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1"/>
  </p:notesMasterIdLst>
  <p:handoutMasterIdLst>
    <p:handoutMasterId r:id="rId22"/>
  </p:handoutMasterIdLst>
  <p:sldIdLst>
    <p:sldId id="369" r:id="rId2"/>
    <p:sldId id="364" r:id="rId3"/>
    <p:sldId id="365" r:id="rId4"/>
    <p:sldId id="396" r:id="rId5"/>
    <p:sldId id="392" r:id="rId6"/>
    <p:sldId id="397" r:id="rId7"/>
    <p:sldId id="399" r:id="rId8"/>
    <p:sldId id="391" r:id="rId9"/>
    <p:sldId id="394" r:id="rId10"/>
    <p:sldId id="395" r:id="rId11"/>
    <p:sldId id="398" r:id="rId12"/>
    <p:sldId id="400" r:id="rId13"/>
    <p:sldId id="401" r:id="rId14"/>
    <p:sldId id="393" r:id="rId15"/>
    <p:sldId id="403" r:id="rId16"/>
    <p:sldId id="404" r:id="rId17"/>
    <p:sldId id="402" r:id="rId18"/>
    <p:sldId id="360" r:id="rId19"/>
    <p:sldId id="356" r:id="rId20"/>
  </p:sldIdLst>
  <p:sldSz cx="9144000" cy="5143500" type="screen16x9"/>
  <p:notesSz cx="6858000" cy="9144000"/>
  <p:defaultTextStyle>
    <a:defPPr>
      <a:defRPr lang="en-US"/>
    </a:defPPr>
    <a:lvl1pPr algn="l" rtl="0" fontAlgn="base">
      <a:spcBef>
        <a:spcPct val="0"/>
      </a:spcBef>
      <a:spcAft>
        <a:spcPct val="0"/>
      </a:spcAft>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9pPr>
  </p:defaultTextStyle>
  <p:extLst>
    <p:ext uri="{EFAFB233-063F-42B5-8137-9DF3F51BA10A}">
      <p15:sldGuideLst xmlns:p15="http://schemas.microsoft.com/office/powerpoint/2012/main">
        <p15:guide id="1" orient="horz" pos="3239">
          <p15:clr>
            <a:srgbClr val="A4A3A4"/>
          </p15:clr>
        </p15:guide>
        <p15:guide id="2" pos="29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seniya Savelyeva" initials="KS" lastIdx="1" clrIdx="0">
    <p:extLst>
      <p:ext uri="{19B8F6BF-5375-455C-9EA6-DF929625EA0E}">
        <p15:presenceInfo xmlns:p15="http://schemas.microsoft.com/office/powerpoint/2012/main" userId="S-1-5-21-1166330866-2158198270-2689449013-6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939"/>
    <a:srgbClr val="DF4145"/>
    <a:srgbClr val="FBF9F5"/>
    <a:srgbClr val="D60093"/>
    <a:srgbClr val="3C3938"/>
    <a:srgbClr val="868382"/>
    <a:srgbClr val="646160"/>
    <a:srgbClr val="514E4D"/>
    <a:srgbClr val="8D8887"/>
    <a:srgbClr val="726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69DC4-65B1-470E-8165-0F3F2E0B2045}" v="31" dt="2024-02-09T16:18:30.862"/>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6" autoAdjust="0"/>
    <p:restoredTop sz="88442" autoAdjust="0"/>
  </p:normalViewPr>
  <p:slideViewPr>
    <p:cSldViewPr snapToGrid="0" snapToObjects="1">
      <p:cViewPr varScale="1">
        <p:scale>
          <a:sx n="133" d="100"/>
          <a:sy n="133" d="100"/>
        </p:scale>
        <p:origin x="96" y="120"/>
      </p:cViewPr>
      <p:guideLst>
        <p:guide orient="horz" pos="3239"/>
        <p:guide pos="2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0" d="100"/>
          <a:sy n="70" d="100"/>
        </p:scale>
        <p:origin x="304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Miller" userId="c77c3dcf-5718-49d6-9fc1-94f1c12dc65e" providerId="ADAL" clId="{BA869DC4-65B1-470E-8165-0F3F2E0B2045}"/>
    <pc:docChg chg="undo custSel addSld delSld modSld sldOrd">
      <pc:chgData name="Allison Miller" userId="c77c3dcf-5718-49d6-9fc1-94f1c12dc65e" providerId="ADAL" clId="{BA869DC4-65B1-470E-8165-0F3F2E0B2045}" dt="2024-02-12T15:28:42.695" v="1665" actId="47"/>
      <pc:docMkLst>
        <pc:docMk/>
      </pc:docMkLst>
      <pc:sldChg chg="modSp mod">
        <pc:chgData name="Allison Miller" userId="c77c3dcf-5718-49d6-9fc1-94f1c12dc65e" providerId="ADAL" clId="{BA869DC4-65B1-470E-8165-0F3F2E0B2045}" dt="2024-02-09T16:17:41.925" v="1653" actId="20577"/>
        <pc:sldMkLst>
          <pc:docMk/>
          <pc:sldMk cId="2774122520" sldId="365"/>
        </pc:sldMkLst>
        <pc:spChg chg="mod">
          <ac:chgData name="Allison Miller" userId="c77c3dcf-5718-49d6-9fc1-94f1c12dc65e" providerId="ADAL" clId="{BA869DC4-65B1-470E-8165-0F3F2E0B2045}" dt="2024-02-09T16:17:41.925" v="1653" actId="20577"/>
          <ac:spMkLst>
            <pc:docMk/>
            <pc:sldMk cId="2774122520" sldId="365"/>
            <ac:spMk id="6" creationId="{BFBECC0E-9533-6989-53C1-9368D91257DB}"/>
          </ac:spMkLst>
        </pc:spChg>
      </pc:sldChg>
      <pc:sldChg chg="del">
        <pc:chgData name="Allison Miller" userId="c77c3dcf-5718-49d6-9fc1-94f1c12dc65e" providerId="ADAL" clId="{BA869DC4-65B1-470E-8165-0F3F2E0B2045}" dt="2024-02-08T18:08:07.350" v="40" actId="2696"/>
        <pc:sldMkLst>
          <pc:docMk/>
          <pc:sldMk cId="4007446038" sldId="366"/>
        </pc:sldMkLst>
      </pc:sldChg>
      <pc:sldChg chg="modSp mod">
        <pc:chgData name="Allison Miller" userId="c77c3dcf-5718-49d6-9fc1-94f1c12dc65e" providerId="ADAL" clId="{BA869DC4-65B1-470E-8165-0F3F2E0B2045}" dt="2024-02-08T18:08:24.558" v="42" actId="20577"/>
        <pc:sldMkLst>
          <pc:docMk/>
          <pc:sldMk cId="789723540" sldId="369"/>
        </pc:sldMkLst>
        <pc:spChg chg="mod">
          <ac:chgData name="Allison Miller" userId="c77c3dcf-5718-49d6-9fc1-94f1c12dc65e" providerId="ADAL" clId="{BA869DC4-65B1-470E-8165-0F3F2E0B2045}" dt="2024-02-08T18:08:24.558" v="42" actId="20577"/>
          <ac:spMkLst>
            <pc:docMk/>
            <pc:sldMk cId="789723540" sldId="369"/>
            <ac:spMk id="4" creationId="{360BE9E5-4773-5EF8-2994-0C97ED995885}"/>
          </ac:spMkLst>
        </pc:spChg>
        <pc:spChg chg="mod">
          <ac:chgData name="Allison Miller" userId="c77c3dcf-5718-49d6-9fc1-94f1c12dc65e" providerId="ADAL" clId="{BA869DC4-65B1-470E-8165-0F3F2E0B2045}" dt="2024-02-08T18:06:10.421" v="39" actId="20577"/>
          <ac:spMkLst>
            <pc:docMk/>
            <pc:sldMk cId="789723540" sldId="369"/>
            <ac:spMk id="5" creationId="{D901E5A3-50BF-93C5-5BF0-42AD77CF3B68}"/>
          </ac:spMkLst>
        </pc:spChg>
      </pc:sldChg>
      <pc:sldChg chg="del">
        <pc:chgData name="Allison Miller" userId="c77c3dcf-5718-49d6-9fc1-94f1c12dc65e" providerId="ADAL" clId="{BA869DC4-65B1-470E-8165-0F3F2E0B2045}" dt="2024-02-08T18:08:07.350" v="40" actId="2696"/>
        <pc:sldMkLst>
          <pc:docMk/>
          <pc:sldMk cId="3753738423" sldId="370"/>
        </pc:sldMkLst>
      </pc:sldChg>
      <pc:sldChg chg="del">
        <pc:chgData name="Allison Miller" userId="c77c3dcf-5718-49d6-9fc1-94f1c12dc65e" providerId="ADAL" clId="{BA869DC4-65B1-470E-8165-0F3F2E0B2045}" dt="2024-02-08T18:08:07.350" v="40" actId="2696"/>
        <pc:sldMkLst>
          <pc:docMk/>
          <pc:sldMk cId="1235220573" sldId="371"/>
        </pc:sldMkLst>
      </pc:sldChg>
      <pc:sldChg chg="del">
        <pc:chgData name="Allison Miller" userId="c77c3dcf-5718-49d6-9fc1-94f1c12dc65e" providerId="ADAL" clId="{BA869DC4-65B1-470E-8165-0F3F2E0B2045}" dt="2024-02-08T18:08:07.350" v="40" actId="2696"/>
        <pc:sldMkLst>
          <pc:docMk/>
          <pc:sldMk cId="248608635" sldId="372"/>
        </pc:sldMkLst>
      </pc:sldChg>
      <pc:sldChg chg="del">
        <pc:chgData name="Allison Miller" userId="c77c3dcf-5718-49d6-9fc1-94f1c12dc65e" providerId="ADAL" clId="{BA869DC4-65B1-470E-8165-0F3F2E0B2045}" dt="2024-02-08T18:08:07.350" v="40" actId="2696"/>
        <pc:sldMkLst>
          <pc:docMk/>
          <pc:sldMk cId="733771059" sldId="373"/>
        </pc:sldMkLst>
      </pc:sldChg>
      <pc:sldChg chg="del">
        <pc:chgData name="Allison Miller" userId="c77c3dcf-5718-49d6-9fc1-94f1c12dc65e" providerId="ADAL" clId="{BA869DC4-65B1-470E-8165-0F3F2E0B2045}" dt="2024-02-08T18:08:19.339" v="41" actId="2696"/>
        <pc:sldMkLst>
          <pc:docMk/>
          <pc:sldMk cId="37602319" sldId="374"/>
        </pc:sldMkLst>
      </pc:sldChg>
      <pc:sldChg chg="modSp del mod">
        <pc:chgData name="Allison Miller" userId="c77c3dcf-5718-49d6-9fc1-94f1c12dc65e" providerId="ADAL" clId="{BA869DC4-65B1-470E-8165-0F3F2E0B2045}" dt="2024-02-12T15:28:42.695" v="1665" actId="47"/>
        <pc:sldMkLst>
          <pc:docMk/>
          <pc:sldMk cId="294074583" sldId="375"/>
        </pc:sldMkLst>
        <pc:spChg chg="mod">
          <ac:chgData name="Allison Miller" userId="c77c3dcf-5718-49d6-9fc1-94f1c12dc65e" providerId="ADAL" clId="{BA869DC4-65B1-470E-8165-0F3F2E0B2045}" dt="2024-02-09T15:47:46.766" v="1043" actId="20577"/>
          <ac:spMkLst>
            <pc:docMk/>
            <pc:sldMk cId="294074583" sldId="375"/>
            <ac:spMk id="4" creationId="{5E3AC4E0-0601-F55B-2415-591E69F21347}"/>
          </ac:spMkLst>
        </pc:spChg>
        <pc:spChg chg="mod">
          <ac:chgData name="Allison Miller" userId="c77c3dcf-5718-49d6-9fc1-94f1c12dc65e" providerId="ADAL" clId="{BA869DC4-65B1-470E-8165-0F3F2E0B2045}" dt="2024-02-09T15:56:39.516" v="1458" actId="21"/>
          <ac:spMkLst>
            <pc:docMk/>
            <pc:sldMk cId="294074583" sldId="375"/>
            <ac:spMk id="5" creationId="{3A5F1202-3671-0E32-8337-44CDFB5CB461}"/>
          </ac:spMkLst>
        </pc:spChg>
      </pc:sldChg>
      <pc:sldChg chg="del">
        <pc:chgData name="Allison Miller" userId="c77c3dcf-5718-49d6-9fc1-94f1c12dc65e" providerId="ADAL" clId="{BA869DC4-65B1-470E-8165-0F3F2E0B2045}" dt="2024-02-08T18:08:07.350" v="40" actId="2696"/>
        <pc:sldMkLst>
          <pc:docMk/>
          <pc:sldMk cId="2262593907" sldId="376"/>
        </pc:sldMkLst>
      </pc:sldChg>
      <pc:sldChg chg="del">
        <pc:chgData name="Allison Miller" userId="c77c3dcf-5718-49d6-9fc1-94f1c12dc65e" providerId="ADAL" clId="{BA869DC4-65B1-470E-8165-0F3F2E0B2045}" dt="2024-02-08T18:08:07.350" v="40" actId="2696"/>
        <pc:sldMkLst>
          <pc:docMk/>
          <pc:sldMk cId="860269531" sldId="377"/>
        </pc:sldMkLst>
      </pc:sldChg>
      <pc:sldChg chg="del">
        <pc:chgData name="Allison Miller" userId="c77c3dcf-5718-49d6-9fc1-94f1c12dc65e" providerId="ADAL" clId="{BA869DC4-65B1-470E-8165-0F3F2E0B2045}" dt="2024-02-08T18:08:07.350" v="40" actId="2696"/>
        <pc:sldMkLst>
          <pc:docMk/>
          <pc:sldMk cId="4202191205" sldId="378"/>
        </pc:sldMkLst>
      </pc:sldChg>
      <pc:sldChg chg="del">
        <pc:chgData name="Allison Miller" userId="c77c3dcf-5718-49d6-9fc1-94f1c12dc65e" providerId="ADAL" clId="{BA869DC4-65B1-470E-8165-0F3F2E0B2045}" dt="2024-02-08T18:08:07.350" v="40" actId="2696"/>
        <pc:sldMkLst>
          <pc:docMk/>
          <pc:sldMk cId="3481189087" sldId="379"/>
        </pc:sldMkLst>
      </pc:sldChg>
      <pc:sldChg chg="del">
        <pc:chgData name="Allison Miller" userId="c77c3dcf-5718-49d6-9fc1-94f1c12dc65e" providerId="ADAL" clId="{BA869DC4-65B1-470E-8165-0F3F2E0B2045}" dt="2024-02-08T18:08:07.350" v="40" actId="2696"/>
        <pc:sldMkLst>
          <pc:docMk/>
          <pc:sldMk cId="383136088" sldId="380"/>
        </pc:sldMkLst>
      </pc:sldChg>
      <pc:sldChg chg="del">
        <pc:chgData name="Allison Miller" userId="c77c3dcf-5718-49d6-9fc1-94f1c12dc65e" providerId="ADAL" clId="{BA869DC4-65B1-470E-8165-0F3F2E0B2045}" dt="2024-02-08T18:08:07.350" v="40" actId="2696"/>
        <pc:sldMkLst>
          <pc:docMk/>
          <pc:sldMk cId="3790516930" sldId="381"/>
        </pc:sldMkLst>
      </pc:sldChg>
      <pc:sldChg chg="del">
        <pc:chgData name="Allison Miller" userId="c77c3dcf-5718-49d6-9fc1-94f1c12dc65e" providerId="ADAL" clId="{BA869DC4-65B1-470E-8165-0F3F2E0B2045}" dt="2024-02-08T18:08:07.350" v="40" actId="2696"/>
        <pc:sldMkLst>
          <pc:docMk/>
          <pc:sldMk cId="1741614727" sldId="382"/>
        </pc:sldMkLst>
      </pc:sldChg>
      <pc:sldChg chg="del">
        <pc:chgData name="Allison Miller" userId="c77c3dcf-5718-49d6-9fc1-94f1c12dc65e" providerId="ADAL" clId="{BA869DC4-65B1-470E-8165-0F3F2E0B2045}" dt="2024-02-08T18:08:07.350" v="40" actId="2696"/>
        <pc:sldMkLst>
          <pc:docMk/>
          <pc:sldMk cId="4141972878" sldId="383"/>
        </pc:sldMkLst>
      </pc:sldChg>
      <pc:sldChg chg="del">
        <pc:chgData name="Allison Miller" userId="c77c3dcf-5718-49d6-9fc1-94f1c12dc65e" providerId="ADAL" clId="{BA869DC4-65B1-470E-8165-0F3F2E0B2045}" dt="2024-02-08T18:08:07.350" v="40" actId="2696"/>
        <pc:sldMkLst>
          <pc:docMk/>
          <pc:sldMk cId="780892371" sldId="384"/>
        </pc:sldMkLst>
      </pc:sldChg>
      <pc:sldChg chg="del">
        <pc:chgData name="Allison Miller" userId="c77c3dcf-5718-49d6-9fc1-94f1c12dc65e" providerId="ADAL" clId="{BA869DC4-65B1-470E-8165-0F3F2E0B2045}" dt="2024-02-08T18:08:07.350" v="40" actId="2696"/>
        <pc:sldMkLst>
          <pc:docMk/>
          <pc:sldMk cId="1908780406" sldId="385"/>
        </pc:sldMkLst>
      </pc:sldChg>
      <pc:sldChg chg="del">
        <pc:chgData name="Allison Miller" userId="c77c3dcf-5718-49d6-9fc1-94f1c12dc65e" providerId="ADAL" clId="{BA869DC4-65B1-470E-8165-0F3F2E0B2045}" dt="2024-02-08T18:08:07.350" v="40" actId="2696"/>
        <pc:sldMkLst>
          <pc:docMk/>
          <pc:sldMk cId="3264830835" sldId="386"/>
        </pc:sldMkLst>
      </pc:sldChg>
      <pc:sldChg chg="del">
        <pc:chgData name="Allison Miller" userId="c77c3dcf-5718-49d6-9fc1-94f1c12dc65e" providerId="ADAL" clId="{BA869DC4-65B1-470E-8165-0F3F2E0B2045}" dt="2024-02-08T18:08:07.350" v="40" actId="2696"/>
        <pc:sldMkLst>
          <pc:docMk/>
          <pc:sldMk cId="957988128" sldId="387"/>
        </pc:sldMkLst>
      </pc:sldChg>
      <pc:sldChg chg="del">
        <pc:chgData name="Allison Miller" userId="c77c3dcf-5718-49d6-9fc1-94f1c12dc65e" providerId="ADAL" clId="{BA869DC4-65B1-470E-8165-0F3F2E0B2045}" dt="2024-02-08T18:08:07.350" v="40" actId="2696"/>
        <pc:sldMkLst>
          <pc:docMk/>
          <pc:sldMk cId="925432810" sldId="388"/>
        </pc:sldMkLst>
      </pc:sldChg>
      <pc:sldChg chg="del">
        <pc:chgData name="Allison Miller" userId="c77c3dcf-5718-49d6-9fc1-94f1c12dc65e" providerId="ADAL" clId="{BA869DC4-65B1-470E-8165-0F3F2E0B2045}" dt="2024-02-08T18:08:07.350" v="40" actId="2696"/>
        <pc:sldMkLst>
          <pc:docMk/>
          <pc:sldMk cId="531023477" sldId="389"/>
        </pc:sldMkLst>
      </pc:sldChg>
      <pc:sldChg chg="addSp delSp modSp mod">
        <pc:chgData name="Allison Miller" userId="c77c3dcf-5718-49d6-9fc1-94f1c12dc65e" providerId="ADAL" clId="{BA869DC4-65B1-470E-8165-0F3F2E0B2045}" dt="2024-02-08T18:45:47.944" v="217" actId="20577"/>
        <pc:sldMkLst>
          <pc:docMk/>
          <pc:sldMk cId="1913143273" sldId="391"/>
        </pc:sldMkLst>
        <pc:spChg chg="add del mod">
          <ac:chgData name="Allison Miller" userId="c77c3dcf-5718-49d6-9fc1-94f1c12dc65e" providerId="ADAL" clId="{BA869DC4-65B1-470E-8165-0F3F2E0B2045}" dt="2024-02-08T18:12:53.589" v="130" actId="478"/>
          <ac:spMkLst>
            <pc:docMk/>
            <pc:sldMk cId="1913143273" sldId="391"/>
            <ac:spMk id="2" creationId="{0B7E8568-62EA-E471-463F-567E95C89FCA}"/>
          </ac:spMkLst>
        </pc:spChg>
        <pc:spChg chg="mod">
          <ac:chgData name="Allison Miller" userId="c77c3dcf-5718-49d6-9fc1-94f1c12dc65e" providerId="ADAL" clId="{BA869DC4-65B1-470E-8165-0F3F2E0B2045}" dt="2024-02-08T18:45:47.944" v="217" actId="20577"/>
          <ac:spMkLst>
            <pc:docMk/>
            <pc:sldMk cId="1913143273" sldId="391"/>
            <ac:spMk id="4" creationId="{5E3AC4E0-0601-F55B-2415-591E69F21347}"/>
          </ac:spMkLst>
        </pc:spChg>
        <pc:spChg chg="del">
          <ac:chgData name="Allison Miller" userId="c77c3dcf-5718-49d6-9fc1-94f1c12dc65e" providerId="ADAL" clId="{BA869DC4-65B1-470E-8165-0F3F2E0B2045}" dt="2024-02-08T18:12:49.658" v="129" actId="478"/>
          <ac:spMkLst>
            <pc:docMk/>
            <pc:sldMk cId="1913143273" sldId="391"/>
            <ac:spMk id="37" creationId="{E8F14474-4751-A7E4-6D4B-A5CD42273EC4}"/>
          </ac:spMkLst>
        </pc:spChg>
      </pc:sldChg>
      <pc:sldChg chg="addSp modSp add mod">
        <pc:chgData name="Allison Miller" userId="c77c3dcf-5718-49d6-9fc1-94f1c12dc65e" providerId="ADAL" clId="{BA869DC4-65B1-470E-8165-0F3F2E0B2045}" dt="2024-02-08T20:33:07.833" v="465" actId="1076"/>
        <pc:sldMkLst>
          <pc:docMk/>
          <pc:sldMk cId="3302546399" sldId="392"/>
        </pc:sldMkLst>
        <pc:spChg chg="mod">
          <ac:chgData name="Allison Miller" userId="c77c3dcf-5718-49d6-9fc1-94f1c12dc65e" providerId="ADAL" clId="{BA869DC4-65B1-470E-8165-0F3F2E0B2045}" dt="2024-02-08T18:13:08.003" v="154" actId="20577"/>
          <ac:spMkLst>
            <pc:docMk/>
            <pc:sldMk cId="3302546399" sldId="392"/>
            <ac:spMk id="5" creationId="{C0C0B966-A346-6ACC-5FC2-4967DD3E25C8}"/>
          </ac:spMkLst>
        </pc:spChg>
        <pc:spChg chg="mod">
          <ac:chgData name="Allison Miller" userId="c77c3dcf-5718-49d6-9fc1-94f1c12dc65e" providerId="ADAL" clId="{BA869DC4-65B1-470E-8165-0F3F2E0B2045}" dt="2024-02-08T20:29:44.980" v="357" actId="14"/>
          <ac:spMkLst>
            <pc:docMk/>
            <pc:sldMk cId="3302546399" sldId="392"/>
            <ac:spMk id="6" creationId="{BFBECC0E-9533-6989-53C1-9368D91257DB}"/>
          </ac:spMkLst>
        </pc:spChg>
        <pc:picChg chg="add mod">
          <ac:chgData name="Allison Miller" userId="c77c3dcf-5718-49d6-9fc1-94f1c12dc65e" providerId="ADAL" clId="{BA869DC4-65B1-470E-8165-0F3F2E0B2045}" dt="2024-02-08T20:33:07.833" v="465" actId="1076"/>
          <ac:picMkLst>
            <pc:docMk/>
            <pc:sldMk cId="3302546399" sldId="392"/>
            <ac:picMk id="3" creationId="{40AA4750-0A4E-D0A8-5A60-293A0B77E957}"/>
          </ac:picMkLst>
        </pc:picChg>
      </pc:sldChg>
      <pc:sldChg chg="del">
        <pc:chgData name="Allison Miller" userId="c77c3dcf-5718-49d6-9fc1-94f1c12dc65e" providerId="ADAL" clId="{BA869DC4-65B1-470E-8165-0F3F2E0B2045}" dt="2024-02-08T18:08:19.339" v="41" actId="2696"/>
        <pc:sldMkLst>
          <pc:docMk/>
          <pc:sldMk cId="4035362298" sldId="392"/>
        </pc:sldMkLst>
      </pc:sldChg>
      <pc:sldChg chg="del">
        <pc:chgData name="Allison Miller" userId="c77c3dcf-5718-49d6-9fc1-94f1c12dc65e" providerId="ADAL" clId="{BA869DC4-65B1-470E-8165-0F3F2E0B2045}" dt="2024-02-08T18:08:19.339" v="41" actId="2696"/>
        <pc:sldMkLst>
          <pc:docMk/>
          <pc:sldMk cId="953864218" sldId="393"/>
        </pc:sldMkLst>
      </pc:sldChg>
      <pc:sldChg chg="addSp delSp modSp add mod ord">
        <pc:chgData name="Allison Miller" userId="c77c3dcf-5718-49d6-9fc1-94f1c12dc65e" providerId="ADAL" clId="{BA869DC4-65B1-470E-8165-0F3F2E0B2045}" dt="2024-02-09T15:51:25.766" v="1204" actId="1038"/>
        <pc:sldMkLst>
          <pc:docMk/>
          <pc:sldMk cId="1286436929" sldId="393"/>
        </pc:sldMkLst>
        <pc:spChg chg="add del mod">
          <ac:chgData name="Allison Miller" userId="c77c3dcf-5718-49d6-9fc1-94f1c12dc65e" providerId="ADAL" clId="{BA869DC4-65B1-470E-8165-0F3F2E0B2045}" dt="2024-02-08T18:18:13.903" v="157" actId="478"/>
          <ac:spMkLst>
            <pc:docMk/>
            <pc:sldMk cId="1286436929" sldId="393"/>
            <ac:spMk id="2" creationId="{4AA11D2F-5A83-4194-6A1B-B92762C8FD97}"/>
          </ac:spMkLst>
        </pc:spChg>
        <pc:spChg chg="add mod">
          <ac:chgData name="Allison Miller" userId="c77c3dcf-5718-49d6-9fc1-94f1c12dc65e" providerId="ADAL" clId="{BA869DC4-65B1-470E-8165-0F3F2E0B2045}" dt="2024-02-08T18:19:31.070" v="165" actId="164"/>
          <ac:spMkLst>
            <pc:docMk/>
            <pc:sldMk cId="1286436929" sldId="393"/>
            <ac:spMk id="3" creationId="{ED43784A-358C-C75B-AC74-FF053719EB10}"/>
          </ac:spMkLst>
        </pc:spChg>
        <pc:spChg chg="add mod">
          <ac:chgData name="Allison Miller" userId="c77c3dcf-5718-49d6-9fc1-94f1c12dc65e" providerId="ADAL" clId="{BA869DC4-65B1-470E-8165-0F3F2E0B2045}" dt="2024-02-08T18:19:31.070" v="165" actId="164"/>
          <ac:spMkLst>
            <pc:docMk/>
            <pc:sldMk cId="1286436929" sldId="393"/>
            <ac:spMk id="4" creationId="{07953538-C9CD-E084-BE9C-4E3152BA2E72}"/>
          </ac:spMkLst>
        </pc:spChg>
        <pc:spChg chg="del">
          <ac:chgData name="Allison Miller" userId="c77c3dcf-5718-49d6-9fc1-94f1c12dc65e" providerId="ADAL" clId="{BA869DC4-65B1-470E-8165-0F3F2E0B2045}" dt="2024-02-08T18:19:11.988" v="163" actId="478"/>
          <ac:spMkLst>
            <pc:docMk/>
            <pc:sldMk cId="1286436929" sldId="393"/>
            <ac:spMk id="5" creationId="{C0C0B966-A346-6ACC-5FC2-4967DD3E25C8}"/>
          </ac:spMkLst>
        </pc:spChg>
        <pc:spChg chg="del">
          <ac:chgData name="Allison Miller" userId="c77c3dcf-5718-49d6-9fc1-94f1c12dc65e" providerId="ADAL" clId="{BA869DC4-65B1-470E-8165-0F3F2E0B2045}" dt="2024-02-08T18:18:10.539" v="156" actId="478"/>
          <ac:spMkLst>
            <pc:docMk/>
            <pc:sldMk cId="1286436929" sldId="393"/>
            <ac:spMk id="6" creationId="{BFBECC0E-9533-6989-53C1-9368D91257DB}"/>
          </ac:spMkLst>
        </pc:spChg>
        <pc:spChg chg="add mod">
          <ac:chgData name="Allison Miller" userId="c77c3dcf-5718-49d6-9fc1-94f1c12dc65e" providerId="ADAL" clId="{BA869DC4-65B1-470E-8165-0F3F2E0B2045}" dt="2024-02-08T18:19:31.070" v="165" actId="164"/>
          <ac:spMkLst>
            <pc:docMk/>
            <pc:sldMk cId="1286436929" sldId="393"/>
            <ac:spMk id="7" creationId="{C8D282E5-7E7F-A0D3-9857-B454CE4B76A1}"/>
          </ac:spMkLst>
        </pc:spChg>
        <pc:spChg chg="add mod">
          <ac:chgData name="Allison Miller" userId="c77c3dcf-5718-49d6-9fc1-94f1c12dc65e" providerId="ADAL" clId="{BA869DC4-65B1-470E-8165-0F3F2E0B2045}" dt="2024-02-08T18:19:31.070" v="165" actId="164"/>
          <ac:spMkLst>
            <pc:docMk/>
            <pc:sldMk cId="1286436929" sldId="393"/>
            <ac:spMk id="8" creationId="{6B71CC5A-1FDD-60DB-BAA8-FB85414AD25B}"/>
          </ac:spMkLst>
        </pc:spChg>
        <pc:spChg chg="add mod">
          <ac:chgData name="Allison Miller" userId="c77c3dcf-5718-49d6-9fc1-94f1c12dc65e" providerId="ADAL" clId="{BA869DC4-65B1-470E-8165-0F3F2E0B2045}" dt="2024-02-08T18:19:31.070" v="165" actId="164"/>
          <ac:spMkLst>
            <pc:docMk/>
            <pc:sldMk cId="1286436929" sldId="393"/>
            <ac:spMk id="9" creationId="{7E152CF9-96BF-DE17-1A91-3501D0E82B47}"/>
          </ac:spMkLst>
        </pc:spChg>
        <pc:spChg chg="add mod">
          <ac:chgData name="Allison Miller" userId="c77c3dcf-5718-49d6-9fc1-94f1c12dc65e" providerId="ADAL" clId="{BA869DC4-65B1-470E-8165-0F3F2E0B2045}" dt="2024-02-08T18:19:31.070" v="165" actId="164"/>
          <ac:spMkLst>
            <pc:docMk/>
            <pc:sldMk cId="1286436929" sldId="393"/>
            <ac:spMk id="10" creationId="{80FF7B90-1083-18B8-B72A-F230577DEC99}"/>
          </ac:spMkLst>
        </pc:spChg>
        <pc:spChg chg="add mod">
          <ac:chgData name="Allison Miller" userId="c77c3dcf-5718-49d6-9fc1-94f1c12dc65e" providerId="ADAL" clId="{BA869DC4-65B1-470E-8165-0F3F2E0B2045}" dt="2024-02-08T18:19:31.070" v="165" actId="164"/>
          <ac:spMkLst>
            <pc:docMk/>
            <pc:sldMk cId="1286436929" sldId="393"/>
            <ac:spMk id="11" creationId="{6B69EB06-D249-8443-BEB8-4BDD5517530E}"/>
          </ac:spMkLst>
        </pc:spChg>
        <pc:spChg chg="add mod">
          <ac:chgData name="Allison Miller" userId="c77c3dcf-5718-49d6-9fc1-94f1c12dc65e" providerId="ADAL" clId="{BA869DC4-65B1-470E-8165-0F3F2E0B2045}" dt="2024-02-08T18:19:31.070" v="165" actId="164"/>
          <ac:spMkLst>
            <pc:docMk/>
            <pc:sldMk cId="1286436929" sldId="393"/>
            <ac:spMk id="12" creationId="{1A3E1AE8-0CAB-1A12-DBEE-10C737B8B6AB}"/>
          </ac:spMkLst>
        </pc:spChg>
        <pc:spChg chg="add mod">
          <ac:chgData name="Allison Miller" userId="c77c3dcf-5718-49d6-9fc1-94f1c12dc65e" providerId="ADAL" clId="{BA869DC4-65B1-470E-8165-0F3F2E0B2045}" dt="2024-02-08T18:19:31.070" v="165" actId="164"/>
          <ac:spMkLst>
            <pc:docMk/>
            <pc:sldMk cId="1286436929" sldId="393"/>
            <ac:spMk id="13" creationId="{AEA8BC0D-0BEB-BDB4-B3BF-AD84667729A4}"/>
          </ac:spMkLst>
        </pc:spChg>
        <pc:spChg chg="add mod">
          <ac:chgData name="Allison Miller" userId="c77c3dcf-5718-49d6-9fc1-94f1c12dc65e" providerId="ADAL" clId="{BA869DC4-65B1-470E-8165-0F3F2E0B2045}" dt="2024-02-08T18:19:31.070" v="165" actId="164"/>
          <ac:spMkLst>
            <pc:docMk/>
            <pc:sldMk cId="1286436929" sldId="393"/>
            <ac:spMk id="14" creationId="{C0AB6F9A-AFB6-B0BF-482F-4E299093C640}"/>
          </ac:spMkLst>
        </pc:spChg>
        <pc:spChg chg="add mod">
          <ac:chgData name="Allison Miller" userId="c77c3dcf-5718-49d6-9fc1-94f1c12dc65e" providerId="ADAL" clId="{BA869DC4-65B1-470E-8165-0F3F2E0B2045}" dt="2024-02-08T18:19:31.070" v="165" actId="164"/>
          <ac:spMkLst>
            <pc:docMk/>
            <pc:sldMk cId="1286436929" sldId="393"/>
            <ac:spMk id="15" creationId="{4D4C722A-06E4-21C7-8393-8B575913C4DB}"/>
          </ac:spMkLst>
        </pc:spChg>
        <pc:spChg chg="add mod">
          <ac:chgData name="Allison Miller" userId="c77c3dcf-5718-49d6-9fc1-94f1c12dc65e" providerId="ADAL" clId="{BA869DC4-65B1-470E-8165-0F3F2E0B2045}" dt="2024-02-09T15:51:25.766" v="1204" actId="1038"/>
          <ac:spMkLst>
            <pc:docMk/>
            <pc:sldMk cId="1286436929" sldId="393"/>
            <ac:spMk id="16" creationId="{FF1A857A-D12D-7102-447B-AC660559E633}"/>
          </ac:spMkLst>
        </pc:spChg>
        <pc:spChg chg="add del mod">
          <ac:chgData name="Allison Miller" userId="c77c3dcf-5718-49d6-9fc1-94f1c12dc65e" providerId="ADAL" clId="{BA869DC4-65B1-470E-8165-0F3F2E0B2045}" dt="2024-02-08T18:27:22.830" v="195" actId="478"/>
          <ac:spMkLst>
            <pc:docMk/>
            <pc:sldMk cId="1286436929" sldId="393"/>
            <ac:spMk id="17" creationId="{27B10E10-A9E0-4CDD-A65B-FD280E2A7FD3}"/>
          </ac:spMkLst>
        </pc:spChg>
        <pc:spChg chg="add del mod">
          <ac:chgData name="Allison Miller" userId="c77c3dcf-5718-49d6-9fc1-94f1c12dc65e" providerId="ADAL" clId="{BA869DC4-65B1-470E-8165-0F3F2E0B2045}" dt="2024-02-08T18:27:26.101" v="196" actId="478"/>
          <ac:spMkLst>
            <pc:docMk/>
            <pc:sldMk cId="1286436929" sldId="393"/>
            <ac:spMk id="18" creationId="{639BD230-A4D6-C623-45EF-B79574534EDB}"/>
          </ac:spMkLst>
        </pc:spChg>
        <pc:spChg chg="add mod">
          <ac:chgData name="Allison Miller" userId="c77c3dcf-5718-49d6-9fc1-94f1c12dc65e" providerId="ADAL" clId="{BA869DC4-65B1-470E-8165-0F3F2E0B2045}" dt="2024-02-08T18:19:31.070" v="165" actId="164"/>
          <ac:spMkLst>
            <pc:docMk/>
            <pc:sldMk cId="1286436929" sldId="393"/>
            <ac:spMk id="19" creationId="{5A862D3F-861B-6C6D-3B61-2712E9FADA7E}"/>
          </ac:spMkLst>
        </pc:spChg>
        <pc:spChg chg="add del mod">
          <ac:chgData name="Allison Miller" userId="c77c3dcf-5718-49d6-9fc1-94f1c12dc65e" providerId="ADAL" clId="{BA869DC4-65B1-470E-8165-0F3F2E0B2045}" dt="2024-02-08T18:19:17.744" v="164" actId="478"/>
          <ac:spMkLst>
            <pc:docMk/>
            <pc:sldMk cId="1286436929" sldId="393"/>
            <ac:spMk id="22" creationId="{8AB17334-AE97-A3FF-D968-6E4CE2B1016F}"/>
          </ac:spMkLst>
        </pc:spChg>
        <pc:grpChg chg="add mod">
          <ac:chgData name="Allison Miller" userId="c77c3dcf-5718-49d6-9fc1-94f1c12dc65e" providerId="ADAL" clId="{BA869DC4-65B1-470E-8165-0F3F2E0B2045}" dt="2024-02-08T18:19:35.331" v="194" actId="1036"/>
          <ac:grpSpMkLst>
            <pc:docMk/>
            <pc:sldMk cId="1286436929" sldId="393"/>
            <ac:grpSpMk id="23" creationId="{505599BA-62C4-D6BE-BF36-E3B922D1B52A}"/>
          </ac:grpSpMkLst>
        </pc:grpChg>
        <pc:picChg chg="add del mod">
          <ac:chgData name="Allison Miller" userId="c77c3dcf-5718-49d6-9fc1-94f1c12dc65e" providerId="ADAL" clId="{BA869DC4-65B1-470E-8165-0F3F2E0B2045}" dt="2024-02-08T18:18:28.371" v="159" actId="478"/>
          <ac:picMkLst>
            <pc:docMk/>
            <pc:sldMk cId="1286436929" sldId="393"/>
            <ac:picMk id="20" creationId="{4B6C6FC5-B7F1-299C-A238-2206FA4525A4}"/>
          </ac:picMkLst>
        </pc:picChg>
        <pc:picChg chg="add mod ord">
          <ac:chgData name="Allison Miller" userId="c77c3dcf-5718-49d6-9fc1-94f1c12dc65e" providerId="ADAL" clId="{BA869DC4-65B1-470E-8165-0F3F2E0B2045}" dt="2024-02-08T18:19:31.070" v="165" actId="164"/>
          <ac:picMkLst>
            <pc:docMk/>
            <pc:sldMk cId="1286436929" sldId="393"/>
            <ac:picMk id="21" creationId="{B2941BEB-9CE6-FF41-DD0F-C28657B6163D}"/>
          </ac:picMkLst>
        </pc:picChg>
      </pc:sldChg>
      <pc:sldChg chg="addSp delSp modSp add mod modAnim">
        <pc:chgData name="Allison Miller" userId="c77c3dcf-5718-49d6-9fc1-94f1c12dc65e" providerId="ADAL" clId="{BA869DC4-65B1-470E-8165-0F3F2E0B2045}" dt="2024-02-08T18:47:33.396" v="281" actId="1035"/>
        <pc:sldMkLst>
          <pc:docMk/>
          <pc:sldMk cId="73334592" sldId="394"/>
        </pc:sldMkLst>
        <pc:spChg chg="add del mod">
          <ac:chgData name="Allison Miller" userId="c77c3dcf-5718-49d6-9fc1-94f1c12dc65e" providerId="ADAL" clId="{BA869DC4-65B1-470E-8165-0F3F2E0B2045}" dt="2024-02-08T18:46:30.852" v="221" actId="478"/>
          <ac:spMkLst>
            <pc:docMk/>
            <pc:sldMk cId="73334592" sldId="394"/>
            <ac:spMk id="2" creationId="{ADE41F0D-6BEA-C346-E102-631B1910848E}"/>
          </ac:spMkLst>
        </pc:spChg>
        <pc:spChg chg="add del mod">
          <ac:chgData name="Allison Miller" userId="c77c3dcf-5718-49d6-9fc1-94f1c12dc65e" providerId="ADAL" clId="{BA869DC4-65B1-470E-8165-0F3F2E0B2045}" dt="2024-02-08T18:47:15.502" v="263" actId="478"/>
          <ac:spMkLst>
            <pc:docMk/>
            <pc:sldMk cId="73334592" sldId="394"/>
            <ac:spMk id="3" creationId="{E1084C2C-36F1-E206-725B-C5E55CA3B878}"/>
          </ac:spMkLst>
        </pc:spChg>
        <pc:spChg chg="del">
          <ac:chgData name="Allison Miller" userId="c77c3dcf-5718-49d6-9fc1-94f1c12dc65e" providerId="ADAL" clId="{BA869DC4-65B1-470E-8165-0F3F2E0B2045}" dt="2024-02-08T18:46:23.925" v="219" actId="478"/>
          <ac:spMkLst>
            <pc:docMk/>
            <pc:sldMk cId="73334592" sldId="394"/>
            <ac:spMk id="4" creationId="{5E3AC4E0-0601-F55B-2415-591E69F21347}"/>
          </ac:spMkLst>
        </pc:spChg>
        <pc:spChg chg="add mod">
          <ac:chgData name="Allison Miller" userId="c77c3dcf-5718-49d6-9fc1-94f1c12dc65e" providerId="ADAL" clId="{BA869DC4-65B1-470E-8165-0F3F2E0B2045}" dt="2024-02-08T18:47:33.396" v="281" actId="1035"/>
          <ac:spMkLst>
            <pc:docMk/>
            <pc:sldMk cId="73334592" sldId="394"/>
            <ac:spMk id="5" creationId="{68513AFA-820E-4BF5-E633-9B813E2949E2}"/>
          </ac:spMkLst>
        </pc:spChg>
        <pc:spChg chg="add mod">
          <ac:chgData name="Allison Miller" userId="c77c3dcf-5718-49d6-9fc1-94f1c12dc65e" providerId="ADAL" clId="{BA869DC4-65B1-470E-8165-0F3F2E0B2045}" dt="2024-02-08T18:47:33.396" v="281" actId="1035"/>
          <ac:spMkLst>
            <pc:docMk/>
            <pc:sldMk cId="73334592" sldId="394"/>
            <ac:spMk id="6" creationId="{B20531CE-DB67-AC83-0014-007D68507758}"/>
          </ac:spMkLst>
        </pc:spChg>
        <pc:spChg chg="add mod">
          <ac:chgData name="Allison Miller" userId="c77c3dcf-5718-49d6-9fc1-94f1c12dc65e" providerId="ADAL" clId="{BA869DC4-65B1-470E-8165-0F3F2E0B2045}" dt="2024-02-08T18:46:25.645" v="220"/>
          <ac:spMkLst>
            <pc:docMk/>
            <pc:sldMk cId="73334592" sldId="394"/>
            <ac:spMk id="7" creationId="{019A4C1F-0F9E-0582-621C-C466228B6940}"/>
          </ac:spMkLst>
        </pc:spChg>
        <pc:spChg chg="del">
          <ac:chgData name="Allison Miller" userId="c77c3dcf-5718-49d6-9fc1-94f1c12dc65e" providerId="ADAL" clId="{BA869DC4-65B1-470E-8165-0F3F2E0B2045}" dt="2024-02-08T18:46:23.925" v="219" actId="478"/>
          <ac:spMkLst>
            <pc:docMk/>
            <pc:sldMk cId="73334592" sldId="394"/>
            <ac:spMk id="27" creationId="{E946BFCC-74F9-A868-5BB7-97E548A91346}"/>
          </ac:spMkLst>
        </pc:spChg>
        <pc:spChg chg="del">
          <ac:chgData name="Allison Miller" userId="c77c3dcf-5718-49d6-9fc1-94f1c12dc65e" providerId="ADAL" clId="{BA869DC4-65B1-470E-8165-0F3F2E0B2045}" dt="2024-02-08T18:46:23.925" v="219" actId="478"/>
          <ac:spMkLst>
            <pc:docMk/>
            <pc:sldMk cId="73334592" sldId="394"/>
            <ac:spMk id="28" creationId="{C52754CD-9F20-D576-E144-6729AE8FB871}"/>
          </ac:spMkLst>
        </pc:spChg>
        <pc:spChg chg="del">
          <ac:chgData name="Allison Miller" userId="c77c3dcf-5718-49d6-9fc1-94f1c12dc65e" providerId="ADAL" clId="{BA869DC4-65B1-470E-8165-0F3F2E0B2045}" dt="2024-02-08T18:46:23.925" v="219" actId="478"/>
          <ac:spMkLst>
            <pc:docMk/>
            <pc:sldMk cId="73334592" sldId="394"/>
            <ac:spMk id="29" creationId="{31BE41F5-3560-7899-17FC-50FE546E3108}"/>
          </ac:spMkLst>
        </pc:spChg>
        <pc:spChg chg="del">
          <ac:chgData name="Allison Miller" userId="c77c3dcf-5718-49d6-9fc1-94f1c12dc65e" providerId="ADAL" clId="{BA869DC4-65B1-470E-8165-0F3F2E0B2045}" dt="2024-02-08T18:46:23.925" v="219" actId="478"/>
          <ac:spMkLst>
            <pc:docMk/>
            <pc:sldMk cId="73334592" sldId="394"/>
            <ac:spMk id="30" creationId="{F3D5867C-52B6-D042-D76B-23ABC425DE0E}"/>
          </ac:spMkLst>
        </pc:spChg>
        <pc:spChg chg="del">
          <ac:chgData name="Allison Miller" userId="c77c3dcf-5718-49d6-9fc1-94f1c12dc65e" providerId="ADAL" clId="{BA869DC4-65B1-470E-8165-0F3F2E0B2045}" dt="2024-02-08T18:46:23.925" v="219" actId="478"/>
          <ac:spMkLst>
            <pc:docMk/>
            <pc:sldMk cId="73334592" sldId="394"/>
            <ac:spMk id="31" creationId="{B12F73D7-03B1-D564-C83D-FF0EAE137D35}"/>
          </ac:spMkLst>
        </pc:spChg>
        <pc:spChg chg="del">
          <ac:chgData name="Allison Miller" userId="c77c3dcf-5718-49d6-9fc1-94f1c12dc65e" providerId="ADAL" clId="{BA869DC4-65B1-470E-8165-0F3F2E0B2045}" dt="2024-02-08T18:46:23.925" v="219" actId="478"/>
          <ac:spMkLst>
            <pc:docMk/>
            <pc:sldMk cId="73334592" sldId="394"/>
            <ac:spMk id="32" creationId="{A2419490-883F-695F-7A14-AC0FDDB22969}"/>
          </ac:spMkLst>
        </pc:spChg>
        <pc:spChg chg="del">
          <ac:chgData name="Allison Miller" userId="c77c3dcf-5718-49d6-9fc1-94f1c12dc65e" providerId="ADAL" clId="{BA869DC4-65B1-470E-8165-0F3F2E0B2045}" dt="2024-02-08T18:46:23.925" v="219" actId="478"/>
          <ac:spMkLst>
            <pc:docMk/>
            <pc:sldMk cId="73334592" sldId="394"/>
            <ac:spMk id="33" creationId="{F0427E37-50DE-6BBE-50D4-BCBFF441B43B}"/>
          </ac:spMkLst>
        </pc:spChg>
        <pc:spChg chg="del">
          <ac:chgData name="Allison Miller" userId="c77c3dcf-5718-49d6-9fc1-94f1c12dc65e" providerId="ADAL" clId="{BA869DC4-65B1-470E-8165-0F3F2E0B2045}" dt="2024-02-08T18:46:23.925" v="219" actId="478"/>
          <ac:spMkLst>
            <pc:docMk/>
            <pc:sldMk cId="73334592" sldId="394"/>
            <ac:spMk id="34" creationId="{A752E1E1-A2E6-9B2B-513D-227BF3A622C8}"/>
          </ac:spMkLst>
        </pc:spChg>
        <pc:spChg chg="del">
          <ac:chgData name="Allison Miller" userId="c77c3dcf-5718-49d6-9fc1-94f1c12dc65e" providerId="ADAL" clId="{BA869DC4-65B1-470E-8165-0F3F2E0B2045}" dt="2024-02-08T18:46:23.925" v="219" actId="478"/>
          <ac:spMkLst>
            <pc:docMk/>
            <pc:sldMk cId="73334592" sldId="394"/>
            <ac:spMk id="35" creationId="{7AA92508-3DBC-98C1-BC47-5B65DCDCCD15}"/>
          </ac:spMkLst>
        </pc:spChg>
        <pc:spChg chg="del">
          <ac:chgData name="Allison Miller" userId="c77c3dcf-5718-49d6-9fc1-94f1c12dc65e" providerId="ADAL" clId="{BA869DC4-65B1-470E-8165-0F3F2E0B2045}" dt="2024-02-08T18:46:23.925" v="219" actId="478"/>
          <ac:spMkLst>
            <pc:docMk/>
            <pc:sldMk cId="73334592" sldId="394"/>
            <ac:spMk id="36" creationId="{923F3523-31AA-70C3-100D-A1146EA0D92D}"/>
          </ac:spMkLst>
        </pc:spChg>
        <pc:spChg chg="add mod">
          <ac:chgData name="Allison Miller" userId="c77c3dcf-5718-49d6-9fc1-94f1c12dc65e" providerId="ADAL" clId="{BA869DC4-65B1-470E-8165-0F3F2E0B2045}" dt="2024-02-08T18:46:25.645" v="220"/>
          <ac:spMkLst>
            <pc:docMk/>
            <pc:sldMk cId="73334592" sldId="394"/>
            <ac:spMk id="37" creationId="{2C87DFED-4347-3856-1EF1-A9B4737E758A}"/>
          </ac:spMkLst>
        </pc:spChg>
        <pc:spChg chg="add mod">
          <ac:chgData name="Allison Miller" userId="c77c3dcf-5718-49d6-9fc1-94f1c12dc65e" providerId="ADAL" clId="{BA869DC4-65B1-470E-8165-0F3F2E0B2045}" dt="2024-02-08T18:47:33.396" v="281" actId="1035"/>
          <ac:spMkLst>
            <pc:docMk/>
            <pc:sldMk cId="73334592" sldId="394"/>
            <ac:spMk id="38" creationId="{5652F59A-8100-96DA-7393-AAC86FC34901}"/>
          </ac:spMkLst>
        </pc:spChg>
        <pc:spChg chg="add del mod">
          <ac:chgData name="Allison Miller" userId="c77c3dcf-5718-49d6-9fc1-94f1c12dc65e" providerId="ADAL" clId="{BA869DC4-65B1-470E-8165-0F3F2E0B2045}" dt="2024-02-08T18:46:36.521" v="223" actId="478"/>
          <ac:spMkLst>
            <pc:docMk/>
            <pc:sldMk cId="73334592" sldId="394"/>
            <ac:spMk id="40" creationId="{06F0C561-A4A7-4F75-3971-86B05535DF26}"/>
          </ac:spMkLst>
        </pc:spChg>
        <pc:spChg chg="add del mod">
          <ac:chgData name="Allison Miller" userId="c77c3dcf-5718-49d6-9fc1-94f1c12dc65e" providerId="ADAL" clId="{BA869DC4-65B1-470E-8165-0F3F2E0B2045}" dt="2024-02-08T18:47:11.644" v="262" actId="20577"/>
          <ac:spMkLst>
            <pc:docMk/>
            <pc:sldMk cId="73334592" sldId="394"/>
            <ac:spMk id="41" creationId="{C7FA4B61-DC9A-0719-EB26-666CC60F8F25}"/>
          </ac:spMkLst>
        </pc:spChg>
        <pc:grpChg chg="add mod">
          <ac:chgData name="Allison Miller" userId="c77c3dcf-5718-49d6-9fc1-94f1c12dc65e" providerId="ADAL" clId="{BA869DC4-65B1-470E-8165-0F3F2E0B2045}" dt="2024-02-08T18:47:33.396" v="281" actId="1035"/>
          <ac:grpSpMkLst>
            <pc:docMk/>
            <pc:sldMk cId="73334592" sldId="394"/>
            <ac:grpSpMk id="9" creationId="{3C75BBE5-B166-AA6B-9BA9-93E596E5DD0C}"/>
          </ac:grpSpMkLst>
        </pc:grpChg>
        <pc:grpChg chg="del">
          <ac:chgData name="Allison Miller" userId="c77c3dcf-5718-49d6-9fc1-94f1c12dc65e" providerId="ADAL" clId="{BA869DC4-65B1-470E-8165-0F3F2E0B2045}" dt="2024-02-08T18:46:23.925" v="219" actId="478"/>
          <ac:grpSpMkLst>
            <pc:docMk/>
            <pc:sldMk cId="73334592" sldId="394"/>
            <ac:grpSpMk id="12" creationId="{81E1B710-4BD3-4E95-22E1-3C1296023EA7}"/>
          </ac:grpSpMkLst>
        </pc:grpChg>
        <pc:picChg chg="add mod">
          <ac:chgData name="Allison Miller" userId="c77c3dcf-5718-49d6-9fc1-94f1c12dc65e" providerId="ADAL" clId="{BA869DC4-65B1-470E-8165-0F3F2E0B2045}" dt="2024-02-08T18:47:33.396" v="281" actId="1035"/>
          <ac:picMkLst>
            <pc:docMk/>
            <pc:sldMk cId="73334592" sldId="394"/>
            <ac:picMk id="8" creationId="{318147A3-1EDE-D295-46F8-57411F72E426}"/>
          </ac:picMkLst>
        </pc:picChg>
        <pc:picChg chg="mod">
          <ac:chgData name="Allison Miller" userId="c77c3dcf-5718-49d6-9fc1-94f1c12dc65e" providerId="ADAL" clId="{BA869DC4-65B1-470E-8165-0F3F2E0B2045}" dt="2024-02-08T18:46:25.645" v="220"/>
          <ac:picMkLst>
            <pc:docMk/>
            <pc:sldMk cId="73334592" sldId="394"/>
            <ac:picMk id="10" creationId="{78B4BB2C-B60D-5956-E880-6B9BB760F2A1}"/>
          </ac:picMkLst>
        </pc:picChg>
        <pc:picChg chg="mod">
          <ac:chgData name="Allison Miller" userId="c77c3dcf-5718-49d6-9fc1-94f1c12dc65e" providerId="ADAL" clId="{BA869DC4-65B1-470E-8165-0F3F2E0B2045}" dt="2024-02-08T18:46:25.645" v="220"/>
          <ac:picMkLst>
            <pc:docMk/>
            <pc:sldMk cId="73334592" sldId="394"/>
            <ac:picMk id="11" creationId="{EC605779-EC4C-3E20-FEE7-883E994725E2}"/>
          </ac:picMkLst>
        </pc:picChg>
        <pc:picChg chg="add del mod">
          <ac:chgData name="Allison Miller" userId="c77c3dcf-5718-49d6-9fc1-94f1c12dc65e" providerId="ADAL" clId="{BA869DC4-65B1-470E-8165-0F3F2E0B2045}" dt="2024-02-08T18:46:33.195" v="222" actId="478"/>
          <ac:picMkLst>
            <pc:docMk/>
            <pc:sldMk cId="73334592" sldId="394"/>
            <ac:picMk id="39" creationId="{3228FF2E-3031-2BBB-693A-786C25389AFC}"/>
          </ac:picMkLst>
        </pc:picChg>
      </pc:sldChg>
      <pc:sldChg chg="del">
        <pc:chgData name="Allison Miller" userId="c77c3dcf-5718-49d6-9fc1-94f1c12dc65e" providerId="ADAL" clId="{BA869DC4-65B1-470E-8165-0F3F2E0B2045}" dt="2024-02-08T18:08:19.339" v="41" actId="2696"/>
        <pc:sldMkLst>
          <pc:docMk/>
          <pc:sldMk cId="1526178207" sldId="394"/>
        </pc:sldMkLst>
      </pc:sldChg>
      <pc:sldChg chg="addSp delSp modSp add mod delAnim">
        <pc:chgData name="Allison Miller" userId="c77c3dcf-5718-49d6-9fc1-94f1c12dc65e" providerId="ADAL" clId="{BA869DC4-65B1-470E-8165-0F3F2E0B2045}" dt="2024-02-09T01:12:20.047" v="672" actId="1076"/>
        <pc:sldMkLst>
          <pc:docMk/>
          <pc:sldMk cId="791540216" sldId="395"/>
        </pc:sldMkLst>
        <pc:spChg chg="del">
          <ac:chgData name="Allison Miller" userId="c77c3dcf-5718-49d6-9fc1-94f1c12dc65e" providerId="ADAL" clId="{BA869DC4-65B1-470E-8165-0F3F2E0B2045}" dt="2024-02-08T18:48:15.580" v="302" actId="478"/>
          <ac:spMkLst>
            <pc:docMk/>
            <pc:sldMk cId="791540216" sldId="395"/>
            <ac:spMk id="5" creationId="{68513AFA-820E-4BF5-E633-9B813E2949E2}"/>
          </ac:spMkLst>
        </pc:spChg>
        <pc:spChg chg="del">
          <ac:chgData name="Allison Miller" userId="c77c3dcf-5718-49d6-9fc1-94f1c12dc65e" providerId="ADAL" clId="{BA869DC4-65B1-470E-8165-0F3F2E0B2045}" dt="2024-02-08T18:48:15.580" v="302" actId="478"/>
          <ac:spMkLst>
            <pc:docMk/>
            <pc:sldMk cId="791540216" sldId="395"/>
            <ac:spMk id="6" creationId="{B20531CE-DB67-AC83-0014-007D68507758}"/>
          </ac:spMkLst>
        </pc:spChg>
        <pc:spChg chg="del">
          <ac:chgData name="Allison Miller" userId="c77c3dcf-5718-49d6-9fc1-94f1c12dc65e" providerId="ADAL" clId="{BA869DC4-65B1-470E-8165-0F3F2E0B2045}" dt="2024-02-08T18:48:23.128" v="304" actId="478"/>
          <ac:spMkLst>
            <pc:docMk/>
            <pc:sldMk cId="791540216" sldId="395"/>
            <ac:spMk id="7" creationId="{019A4C1F-0F9E-0582-621C-C466228B6940}"/>
          </ac:spMkLst>
        </pc:spChg>
        <pc:spChg chg="del">
          <ac:chgData name="Allison Miller" userId="c77c3dcf-5718-49d6-9fc1-94f1c12dc65e" providerId="ADAL" clId="{BA869DC4-65B1-470E-8165-0F3F2E0B2045}" dt="2024-02-08T18:48:24.983" v="305" actId="478"/>
          <ac:spMkLst>
            <pc:docMk/>
            <pc:sldMk cId="791540216" sldId="395"/>
            <ac:spMk id="37" creationId="{2C87DFED-4347-3856-1EF1-A9B4737E758A}"/>
          </ac:spMkLst>
        </pc:spChg>
        <pc:spChg chg="del">
          <ac:chgData name="Allison Miller" userId="c77c3dcf-5718-49d6-9fc1-94f1c12dc65e" providerId="ADAL" clId="{BA869DC4-65B1-470E-8165-0F3F2E0B2045}" dt="2024-02-08T18:48:20.802" v="303" actId="478"/>
          <ac:spMkLst>
            <pc:docMk/>
            <pc:sldMk cId="791540216" sldId="395"/>
            <ac:spMk id="38" creationId="{5652F59A-8100-96DA-7393-AAC86FC34901}"/>
          </ac:spMkLst>
        </pc:spChg>
        <pc:spChg chg="mod">
          <ac:chgData name="Allison Miller" userId="c77c3dcf-5718-49d6-9fc1-94f1c12dc65e" providerId="ADAL" clId="{BA869DC4-65B1-470E-8165-0F3F2E0B2045}" dt="2024-02-08T18:48:10.735" v="301" actId="20577"/>
          <ac:spMkLst>
            <pc:docMk/>
            <pc:sldMk cId="791540216" sldId="395"/>
            <ac:spMk id="41" creationId="{C7FA4B61-DC9A-0719-EB26-666CC60F8F25}"/>
          </ac:spMkLst>
        </pc:spChg>
        <pc:grpChg chg="del">
          <ac:chgData name="Allison Miller" userId="c77c3dcf-5718-49d6-9fc1-94f1c12dc65e" providerId="ADAL" clId="{BA869DC4-65B1-470E-8165-0F3F2E0B2045}" dt="2024-02-08T18:48:15.580" v="302" actId="478"/>
          <ac:grpSpMkLst>
            <pc:docMk/>
            <pc:sldMk cId="791540216" sldId="395"/>
            <ac:grpSpMk id="9" creationId="{3C75BBE5-B166-AA6B-9BA9-93E596E5DD0C}"/>
          </ac:grpSpMkLst>
        </pc:grpChg>
        <pc:picChg chg="add mod">
          <ac:chgData name="Allison Miller" userId="c77c3dcf-5718-49d6-9fc1-94f1c12dc65e" providerId="ADAL" clId="{BA869DC4-65B1-470E-8165-0F3F2E0B2045}" dt="2024-02-09T01:12:20.047" v="672" actId="1076"/>
          <ac:picMkLst>
            <pc:docMk/>
            <pc:sldMk cId="791540216" sldId="395"/>
            <ac:picMk id="3" creationId="{56901080-3E4A-5C45-48B8-C031CD4FFDDA}"/>
          </ac:picMkLst>
        </pc:picChg>
        <pc:picChg chg="del">
          <ac:chgData name="Allison Miller" userId="c77c3dcf-5718-49d6-9fc1-94f1c12dc65e" providerId="ADAL" clId="{BA869DC4-65B1-470E-8165-0F3F2E0B2045}" dt="2024-02-08T18:48:15.580" v="302" actId="478"/>
          <ac:picMkLst>
            <pc:docMk/>
            <pc:sldMk cId="791540216" sldId="395"/>
            <ac:picMk id="8" creationId="{318147A3-1EDE-D295-46F8-57411F72E426}"/>
          </ac:picMkLst>
        </pc:picChg>
      </pc:sldChg>
      <pc:sldChg chg="del">
        <pc:chgData name="Allison Miller" userId="c77c3dcf-5718-49d6-9fc1-94f1c12dc65e" providerId="ADAL" clId="{BA869DC4-65B1-470E-8165-0F3F2E0B2045}" dt="2024-02-08T18:08:19.339" v="41" actId="2696"/>
        <pc:sldMkLst>
          <pc:docMk/>
          <pc:sldMk cId="1125775380" sldId="395"/>
        </pc:sldMkLst>
      </pc:sldChg>
      <pc:sldChg chg="addSp delSp modSp mod">
        <pc:chgData name="Allison Miller" userId="c77c3dcf-5718-49d6-9fc1-94f1c12dc65e" providerId="ADAL" clId="{BA869DC4-65B1-470E-8165-0F3F2E0B2045}" dt="2024-02-08T20:43:52.574" v="648" actId="20577"/>
        <pc:sldMkLst>
          <pc:docMk/>
          <pc:sldMk cId="1513635084" sldId="396"/>
        </pc:sldMkLst>
        <pc:spChg chg="add mod">
          <ac:chgData name="Allison Miller" userId="c77c3dcf-5718-49d6-9fc1-94f1c12dc65e" providerId="ADAL" clId="{BA869DC4-65B1-470E-8165-0F3F2E0B2045}" dt="2024-02-08T18:50:03.884" v="321" actId="20577"/>
          <ac:spMkLst>
            <pc:docMk/>
            <pc:sldMk cId="1513635084" sldId="396"/>
            <ac:spMk id="2" creationId="{1DBAACB4-A97E-7167-C46C-CCCCB66076DE}"/>
          </ac:spMkLst>
        </pc:spChg>
        <pc:spChg chg="add mod">
          <ac:chgData name="Allison Miller" userId="c77c3dcf-5718-49d6-9fc1-94f1c12dc65e" providerId="ADAL" clId="{BA869DC4-65B1-470E-8165-0F3F2E0B2045}" dt="2024-02-08T20:43:52.574" v="648" actId="20577"/>
          <ac:spMkLst>
            <pc:docMk/>
            <pc:sldMk cId="1513635084" sldId="396"/>
            <ac:spMk id="3" creationId="{FFAC0CAA-C956-0DFC-D798-7A7C085B58DF}"/>
          </ac:spMkLst>
        </pc:spChg>
        <pc:spChg chg="del">
          <ac:chgData name="Allison Miller" userId="c77c3dcf-5718-49d6-9fc1-94f1c12dc65e" providerId="ADAL" clId="{BA869DC4-65B1-470E-8165-0F3F2E0B2045}" dt="2024-02-08T20:26:20.882" v="328" actId="478"/>
          <ac:spMkLst>
            <pc:docMk/>
            <pc:sldMk cId="1513635084" sldId="396"/>
            <ac:spMk id="4" creationId="{54D1DB09-7AEB-49DE-88B5-3BE6CFE483E3}"/>
          </ac:spMkLst>
        </pc:spChg>
        <pc:spChg chg="del">
          <ac:chgData name="Allison Miller" userId="c77c3dcf-5718-49d6-9fc1-94f1c12dc65e" providerId="ADAL" clId="{BA869DC4-65B1-470E-8165-0F3F2E0B2045}" dt="2024-02-08T18:50:09.813" v="323" actId="478"/>
          <ac:spMkLst>
            <pc:docMk/>
            <pc:sldMk cId="1513635084" sldId="396"/>
            <ac:spMk id="5" creationId="{E0DBC161-D077-4082-B009-A2B93D7F7C4A}"/>
          </ac:spMkLst>
        </pc:spChg>
        <pc:spChg chg="del">
          <ac:chgData name="Allison Miller" userId="c77c3dcf-5718-49d6-9fc1-94f1c12dc65e" providerId="ADAL" clId="{BA869DC4-65B1-470E-8165-0F3F2E0B2045}" dt="2024-02-08T18:50:06.838" v="322" actId="478"/>
          <ac:spMkLst>
            <pc:docMk/>
            <pc:sldMk cId="1513635084" sldId="396"/>
            <ac:spMk id="6" creationId="{012B4123-FD9F-4A6B-AD10-0069A8656DBA}"/>
          </ac:spMkLst>
        </pc:spChg>
        <pc:spChg chg="del">
          <ac:chgData name="Allison Miller" userId="c77c3dcf-5718-49d6-9fc1-94f1c12dc65e" providerId="ADAL" clId="{BA869DC4-65B1-470E-8165-0F3F2E0B2045}" dt="2024-02-08T20:40:08.186" v="617" actId="478"/>
          <ac:spMkLst>
            <pc:docMk/>
            <pc:sldMk cId="1513635084" sldId="396"/>
            <ac:spMk id="7" creationId="{3E94B2F5-AB80-4B99-BFA9-1DB29F2DB869}"/>
          </ac:spMkLst>
        </pc:spChg>
        <pc:spChg chg="del">
          <ac:chgData name="Allison Miller" userId="c77c3dcf-5718-49d6-9fc1-94f1c12dc65e" providerId="ADAL" clId="{BA869DC4-65B1-470E-8165-0F3F2E0B2045}" dt="2024-02-08T20:26:20.882" v="328" actId="478"/>
          <ac:spMkLst>
            <pc:docMk/>
            <pc:sldMk cId="1513635084" sldId="396"/>
            <ac:spMk id="8" creationId="{E066031F-47BB-480D-A933-F76D8E678644}"/>
          </ac:spMkLst>
        </pc:spChg>
        <pc:spChg chg="del">
          <ac:chgData name="Allison Miller" userId="c77c3dcf-5718-49d6-9fc1-94f1c12dc65e" providerId="ADAL" clId="{BA869DC4-65B1-470E-8165-0F3F2E0B2045}" dt="2024-02-08T20:26:20.882" v="328" actId="478"/>
          <ac:spMkLst>
            <pc:docMk/>
            <pc:sldMk cId="1513635084" sldId="396"/>
            <ac:spMk id="10" creationId="{09D3B7A8-4D71-4A7A-84B7-4B8DD494C2C1}"/>
          </ac:spMkLst>
        </pc:spChg>
        <pc:picChg chg="del">
          <ac:chgData name="Allison Miller" userId="c77c3dcf-5718-49d6-9fc1-94f1c12dc65e" providerId="ADAL" clId="{BA869DC4-65B1-470E-8165-0F3F2E0B2045}" dt="2024-02-08T20:26:20.882" v="328" actId="478"/>
          <ac:picMkLst>
            <pc:docMk/>
            <pc:sldMk cId="1513635084" sldId="396"/>
            <ac:picMk id="11" creationId="{6A83A9C4-89D7-457A-9233-BC00AC35F8D1}"/>
          </ac:picMkLst>
        </pc:picChg>
        <pc:picChg chg="del">
          <ac:chgData name="Allison Miller" userId="c77c3dcf-5718-49d6-9fc1-94f1c12dc65e" providerId="ADAL" clId="{BA869DC4-65B1-470E-8165-0F3F2E0B2045}" dt="2024-02-08T20:26:20.882" v="328" actId="478"/>
          <ac:picMkLst>
            <pc:docMk/>
            <pc:sldMk cId="1513635084" sldId="396"/>
            <ac:picMk id="12" creationId="{F06F733A-12A7-4852-8B46-46819297D153}"/>
          </ac:picMkLst>
        </pc:picChg>
        <pc:picChg chg="del">
          <ac:chgData name="Allison Miller" userId="c77c3dcf-5718-49d6-9fc1-94f1c12dc65e" providerId="ADAL" clId="{BA869DC4-65B1-470E-8165-0F3F2E0B2045}" dt="2024-02-08T20:26:20.882" v="328" actId="478"/>
          <ac:picMkLst>
            <pc:docMk/>
            <pc:sldMk cId="1513635084" sldId="396"/>
            <ac:picMk id="13" creationId="{91DF9F11-86B5-4674-A48D-45B2CA354881}"/>
          </ac:picMkLst>
        </pc:picChg>
        <pc:picChg chg="del">
          <ac:chgData name="Allison Miller" userId="c77c3dcf-5718-49d6-9fc1-94f1c12dc65e" providerId="ADAL" clId="{BA869DC4-65B1-470E-8165-0F3F2E0B2045}" dt="2024-02-08T20:26:20.882" v="328" actId="478"/>
          <ac:picMkLst>
            <pc:docMk/>
            <pc:sldMk cId="1513635084" sldId="396"/>
            <ac:picMk id="14" creationId="{18B01558-8AF4-40DA-83CD-37FE7CA67547}"/>
          </ac:picMkLst>
        </pc:picChg>
        <pc:picChg chg="add mod">
          <ac:chgData name="Allison Miller" userId="c77c3dcf-5718-49d6-9fc1-94f1c12dc65e" providerId="ADAL" clId="{BA869DC4-65B1-470E-8165-0F3F2E0B2045}" dt="2024-02-08T20:26:03.939" v="327" actId="1076"/>
          <ac:picMkLst>
            <pc:docMk/>
            <pc:sldMk cId="1513635084" sldId="396"/>
            <ac:picMk id="1026" creationId="{11DC74BC-7A2D-4A9A-0A05-E6BEDBA32041}"/>
          </ac:picMkLst>
        </pc:picChg>
      </pc:sldChg>
      <pc:sldChg chg="del">
        <pc:chgData name="Allison Miller" userId="c77c3dcf-5718-49d6-9fc1-94f1c12dc65e" providerId="ADAL" clId="{BA869DC4-65B1-470E-8165-0F3F2E0B2045}" dt="2024-02-08T18:08:19.339" v="41" actId="2696"/>
        <pc:sldMkLst>
          <pc:docMk/>
          <pc:sldMk cId="4228000618" sldId="396"/>
        </pc:sldMkLst>
      </pc:sldChg>
      <pc:sldChg chg="del">
        <pc:chgData name="Allison Miller" userId="c77c3dcf-5718-49d6-9fc1-94f1c12dc65e" providerId="ADAL" clId="{BA869DC4-65B1-470E-8165-0F3F2E0B2045}" dt="2024-02-08T18:08:07.350" v="40" actId="2696"/>
        <pc:sldMkLst>
          <pc:docMk/>
          <pc:sldMk cId="1653573336" sldId="397"/>
        </pc:sldMkLst>
      </pc:sldChg>
      <pc:sldChg chg="delSp modSp add mod">
        <pc:chgData name="Allison Miller" userId="c77c3dcf-5718-49d6-9fc1-94f1c12dc65e" providerId="ADAL" clId="{BA869DC4-65B1-470E-8165-0F3F2E0B2045}" dt="2024-02-09T16:18:57.361" v="1661" actId="948"/>
        <pc:sldMkLst>
          <pc:docMk/>
          <pc:sldMk cId="2417432862" sldId="397"/>
        </pc:sldMkLst>
        <pc:spChg chg="mod">
          <ac:chgData name="Allison Miller" userId="c77c3dcf-5718-49d6-9fc1-94f1c12dc65e" providerId="ADAL" clId="{BA869DC4-65B1-470E-8165-0F3F2E0B2045}" dt="2024-02-09T16:18:57.361" v="1661" actId="948"/>
          <ac:spMkLst>
            <pc:docMk/>
            <pc:sldMk cId="2417432862" sldId="397"/>
            <ac:spMk id="6" creationId="{BFBECC0E-9533-6989-53C1-9368D91257DB}"/>
          </ac:spMkLst>
        </pc:spChg>
        <pc:picChg chg="del">
          <ac:chgData name="Allison Miller" userId="c77c3dcf-5718-49d6-9fc1-94f1c12dc65e" providerId="ADAL" clId="{BA869DC4-65B1-470E-8165-0F3F2E0B2045}" dt="2024-02-08T20:33:57.999" v="467" actId="478"/>
          <ac:picMkLst>
            <pc:docMk/>
            <pc:sldMk cId="2417432862" sldId="397"/>
            <ac:picMk id="3" creationId="{40AA4750-0A4E-D0A8-5A60-293A0B77E957}"/>
          </ac:picMkLst>
        </pc:picChg>
      </pc:sldChg>
      <pc:sldChg chg="addSp modSp add mod">
        <pc:chgData name="Allison Miller" userId="c77c3dcf-5718-49d6-9fc1-94f1c12dc65e" providerId="ADAL" clId="{BA869DC4-65B1-470E-8165-0F3F2E0B2045}" dt="2024-02-09T01:19:50.304" v="675" actId="1076"/>
        <pc:sldMkLst>
          <pc:docMk/>
          <pc:sldMk cId="2087385788" sldId="398"/>
        </pc:sldMkLst>
        <pc:spChg chg="mod">
          <ac:chgData name="Allison Miller" userId="c77c3dcf-5718-49d6-9fc1-94f1c12dc65e" providerId="ADAL" clId="{BA869DC4-65B1-470E-8165-0F3F2E0B2045}" dt="2024-02-09T00:34:07.386" v="669" actId="20577"/>
          <ac:spMkLst>
            <pc:docMk/>
            <pc:sldMk cId="2087385788" sldId="398"/>
            <ac:spMk id="41" creationId="{C7FA4B61-DC9A-0719-EB26-666CC60F8F25}"/>
          </ac:spMkLst>
        </pc:spChg>
        <pc:picChg chg="add mod">
          <ac:chgData name="Allison Miller" userId="c77c3dcf-5718-49d6-9fc1-94f1c12dc65e" providerId="ADAL" clId="{BA869DC4-65B1-470E-8165-0F3F2E0B2045}" dt="2024-02-09T01:19:50.304" v="675" actId="1076"/>
          <ac:picMkLst>
            <pc:docMk/>
            <pc:sldMk cId="2087385788" sldId="398"/>
            <ac:picMk id="3" creationId="{30C18799-656A-7810-FB0B-99F110AC8C8E}"/>
          </ac:picMkLst>
        </pc:picChg>
      </pc:sldChg>
      <pc:sldChg chg="del">
        <pc:chgData name="Allison Miller" userId="c77c3dcf-5718-49d6-9fc1-94f1c12dc65e" providerId="ADAL" clId="{BA869DC4-65B1-470E-8165-0F3F2E0B2045}" dt="2024-02-08T18:08:07.350" v="40" actId="2696"/>
        <pc:sldMkLst>
          <pc:docMk/>
          <pc:sldMk cId="2777199897" sldId="398"/>
        </pc:sldMkLst>
      </pc:sldChg>
      <pc:sldChg chg="modSp add mod">
        <pc:chgData name="Allison Miller" userId="c77c3dcf-5718-49d6-9fc1-94f1c12dc65e" providerId="ADAL" clId="{BA869DC4-65B1-470E-8165-0F3F2E0B2045}" dt="2024-02-09T16:19:07.196" v="1662" actId="948"/>
        <pc:sldMkLst>
          <pc:docMk/>
          <pc:sldMk cId="610269227" sldId="399"/>
        </pc:sldMkLst>
        <pc:spChg chg="mod">
          <ac:chgData name="Allison Miller" userId="c77c3dcf-5718-49d6-9fc1-94f1c12dc65e" providerId="ADAL" clId="{BA869DC4-65B1-470E-8165-0F3F2E0B2045}" dt="2024-02-09T16:19:07.196" v="1662" actId="948"/>
          <ac:spMkLst>
            <pc:docMk/>
            <pc:sldMk cId="610269227" sldId="399"/>
            <ac:spMk id="6" creationId="{BFBECC0E-9533-6989-53C1-9368D91257DB}"/>
          </ac:spMkLst>
        </pc:spChg>
      </pc:sldChg>
      <pc:sldChg chg="del">
        <pc:chgData name="Allison Miller" userId="c77c3dcf-5718-49d6-9fc1-94f1c12dc65e" providerId="ADAL" clId="{BA869DC4-65B1-470E-8165-0F3F2E0B2045}" dt="2024-02-08T18:08:07.350" v="40" actId="2696"/>
        <pc:sldMkLst>
          <pc:docMk/>
          <pc:sldMk cId="3859450198" sldId="399"/>
        </pc:sldMkLst>
      </pc:sldChg>
      <pc:sldChg chg="addSp delSp modSp add mod">
        <pc:chgData name="Allison Miller" userId="c77c3dcf-5718-49d6-9fc1-94f1c12dc65e" providerId="ADAL" clId="{BA869DC4-65B1-470E-8165-0F3F2E0B2045}" dt="2024-02-09T01:31:57.096" v="841" actId="20577"/>
        <pc:sldMkLst>
          <pc:docMk/>
          <pc:sldMk cId="2873668985" sldId="400"/>
        </pc:sldMkLst>
        <pc:spChg chg="mod">
          <ac:chgData name="Allison Miller" userId="c77c3dcf-5718-49d6-9fc1-94f1c12dc65e" providerId="ADAL" clId="{BA869DC4-65B1-470E-8165-0F3F2E0B2045}" dt="2024-02-09T01:31:57.096" v="841" actId="20577"/>
          <ac:spMkLst>
            <pc:docMk/>
            <pc:sldMk cId="2873668985" sldId="400"/>
            <ac:spMk id="41" creationId="{C7FA4B61-DC9A-0719-EB26-666CC60F8F25}"/>
          </ac:spMkLst>
        </pc:spChg>
        <pc:picChg chg="del">
          <ac:chgData name="Allison Miller" userId="c77c3dcf-5718-49d6-9fc1-94f1c12dc65e" providerId="ADAL" clId="{BA869DC4-65B1-470E-8165-0F3F2E0B2045}" dt="2024-02-09T01:30:57.234" v="777" actId="478"/>
          <ac:picMkLst>
            <pc:docMk/>
            <pc:sldMk cId="2873668985" sldId="400"/>
            <ac:picMk id="3" creationId="{30C18799-656A-7810-FB0B-99F110AC8C8E}"/>
          </ac:picMkLst>
        </pc:picChg>
        <pc:picChg chg="add mod modCrop">
          <ac:chgData name="Allison Miller" userId="c77c3dcf-5718-49d6-9fc1-94f1c12dc65e" providerId="ADAL" clId="{BA869DC4-65B1-470E-8165-0F3F2E0B2045}" dt="2024-02-09T01:31:19.187" v="783" actId="1076"/>
          <ac:picMkLst>
            <pc:docMk/>
            <pc:sldMk cId="2873668985" sldId="400"/>
            <ac:picMk id="4" creationId="{6A8E76CF-9E15-E274-3BC7-13A5D2EF16BD}"/>
          </ac:picMkLst>
        </pc:picChg>
        <pc:cxnChg chg="add mod">
          <ac:chgData name="Allison Miller" userId="c77c3dcf-5718-49d6-9fc1-94f1c12dc65e" providerId="ADAL" clId="{BA869DC4-65B1-470E-8165-0F3F2E0B2045}" dt="2024-02-09T01:31:31.895" v="785" actId="13822"/>
          <ac:cxnSpMkLst>
            <pc:docMk/>
            <pc:sldMk cId="2873668985" sldId="400"/>
            <ac:cxnSpMk id="6" creationId="{8E1B46B2-872A-BA8A-4397-31F3ABEDF81A}"/>
          </ac:cxnSpMkLst>
        </pc:cxnChg>
      </pc:sldChg>
      <pc:sldChg chg="addSp delSp modSp add mod">
        <pc:chgData name="Allison Miller" userId="c77c3dcf-5718-49d6-9fc1-94f1c12dc65e" providerId="ADAL" clId="{BA869DC4-65B1-470E-8165-0F3F2E0B2045}" dt="2024-02-09T01:38:32.768" v="904" actId="20577"/>
        <pc:sldMkLst>
          <pc:docMk/>
          <pc:sldMk cId="3878640589" sldId="401"/>
        </pc:sldMkLst>
        <pc:spChg chg="mod">
          <ac:chgData name="Allison Miller" userId="c77c3dcf-5718-49d6-9fc1-94f1c12dc65e" providerId="ADAL" clId="{BA869DC4-65B1-470E-8165-0F3F2E0B2045}" dt="2024-02-09T01:38:32.768" v="904" actId="20577"/>
          <ac:spMkLst>
            <pc:docMk/>
            <pc:sldMk cId="3878640589" sldId="401"/>
            <ac:spMk id="41" creationId="{C7FA4B61-DC9A-0719-EB26-666CC60F8F25}"/>
          </ac:spMkLst>
        </pc:spChg>
        <pc:picChg chg="add mod">
          <ac:chgData name="Allison Miller" userId="c77c3dcf-5718-49d6-9fc1-94f1c12dc65e" providerId="ADAL" clId="{BA869DC4-65B1-470E-8165-0F3F2E0B2045}" dt="2024-02-09T01:38:17.962" v="859" actId="1036"/>
          <ac:picMkLst>
            <pc:docMk/>
            <pc:sldMk cId="3878640589" sldId="401"/>
            <ac:picMk id="3" creationId="{E10BC8EF-A17F-D699-53BB-7CDD8037A360}"/>
          </ac:picMkLst>
        </pc:picChg>
        <pc:picChg chg="del">
          <ac:chgData name="Allison Miller" userId="c77c3dcf-5718-49d6-9fc1-94f1c12dc65e" providerId="ADAL" clId="{BA869DC4-65B1-470E-8165-0F3F2E0B2045}" dt="2024-02-09T01:38:04.088" v="843" actId="478"/>
          <ac:picMkLst>
            <pc:docMk/>
            <pc:sldMk cId="3878640589" sldId="401"/>
            <ac:picMk id="4" creationId="{6A8E76CF-9E15-E274-3BC7-13A5D2EF16BD}"/>
          </ac:picMkLst>
        </pc:picChg>
        <pc:cxnChg chg="del">
          <ac:chgData name="Allison Miller" userId="c77c3dcf-5718-49d6-9fc1-94f1c12dc65e" providerId="ADAL" clId="{BA869DC4-65B1-470E-8165-0F3F2E0B2045}" dt="2024-02-09T01:38:06.235" v="844" actId="478"/>
          <ac:cxnSpMkLst>
            <pc:docMk/>
            <pc:sldMk cId="3878640589" sldId="401"/>
            <ac:cxnSpMk id="6" creationId="{8E1B46B2-872A-BA8A-4397-31F3ABEDF81A}"/>
          </ac:cxnSpMkLst>
        </pc:cxnChg>
      </pc:sldChg>
      <pc:sldChg chg="modSp add mod">
        <pc:chgData name="Allison Miller" userId="c77c3dcf-5718-49d6-9fc1-94f1c12dc65e" providerId="ADAL" clId="{BA869DC4-65B1-470E-8165-0F3F2E0B2045}" dt="2024-02-09T17:58:37.803" v="1664" actId="20577"/>
        <pc:sldMkLst>
          <pc:docMk/>
          <pc:sldMk cId="3337773294" sldId="402"/>
        </pc:sldMkLst>
        <pc:spChg chg="mod">
          <ac:chgData name="Allison Miller" userId="c77c3dcf-5718-49d6-9fc1-94f1c12dc65e" providerId="ADAL" clId="{BA869DC4-65B1-470E-8165-0F3F2E0B2045}" dt="2024-02-09T17:58:37.803" v="1664" actId="20577"/>
          <ac:spMkLst>
            <pc:docMk/>
            <pc:sldMk cId="3337773294" sldId="402"/>
            <ac:spMk id="5" creationId="{3A5F1202-3671-0E32-8337-44CDFB5CB461}"/>
          </ac:spMkLst>
        </pc:spChg>
      </pc:sldChg>
      <pc:sldChg chg="add ord">
        <pc:chgData name="Allison Miller" userId="c77c3dcf-5718-49d6-9fc1-94f1c12dc65e" providerId="ADAL" clId="{BA869DC4-65B1-470E-8165-0F3F2E0B2045}" dt="2024-02-09T16:11:37.218" v="1461"/>
        <pc:sldMkLst>
          <pc:docMk/>
          <pc:sldMk cId="720356802" sldId="403"/>
        </pc:sldMkLst>
      </pc:sldChg>
      <pc:sldChg chg="modSp add mod">
        <pc:chgData name="Allison Miller" userId="c77c3dcf-5718-49d6-9fc1-94f1c12dc65e" providerId="ADAL" clId="{BA869DC4-65B1-470E-8165-0F3F2E0B2045}" dt="2024-02-09T16:15:56.536" v="1636" actId="20577"/>
        <pc:sldMkLst>
          <pc:docMk/>
          <pc:sldMk cId="2364683925" sldId="404"/>
        </pc:sldMkLst>
        <pc:spChg chg="mod">
          <ac:chgData name="Allison Miller" userId="c77c3dcf-5718-49d6-9fc1-94f1c12dc65e" providerId="ADAL" clId="{BA869DC4-65B1-470E-8165-0F3F2E0B2045}" dt="2024-02-09T16:15:56.536" v="1636" actId="20577"/>
          <ac:spMkLst>
            <pc:docMk/>
            <pc:sldMk cId="2364683925" sldId="404"/>
            <ac:spMk id="5" creationId="{3A5F1202-3671-0E32-8337-44CDFB5CB4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FAAE2F-6011-48F6-94D7-ACEF58D967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9F34F1-C952-4DC9-8AB0-3820E1E3DE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21875F-CEE0-4AFD-BFDE-9B55647C5812}" type="datetimeFigureOut">
              <a:rPr lang="en-US" smtClean="0"/>
              <a:t>2/12/2024</a:t>
            </a:fld>
            <a:endParaRPr lang="en-US"/>
          </a:p>
        </p:txBody>
      </p:sp>
      <p:sp>
        <p:nvSpPr>
          <p:cNvPr id="4" name="Footer Placeholder 3">
            <a:extLst>
              <a:ext uri="{FF2B5EF4-FFF2-40B4-BE49-F238E27FC236}">
                <a16:creationId xmlns:a16="http://schemas.microsoft.com/office/drawing/2014/main" id="{FE7F3A30-65EE-46F1-AD5B-811133ADF2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8C52F8-174A-45D2-93AF-F5486FA893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F3D62F-E533-4BA1-AE1A-89EE9D0BB0CA}" type="slidenum">
              <a:rPr lang="en-US" smtClean="0"/>
              <a:t>‹#›</a:t>
            </a:fld>
            <a:endParaRPr lang="en-US"/>
          </a:p>
        </p:txBody>
      </p:sp>
    </p:spTree>
    <p:extLst>
      <p:ext uri="{BB962C8B-B14F-4D97-AF65-F5344CB8AC3E}">
        <p14:creationId xmlns:p14="http://schemas.microsoft.com/office/powerpoint/2010/main" val="3468415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Shape 2"/>
          <p:cNvSpPr txBox="1">
            <a:spLocks noGrp="1"/>
          </p:cNvSpPr>
          <p:nvPr>
            <p:ph type="hdr" idx="2"/>
          </p:nvPr>
        </p:nvSpPr>
        <p:spPr bwMode="auto">
          <a:xfrm>
            <a:off x="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t" anchorCtr="0" compatLnSpc="1">
            <a:prstTxWarp prst="textNoShape">
              <a:avLst/>
            </a:prstTxWarp>
          </a:bodyPr>
          <a:lstStyle>
            <a:lvl1pPr eaLnBrk="1" hangingPunct="1">
              <a:defRPr sz="1200" smtClean="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57347" name="Shape 3"/>
          <p:cNvSpPr txBox="1">
            <a:spLocks noGrp="1"/>
          </p:cNvSpPr>
          <p:nvPr>
            <p:ph type="dt" idx="10"/>
          </p:nvPr>
        </p:nvSpPr>
        <p:spPr bwMode="auto">
          <a:xfrm>
            <a:off x="3884613"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t" anchorCtr="0" compatLnSpc="1">
            <a:prstTxWarp prst="textNoShape">
              <a:avLst/>
            </a:prstTxWarp>
          </a:bodyPr>
          <a:lstStyle>
            <a:lvl1pPr algn="r" eaLnBrk="1" hangingPunct="1">
              <a:defRPr sz="1200" smtClean="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16388" name="Shape 4"/>
          <p:cNvSpPr>
            <a:spLocks noGrp="1" noRot="1" noChangeAspect="1"/>
          </p:cNvSpPr>
          <p:nvPr>
            <p:ph type="sldImg" idx="3"/>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57350" name="Shape 6"/>
          <p:cNvSpPr txBox="1">
            <a:spLocks noGrp="1"/>
          </p:cNvSpPr>
          <p:nvPr>
            <p:ph type="ftr" idx="11"/>
          </p:nvPr>
        </p:nvSpPr>
        <p:spPr bwMode="auto">
          <a:xfrm>
            <a:off x="0"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b" anchorCtr="0" compatLnSpc="1">
            <a:prstTxWarp prst="textNoShape">
              <a:avLst/>
            </a:prstTxWarp>
          </a:bodyPr>
          <a:lstStyle>
            <a:lvl1pPr eaLnBrk="1" hangingPunct="1">
              <a:defRPr sz="1200" smtClean="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57351" name="Shape 7"/>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b" anchorCtr="0" compatLnSpc="1">
            <a:prstTxWarp prst="textNoShape">
              <a:avLst/>
            </a:prstTxWarp>
          </a:bodyPr>
          <a:lstStyle>
            <a:lvl1pPr algn="r" eaLnBrk="1" hangingPunct="1">
              <a:defRPr sz="1200" smtClean="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4051751115"/>
      </p:ext>
    </p:extLst>
  </p:cSld>
  <p:clrMap bg1="lt1" tx1="dk1" bg2="dk2" tx2="lt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idx="12"/>
          </p:nvPr>
        </p:nvSpPr>
        <p:spPr/>
        <p:txBody>
          <a:bodyPr/>
          <a:lstStyle/>
          <a:p>
            <a:pPr>
              <a:defRPr/>
            </a:pPr>
            <a:endParaRPr lang="en-US"/>
          </a:p>
        </p:txBody>
      </p:sp>
    </p:spTree>
    <p:extLst>
      <p:ext uri="{BB962C8B-B14F-4D97-AF65-F5344CB8AC3E}">
        <p14:creationId xmlns:p14="http://schemas.microsoft.com/office/powerpoint/2010/main" val="302275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bit about me. The majority of my career has been in accounting and administration. </a:t>
            </a:r>
          </a:p>
          <a:p>
            <a:r>
              <a:rPr lang="en-US" dirty="0"/>
              <a:t>After more than a decade in the telecom industry I joined B. Young RV as their Controller</a:t>
            </a:r>
          </a:p>
          <a:p>
            <a:r>
              <a:rPr lang="en-US" dirty="0"/>
              <a:t>Helped Bruce sell the business and stayed on as GM for </a:t>
            </a:r>
            <a:r>
              <a:rPr lang="en-US" dirty="0" err="1"/>
              <a:t>Lazydays</a:t>
            </a:r>
            <a:endParaRPr lang="en-US" dirty="0"/>
          </a:p>
          <a:p>
            <a:endParaRPr lang="en-US" dirty="0"/>
          </a:p>
        </p:txBody>
      </p:sp>
      <p:sp>
        <p:nvSpPr>
          <p:cNvPr id="4" name="Slide Number Placeholder 3"/>
          <p:cNvSpPr>
            <a:spLocks noGrp="1"/>
          </p:cNvSpPr>
          <p:nvPr>
            <p:ph type="sldNum" idx="12"/>
          </p:nvPr>
        </p:nvSpPr>
        <p:spPr/>
        <p:txBody>
          <a:bodyPr/>
          <a:lstStyle/>
          <a:p>
            <a:pPr>
              <a:defRPr/>
            </a:pPr>
            <a:endParaRPr lang="en-US"/>
          </a:p>
        </p:txBody>
      </p:sp>
    </p:spTree>
    <p:extLst>
      <p:ext uri="{BB962C8B-B14F-4D97-AF65-F5344CB8AC3E}">
        <p14:creationId xmlns:p14="http://schemas.microsoft.com/office/powerpoint/2010/main" val="419188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defRPr/>
            </a:pPr>
            <a:endParaRPr lang="en-US"/>
          </a:p>
        </p:txBody>
      </p:sp>
    </p:spTree>
    <p:extLst>
      <p:ext uri="{BB962C8B-B14F-4D97-AF65-F5344CB8AC3E}">
        <p14:creationId xmlns:p14="http://schemas.microsoft.com/office/powerpoint/2010/main" val="420375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defRPr/>
            </a:pPr>
            <a:endParaRPr lang="en-US"/>
          </a:p>
        </p:txBody>
      </p:sp>
    </p:spTree>
    <p:extLst>
      <p:ext uri="{BB962C8B-B14F-4D97-AF65-F5344CB8AC3E}">
        <p14:creationId xmlns:p14="http://schemas.microsoft.com/office/powerpoint/2010/main" val="400288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defRPr/>
            </a:pPr>
            <a:endParaRPr lang="en-US"/>
          </a:p>
        </p:txBody>
      </p:sp>
    </p:spTree>
    <p:extLst>
      <p:ext uri="{BB962C8B-B14F-4D97-AF65-F5344CB8AC3E}">
        <p14:creationId xmlns:p14="http://schemas.microsoft.com/office/powerpoint/2010/main" val="83947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defRPr/>
            </a:pPr>
            <a:endParaRPr lang="en-US"/>
          </a:p>
        </p:txBody>
      </p:sp>
    </p:spTree>
    <p:extLst>
      <p:ext uri="{BB962C8B-B14F-4D97-AF65-F5344CB8AC3E}">
        <p14:creationId xmlns:p14="http://schemas.microsoft.com/office/powerpoint/2010/main" val="293065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defRPr/>
            </a:pPr>
            <a:endParaRPr lang="en-US"/>
          </a:p>
        </p:txBody>
      </p:sp>
    </p:spTree>
    <p:extLst>
      <p:ext uri="{BB962C8B-B14F-4D97-AF65-F5344CB8AC3E}">
        <p14:creationId xmlns:p14="http://schemas.microsoft.com/office/powerpoint/2010/main" val="252076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defRPr/>
            </a:pPr>
            <a:endParaRPr lang="en-US"/>
          </a:p>
        </p:txBody>
      </p:sp>
    </p:spTree>
    <p:extLst>
      <p:ext uri="{BB962C8B-B14F-4D97-AF65-F5344CB8AC3E}">
        <p14:creationId xmlns:p14="http://schemas.microsoft.com/office/powerpoint/2010/main" val="116305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3" name="Prostokąt 4">
            <a:extLst>
              <a:ext uri="{FF2B5EF4-FFF2-40B4-BE49-F238E27FC236}">
                <a16:creationId xmlns:a16="http://schemas.microsoft.com/office/drawing/2014/main" id="{7942AD66-ACD8-4DE4-999C-46D8DDF27E56}"/>
              </a:ext>
            </a:extLst>
          </p:cNvPr>
          <p:cNvSpPr/>
          <p:nvPr userDrawn="1"/>
        </p:nvSpPr>
        <p:spPr>
          <a:xfrm>
            <a:off x="0" y="1191537"/>
            <a:ext cx="9144000" cy="3951963"/>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pic>
        <p:nvPicPr>
          <p:cNvPr id="2" name="Grafika 1">
            <a:extLst>
              <a:ext uri="{FF2B5EF4-FFF2-40B4-BE49-F238E27FC236}">
                <a16:creationId xmlns:a16="http://schemas.microsoft.com/office/drawing/2014/main" id="{F9704ACB-594A-475C-8DCA-0EB931B4E1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695" y="404975"/>
            <a:ext cx="3450173" cy="487657"/>
          </a:xfrm>
          <a:prstGeom prst="rect">
            <a:avLst/>
          </a:prstGeom>
        </p:spPr>
      </p:pic>
      <p:sp>
        <p:nvSpPr>
          <p:cNvPr id="5" name="Text Placeholder 1">
            <a:extLst>
              <a:ext uri="{FF2B5EF4-FFF2-40B4-BE49-F238E27FC236}">
                <a16:creationId xmlns:a16="http://schemas.microsoft.com/office/drawing/2014/main" id="{CFD27C6F-DEF7-E612-B2FD-3EE32501A393}"/>
              </a:ext>
            </a:extLst>
          </p:cNvPr>
          <p:cNvSpPr txBox="1">
            <a:spLocks/>
          </p:cNvSpPr>
          <p:nvPr userDrawn="1"/>
        </p:nvSpPr>
        <p:spPr>
          <a:xfrm>
            <a:off x="4170366" y="477800"/>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600" dirty="0">
                <a:solidFill>
                  <a:srgbClr val="1F1939"/>
                </a:solidFill>
                <a:latin typeface="Trebuchet MS"/>
                <a:ea typeface="ＭＳ Ｐゴシック"/>
              </a:rPr>
              <a:t>2024 USER CONFERENCE</a:t>
            </a:r>
          </a:p>
        </p:txBody>
      </p:sp>
      <p:sp>
        <p:nvSpPr>
          <p:cNvPr id="6" name="Text Placeholder 14">
            <a:extLst>
              <a:ext uri="{FF2B5EF4-FFF2-40B4-BE49-F238E27FC236}">
                <a16:creationId xmlns:a16="http://schemas.microsoft.com/office/drawing/2014/main" id="{410410F8-AC0B-DE08-562B-C89D946B19A3}"/>
              </a:ext>
            </a:extLst>
          </p:cNvPr>
          <p:cNvSpPr>
            <a:spLocks noGrp="1"/>
          </p:cNvSpPr>
          <p:nvPr>
            <p:ph type="body" sz="quarter" idx="12" hasCustomPrompt="1"/>
          </p:nvPr>
        </p:nvSpPr>
        <p:spPr>
          <a:xfrm>
            <a:off x="487696" y="2523147"/>
            <a:ext cx="4554821" cy="744488"/>
          </a:xfrm>
        </p:spPr>
        <p:txBody>
          <a:bodyPr/>
          <a:lstStyle>
            <a:lvl1pPr algn="l">
              <a:defRPr sz="4000" b="1">
                <a:solidFill>
                  <a:schemeClr val="bg1"/>
                </a:solidFill>
              </a:defRPr>
            </a:lvl1pPr>
          </a:lstStyle>
          <a:p>
            <a:pPr lvl="0"/>
            <a:r>
              <a:rPr lang="en-US" dirty="0"/>
              <a:t>Title</a:t>
            </a:r>
          </a:p>
        </p:txBody>
      </p:sp>
      <p:sp>
        <p:nvSpPr>
          <p:cNvPr id="7" name="Text Placeholder 14">
            <a:extLst>
              <a:ext uri="{FF2B5EF4-FFF2-40B4-BE49-F238E27FC236}">
                <a16:creationId xmlns:a16="http://schemas.microsoft.com/office/drawing/2014/main" id="{1670AE7D-1F7A-8E77-0375-60C99AC068AF}"/>
              </a:ext>
            </a:extLst>
          </p:cNvPr>
          <p:cNvSpPr>
            <a:spLocks noGrp="1"/>
          </p:cNvSpPr>
          <p:nvPr>
            <p:ph type="body" sz="quarter" idx="13" hasCustomPrompt="1"/>
          </p:nvPr>
        </p:nvSpPr>
        <p:spPr>
          <a:xfrm>
            <a:off x="487695" y="3279865"/>
            <a:ext cx="4554821" cy="744488"/>
          </a:xfrm>
        </p:spPr>
        <p:txBody>
          <a:bodyPr/>
          <a:lstStyle>
            <a:lvl1pPr algn="l">
              <a:defRPr sz="2000" b="0">
                <a:solidFill>
                  <a:schemeClr val="tx1"/>
                </a:solidFill>
              </a:defRPr>
            </a:lvl1pPr>
          </a:lstStyle>
          <a:p>
            <a:pPr lvl="0"/>
            <a:r>
              <a:rPr lang="en-US" dirty="0"/>
              <a:t>Month, Year</a:t>
            </a:r>
          </a:p>
        </p:txBody>
      </p:sp>
    </p:spTree>
    <p:extLst>
      <p:ext uri="{BB962C8B-B14F-4D97-AF65-F5344CB8AC3E}">
        <p14:creationId xmlns:p14="http://schemas.microsoft.com/office/powerpoint/2010/main" val="95497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4">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214E4170-8623-FBBC-8739-90C977BC5C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5400" y="183302"/>
            <a:ext cx="1466403" cy="1466403"/>
          </a:xfrm>
          <a:prstGeom prst="rect">
            <a:avLst/>
          </a:prstGeom>
        </p:spPr>
      </p:pic>
      <p:sp>
        <p:nvSpPr>
          <p:cNvPr id="8" name="Text Placeholder 14">
            <a:extLst>
              <a:ext uri="{FF2B5EF4-FFF2-40B4-BE49-F238E27FC236}">
                <a16:creationId xmlns:a16="http://schemas.microsoft.com/office/drawing/2014/main" id="{330DC56A-29E3-4346-877D-06444E7403C5}"/>
              </a:ext>
            </a:extLst>
          </p:cNvPr>
          <p:cNvSpPr>
            <a:spLocks noGrp="1"/>
          </p:cNvSpPr>
          <p:nvPr>
            <p:ph type="body" sz="quarter" idx="12" hasCustomPrompt="1"/>
          </p:nvPr>
        </p:nvSpPr>
        <p:spPr>
          <a:xfrm>
            <a:off x="596899" y="521855"/>
            <a:ext cx="6247245" cy="711200"/>
          </a:xfrm>
        </p:spPr>
        <p:txBody>
          <a:bodyPr/>
          <a:lstStyle>
            <a:lvl1pPr>
              <a:defRPr sz="3000" b="1">
                <a:solidFill>
                  <a:srgbClr val="E04145"/>
                </a:solidFill>
              </a:defRPr>
            </a:lvl1pPr>
          </a:lstStyle>
          <a:p>
            <a:pPr lvl="0"/>
            <a:r>
              <a:rPr lang="en-US" noProof="0" dirty="0"/>
              <a:t>Title</a:t>
            </a:r>
          </a:p>
        </p:txBody>
      </p:sp>
      <p:sp>
        <p:nvSpPr>
          <p:cNvPr id="7" name="Text Placeholder 11">
            <a:extLst>
              <a:ext uri="{FF2B5EF4-FFF2-40B4-BE49-F238E27FC236}">
                <a16:creationId xmlns:a16="http://schemas.microsoft.com/office/drawing/2014/main" id="{E236E737-7876-4296-8BFE-300A4F32EA63}"/>
              </a:ext>
            </a:extLst>
          </p:cNvPr>
          <p:cNvSpPr>
            <a:spLocks noGrp="1"/>
          </p:cNvSpPr>
          <p:nvPr>
            <p:ph type="body" sz="quarter" idx="13" hasCustomPrompt="1"/>
          </p:nvPr>
        </p:nvSpPr>
        <p:spPr>
          <a:xfrm>
            <a:off x="596900" y="1781247"/>
            <a:ext cx="7787317" cy="1643063"/>
          </a:xfrm>
        </p:spPr>
        <p:txBody>
          <a:bodyPr/>
          <a:lstStyle>
            <a:lvl1pPr marL="0" indent="0">
              <a:lnSpc>
                <a:spcPct val="150000"/>
              </a:lnSpc>
              <a:buFont typeface="Arial" panose="020B0604020202020204" pitchFamily="34" charset="0"/>
              <a:buNone/>
              <a:defRPr sz="2200">
                <a:solidFill>
                  <a:srgbClr val="1F1939"/>
                </a:solidFill>
              </a:defRPr>
            </a:lvl1pPr>
            <a:lvl2pPr>
              <a:lnSpc>
                <a:spcPct val="150000"/>
              </a:lnSpc>
              <a:buFont typeface="Arial" panose="020B0604020202020204" pitchFamily="34" charset="0"/>
              <a:buChar char="•"/>
              <a:defRPr sz="2000">
                <a:latin typeface="Trebuchet MS" panose="020B0603020202020204" pitchFamily="34" charset="0"/>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noProof="0" dirty="0"/>
              <a:t>Text</a:t>
            </a:r>
          </a:p>
        </p:txBody>
      </p:sp>
      <p:sp>
        <p:nvSpPr>
          <p:cNvPr id="9" name="Text Placeholder 14">
            <a:extLst>
              <a:ext uri="{FF2B5EF4-FFF2-40B4-BE49-F238E27FC236}">
                <a16:creationId xmlns:a16="http://schemas.microsoft.com/office/drawing/2014/main" id="{7505CCB0-4A3B-4560-9450-D36A78C481BC}"/>
              </a:ext>
            </a:extLst>
          </p:cNvPr>
          <p:cNvSpPr>
            <a:spLocks noGrp="1"/>
          </p:cNvSpPr>
          <p:nvPr>
            <p:ph type="body" sz="quarter" idx="14" hasCustomPrompt="1"/>
          </p:nvPr>
        </p:nvSpPr>
        <p:spPr>
          <a:xfrm>
            <a:off x="7435400" y="183302"/>
            <a:ext cx="1466403" cy="1466403"/>
          </a:xfrm>
        </p:spPr>
        <p:txBody>
          <a:bodyPr anchor="ctr"/>
          <a:lstStyle>
            <a:lvl1pPr algn="ctr">
              <a:defRPr sz="1600" b="1">
                <a:solidFill>
                  <a:schemeClr val="bg1"/>
                </a:solidFill>
              </a:defRPr>
            </a:lvl1pPr>
          </a:lstStyle>
          <a:p>
            <a:pPr lvl="0"/>
            <a:r>
              <a:rPr lang="en-US" noProof="0" dirty="0"/>
              <a:t>Text</a:t>
            </a:r>
          </a:p>
          <a:p>
            <a:pPr lvl="0"/>
            <a:r>
              <a:rPr lang="en-US" noProof="0" dirty="0"/>
              <a:t>or</a:t>
            </a:r>
          </a:p>
          <a:p>
            <a:pPr lvl="0"/>
            <a:r>
              <a:rPr lang="en-US" noProof="0" dirty="0"/>
              <a:t>Icon</a:t>
            </a:r>
          </a:p>
        </p:txBody>
      </p:sp>
      <p:sp>
        <p:nvSpPr>
          <p:cNvPr id="2" name="Prostokąt 1">
            <a:extLst>
              <a:ext uri="{FF2B5EF4-FFF2-40B4-BE49-F238E27FC236}">
                <a16:creationId xmlns:a16="http://schemas.microsoft.com/office/drawing/2014/main" id="{0DA83BE0-EBA5-229D-77D1-B509785060AE}"/>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Grafika 11">
            <a:extLst>
              <a:ext uri="{FF2B5EF4-FFF2-40B4-BE49-F238E27FC236}">
                <a16:creationId xmlns:a16="http://schemas.microsoft.com/office/drawing/2014/main" id="{A5B8DD4B-D169-E78F-6223-21038182F9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2197" y="4669529"/>
            <a:ext cx="1999716" cy="282645"/>
          </a:xfrm>
          <a:prstGeom prst="rect">
            <a:avLst/>
          </a:prstGeom>
        </p:spPr>
      </p:pic>
      <p:sp>
        <p:nvSpPr>
          <p:cNvPr id="5" name="Text Placeholder 1">
            <a:extLst>
              <a:ext uri="{FF2B5EF4-FFF2-40B4-BE49-F238E27FC236}">
                <a16:creationId xmlns:a16="http://schemas.microsoft.com/office/drawing/2014/main" id="{B404C35C-1AB3-B984-9155-B16AF219CA81}"/>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noProof="0" dirty="0">
                <a:solidFill>
                  <a:schemeClr val="bg1"/>
                </a:solidFill>
                <a:latin typeface="Trebuchet MS"/>
                <a:ea typeface="ＭＳ Ｐゴシック"/>
              </a:rPr>
              <a:t>2024 USER CONFERENCE</a:t>
            </a:r>
          </a:p>
        </p:txBody>
      </p:sp>
    </p:spTree>
    <p:extLst>
      <p:ext uri="{BB962C8B-B14F-4D97-AF65-F5344CB8AC3E}">
        <p14:creationId xmlns:p14="http://schemas.microsoft.com/office/powerpoint/2010/main" val="229962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5">
    <p:bg>
      <p:bgPr>
        <a:solidFill>
          <a:schemeClr val="bg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BE2FE33-E61B-4EA7-9371-D5316368BAD9}"/>
              </a:ext>
            </a:extLst>
          </p:cNvPr>
          <p:cNvSpPr>
            <a:spLocks noGrp="1"/>
          </p:cNvSpPr>
          <p:nvPr>
            <p:ph type="body" sz="quarter" idx="13" hasCustomPrompt="1"/>
          </p:nvPr>
        </p:nvSpPr>
        <p:spPr>
          <a:xfrm>
            <a:off x="596900" y="1493877"/>
            <a:ext cx="7787317" cy="1643063"/>
          </a:xfrm>
        </p:spPr>
        <p:txBody>
          <a:bodyPr/>
          <a:lstStyle>
            <a:lvl1pPr>
              <a:lnSpc>
                <a:spcPct val="150000"/>
              </a:lnSpc>
              <a:buFont typeface="Arial" panose="020B0604020202020204" pitchFamily="34" charset="0"/>
              <a:buChar char="•"/>
              <a:defRPr sz="2200">
                <a:solidFill>
                  <a:srgbClr val="1F1939"/>
                </a:solidFill>
              </a:defRPr>
            </a:lvl1pPr>
            <a:lvl2pPr>
              <a:lnSpc>
                <a:spcPct val="150000"/>
              </a:lnSpc>
              <a:buFont typeface="Arial" panose="020B0604020202020204" pitchFamily="34" charset="0"/>
              <a:buChar char="•"/>
              <a:defRPr sz="2000">
                <a:solidFill>
                  <a:srgbClr val="1F1939"/>
                </a:solidFill>
                <a:latin typeface="Trebuchet MS" panose="020B0603020202020204" pitchFamily="34" charset="0"/>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noProof="0" dirty="0"/>
              <a:t>Point 1</a:t>
            </a:r>
          </a:p>
          <a:p>
            <a:pPr lvl="1"/>
            <a:r>
              <a:rPr lang="en-US" noProof="0" dirty="0"/>
              <a:t>Point 2</a:t>
            </a:r>
          </a:p>
          <a:p>
            <a:pPr lvl="0"/>
            <a:endParaRPr lang="en-US" noProof="0" dirty="0"/>
          </a:p>
        </p:txBody>
      </p:sp>
      <p:sp>
        <p:nvSpPr>
          <p:cNvPr id="6" name="Text Placeholder 14">
            <a:extLst>
              <a:ext uri="{FF2B5EF4-FFF2-40B4-BE49-F238E27FC236}">
                <a16:creationId xmlns:a16="http://schemas.microsoft.com/office/drawing/2014/main" id="{D63C233C-977D-478E-B10B-4A4B079CF9F5}"/>
              </a:ext>
            </a:extLst>
          </p:cNvPr>
          <p:cNvSpPr>
            <a:spLocks noGrp="1"/>
          </p:cNvSpPr>
          <p:nvPr>
            <p:ph type="body" sz="quarter" idx="12" hasCustomPrompt="1"/>
          </p:nvPr>
        </p:nvSpPr>
        <p:spPr>
          <a:xfrm>
            <a:off x="596900" y="366857"/>
            <a:ext cx="6247245" cy="547543"/>
          </a:xfrm>
        </p:spPr>
        <p:txBody>
          <a:bodyPr/>
          <a:lstStyle>
            <a:lvl1pPr>
              <a:defRPr sz="3000" b="1">
                <a:solidFill>
                  <a:srgbClr val="E04145"/>
                </a:solidFill>
              </a:defRPr>
            </a:lvl1pPr>
          </a:lstStyle>
          <a:p>
            <a:pPr lvl="0"/>
            <a:r>
              <a:rPr lang="en-US" noProof="0" dirty="0"/>
              <a:t>Title:</a:t>
            </a:r>
          </a:p>
        </p:txBody>
      </p:sp>
      <p:sp>
        <p:nvSpPr>
          <p:cNvPr id="10" name="Text Placeholder 14">
            <a:extLst>
              <a:ext uri="{FF2B5EF4-FFF2-40B4-BE49-F238E27FC236}">
                <a16:creationId xmlns:a16="http://schemas.microsoft.com/office/drawing/2014/main" id="{95E74F00-A7AD-4005-A52A-F79E88E00AB7}"/>
              </a:ext>
            </a:extLst>
          </p:cNvPr>
          <p:cNvSpPr>
            <a:spLocks noGrp="1"/>
          </p:cNvSpPr>
          <p:nvPr>
            <p:ph type="body" sz="quarter" idx="15" hasCustomPrompt="1"/>
          </p:nvPr>
        </p:nvSpPr>
        <p:spPr>
          <a:xfrm>
            <a:off x="596899" y="835746"/>
            <a:ext cx="6247245" cy="646690"/>
          </a:xfrm>
        </p:spPr>
        <p:txBody>
          <a:bodyPr/>
          <a:lstStyle>
            <a:lvl1pPr>
              <a:defRPr sz="2000" b="0">
                <a:solidFill>
                  <a:srgbClr val="1F1939"/>
                </a:solidFill>
              </a:defRPr>
            </a:lvl1pPr>
          </a:lstStyle>
          <a:p>
            <a:pPr lvl="0"/>
            <a:r>
              <a:rPr lang="en-US" noProof="0" dirty="0"/>
              <a:t>Title Details</a:t>
            </a:r>
          </a:p>
        </p:txBody>
      </p:sp>
      <p:sp>
        <p:nvSpPr>
          <p:cNvPr id="2" name="Prostokąt 1">
            <a:extLst>
              <a:ext uri="{FF2B5EF4-FFF2-40B4-BE49-F238E27FC236}">
                <a16:creationId xmlns:a16="http://schemas.microsoft.com/office/drawing/2014/main" id="{642022ED-CB38-4592-B8E7-096B7B5F3288}"/>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 name="Grafika 11">
            <a:extLst>
              <a:ext uri="{FF2B5EF4-FFF2-40B4-BE49-F238E27FC236}">
                <a16:creationId xmlns:a16="http://schemas.microsoft.com/office/drawing/2014/main" id="{557DAA00-294E-09CB-9F4E-BF1000EE6C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2197" y="4669529"/>
            <a:ext cx="1999716" cy="282645"/>
          </a:xfrm>
          <a:prstGeom prst="rect">
            <a:avLst/>
          </a:prstGeom>
        </p:spPr>
      </p:pic>
      <p:sp>
        <p:nvSpPr>
          <p:cNvPr id="5" name="Text Placeholder 1">
            <a:extLst>
              <a:ext uri="{FF2B5EF4-FFF2-40B4-BE49-F238E27FC236}">
                <a16:creationId xmlns:a16="http://schemas.microsoft.com/office/drawing/2014/main" id="{F1A748D1-1C2F-C76E-D6B3-D12E53582BBC}"/>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noProof="0" dirty="0">
                <a:solidFill>
                  <a:schemeClr val="bg1"/>
                </a:solidFill>
                <a:latin typeface="Trebuchet MS"/>
                <a:ea typeface="ＭＳ Ｐゴシック"/>
              </a:rPr>
              <a:t>2024 USER CONFERENCE</a:t>
            </a:r>
          </a:p>
        </p:txBody>
      </p:sp>
      <p:pic>
        <p:nvPicPr>
          <p:cNvPr id="11" name="Graphic 10">
            <a:extLst>
              <a:ext uri="{FF2B5EF4-FFF2-40B4-BE49-F238E27FC236}">
                <a16:creationId xmlns:a16="http://schemas.microsoft.com/office/drawing/2014/main" id="{90DA8081-8614-9172-43DA-9FFCEF17CB3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35400" y="183302"/>
            <a:ext cx="1466403" cy="1466403"/>
          </a:xfrm>
          <a:prstGeom prst="rect">
            <a:avLst/>
          </a:prstGeom>
        </p:spPr>
      </p:pic>
      <p:sp>
        <p:nvSpPr>
          <p:cNvPr id="13" name="Text Placeholder 14">
            <a:extLst>
              <a:ext uri="{FF2B5EF4-FFF2-40B4-BE49-F238E27FC236}">
                <a16:creationId xmlns:a16="http://schemas.microsoft.com/office/drawing/2014/main" id="{1691806A-6175-EFB9-438F-687CDA012CDA}"/>
              </a:ext>
            </a:extLst>
          </p:cNvPr>
          <p:cNvSpPr>
            <a:spLocks noGrp="1"/>
          </p:cNvSpPr>
          <p:nvPr>
            <p:ph type="body" sz="quarter" idx="14" hasCustomPrompt="1"/>
          </p:nvPr>
        </p:nvSpPr>
        <p:spPr>
          <a:xfrm>
            <a:off x="7435400" y="183302"/>
            <a:ext cx="1466403" cy="1466403"/>
          </a:xfrm>
        </p:spPr>
        <p:txBody>
          <a:bodyPr anchor="ctr"/>
          <a:lstStyle>
            <a:lvl1pPr algn="ctr">
              <a:defRPr sz="1600" b="1">
                <a:solidFill>
                  <a:schemeClr val="bg1"/>
                </a:solidFill>
              </a:defRPr>
            </a:lvl1pPr>
          </a:lstStyle>
          <a:p>
            <a:pPr lvl="0"/>
            <a:r>
              <a:rPr lang="en-US" noProof="0" dirty="0"/>
              <a:t>Text</a:t>
            </a:r>
          </a:p>
          <a:p>
            <a:pPr lvl="0"/>
            <a:r>
              <a:rPr lang="en-US" noProof="0" dirty="0"/>
              <a:t>or</a:t>
            </a:r>
          </a:p>
          <a:p>
            <a:pPr lvl="0"/>
            <a:r>
              <a:rPr lang="en-US" noProof="0" dirty="0"/>
              <a:t>Icon</a:t>
            </a:r>
          </a:p>
        </p:txBody>
      </p:sp>
    </p:spTree>
    <p:extLst>
      <p:ext uri="{BB962C8B-B14F-4D97-AF65-F5344CB8AC3E}">
        <p14:creationId xmlns:p14="http://schemas.microsoft.com/office/powerpoint/2010/main" val="15893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 6">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A5347F-BF0B-4CC7-B31C-74E74CED6E8E}"/>
              </a:ext>
            </a:extLst>
          </p:cNvPr>
          <p:cNvSpPr/>
          <p:nvPr userDrawn="1"/>
        </p:nvSpPr>
        <p:spPr>
          <a:xfrm>
            <a:off x="1" y="0"/>
            <a:ext cx="4511256" cy="5143500"/>
          </a:xfrm>
          <a:prstGeom prst="rect">
            <a:avLst/>
          </a:prstGeom>
          <a:solidFill>
            <a:srgbClr val="DF4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rebuchet MS" panose="020B0603020202020204" pitchFamily="34" charset="0"/>
            </a:endParaRPr>
          </a:p>
        </p:txBody>
      </p:sp>
      <p:sp>
        <p:nvSpPr>
          <p:cNvPr id="5" name="Rectangle 4">
            <a:extLst>
              <a:ext uri="{FF2B5EF4-FFF2-40B4-BE49-F238E27FC236}">
                <a16:creationId xmlns:a16="http://schemas.microsoft.com/office/drawing/2014/main" id="{D33CB7D5-BA80-474F-B89D-4ACB43D8D2AC}"/>
              </a:ext>
            </a:extLst>
          </p:cNvPr>
          <p:cNvSpPr/>
          <p:nvPr userDrawn="1"/>
        </p:nvSpPr>
        <p:spPr>
          <a:xfrm>
            <a:off x="4511257" y="0"/>
            <a:ext cx="463274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rebuchet MS" panose="020B0603020202020204" pitchFamily="34" charset="0"/>
            </a:endParaRPr>
          </a:p>
        </p:txBody>
      </p:sp>
      <p:sp>
        <p:nvSpPr>
          <p:cNvPr id="18" name="Content Placeholder 2">
            <a:extLst>
              <a:ext uri="{FF2B5EF4-FFF2-40B4-BE49-F238E27FC236}">
                <a16:creationId xmlns:a16="http://schemas.microsoft.com/office/drawing/2014/main" id="{C31D545F-B4D7-4409-BFEE-ED402E037A6A}"/>
              </a:ext>
            </a:extLst>
          </p:cNvPr>
          <p:cNvSpPr>
            <a:spLocks noGrp="1"/>
          </p:cNvSpPr>
          <p:nvPr>
            <p:ph idx="1" hasCustomPrompt="1"/>
          </p:nvPr>
        </p:nvSpPr>
        <p:spPr>
          <a:xfrm>
            <a:off x="5108156" y="338982"/>
            <a:ext cx="3567599" cy="4510109"/>
          </a:xfrm>
        </p:spPr>
        <p:txBody>
          <a:bodyPr/>
          <a:lstStyle>
            <a:lvl1pPr>
              <a:defRPr sz="3200">
                <a:solidFill>
                  <a:srgbClr val="1F1939"/>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Text or Image</a:t>
            </a:r>
          </a:p>
        </p:txBody>
      </p:sp>
      <p:sp>
        <p:nvSpPr>
          <p:cNvPr id="17" name="Text Placeholder 14">
            <a:extLst>
              <a:ext uri="{FF2B5EF4-FFF2-40B4-BE49-F238E27FC236}">
                <a16:creationId xmlns:a16="http://schemas.microsoft.com/office/drawing/2014/main" id="{B7FF38F6-B95E-4F06-8DB1-0F4BE1CF3B71}"/>
              </a:ext>
            </a:extLst>
          </p:cNvPr>
          <p:cNvSpPr>
            <a:spLocks noGrp="1"/>
          </p:cNvSpPr>
          <p:nvPr>
            <p:ph type="body" sz="quarter" idx="12" hasCustomPrompt="1"/>
          </p:nvPr>
        </p:nvSpPr>
        <p:spPr>
          <a:xfrm>
            <a:off x="596900" y="335003"/>
            <a:ext cx="3188739" cy="4236998"/>
          </a:xfrm>
        </p:spPr>
        <p:txBody>
          <a:bodyPr anchor="ctr"/>
          <a:lstStyle>
            <a:lvl1pPr marL="0" indent="0">
              <a:defRPr sz="3000" b="1">
                <a:solidFill>
                  <a:schemeClr val="bg1"/>
                </a:solidFill>
              </a:defRPr>
            </a:lvl1pPr>
          </a:lstStyle>
          <a:p>
            <a:pPr lvl="0"/>
            <a:r>
              <a:rPr lang="en-US" noProof="0" dirty="0"/>
              <a:t>Title</a:t>
            </a:r>
          </a:p>
        </p:txBody>
      </p:sp>
    </p:spTree>
    <p:extLst>
      <p:ext uri="{BB962C8B-B14F-4D97-AF65-F5344CB8AC3E}">
        <p14:creationId xmlns:p14="http://schemas.microsoft.com/office/powerpoint/2010/main" val="102135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 RV">
    <p:bg>
      <p:bgPr>
        <a:solidFill>
          <a:schemeClr val="bg1"/>
        </a:soli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8C2414A-586C-806E-6DD9-344717397A2F}"/>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a 11">
            <a:extLst>
              <a:ext uri="{FF2B5EF4-FFF2-40B4-BE49-F238E27FC236}">
                <a16:creationId xmlns:a16="http://schemas.microsoft.com/office/drawing/2014/main" id="{D0442385-B63B-F7AB-16B4-1DDA85649C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2197" y="4669529"/>
            <a:ext cx="1999716" cy="282645"/>
          </a:xfrm>
          <a:prstGeom prst="rect">
            <a:avLst/>
          </a:prstGeom>
        </p:spPr>
      </p:pic>
      <p:sp>
        <p:nvSpPr>
          <p:cNvPr id="9" name="Text Placeholder 1">
            <a:extLst>
              <a:ext uri="{FF2B5EF4-FFF2-40B4-BE49-F238E27FC236}">
                <a16:creationId xmlns:a16="http://schemas.microsoft.com/office/drawing/2014/main" id="{3501B02F-2DB5-DFBB-E854-666B3B777D6B}"/>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dirty="0">
                <a:solidFill>
                  <a:schemeClr val="bg1"/>
                </a:solidFill>
                <a:latin typeface="Trebuchet MS"/>
                <a:ea typeface="ＭＳ Ｐゴシック"/>
              </a:rPr>
              <a:t>2024 USER CONFERENCE</a:t>
            </a:r>
          </a:p>
        </p:txBody>
      </p:sp>
      <p:pic>
        <p:nvPicPr>
          <p:cNvPr id="10" name="Graphic 9">
            <a:extLst>
              <a:ext uri="{FF2B5EF4-FFF2-40B4-BE49-F238E27FC236}">
                <a16:creationId xmlns:a16="http://schemas.microsoft.com/office/drawing/2014/main" id="{14460967-08E2-98AA-2414-05C0B77A60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685" y="183303"/>
            <a:ext cx="1056242" cy="1056242"/>
          </a:xfrm>
          <a:prstGeom prst="rect">
            <a:avLst/>
          </a:prstGeom>
        </p:spPr>
      </p:pic>
      <p:pic>
        <p:nvPicPr>
          <p:cNvPr id="14" name="Graphic 13">
            <a:extLst>
              <a:ext uri="{FF2B5EF4-FFF2-40B4-BE49-F238E27FC236}">
                <a16:creationId xmlns:a16="http://schemas.microsoft.com/office/drawing/2014/main" id="{CBE909D5-84FA-7B26-AF24-E43D910484B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93908" y="535739"/>
            <a:ext cx="587795" cy="351370"/>
          </a:xfrm>
          <a:prstGeom prst="rect">
            <a:avLst/>
          </a:prstGeom>
        </p:spPr>
      </p:pic>
    </p:spTree>
    <p:extLst>
      <p:ext uri="{BB962C8B-B14F-4D97-AF65-F5344CB8AC3E}">
        <p14:creationId xmlns:p14="http://schemas.microsoft.com/office/powerpoint/2010/main" val="149635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Marine">
    <p:bg>
      <p:bgPr>
        <a:solidFill>
          <a:schemeClr val="bg1"/>
        </a:soli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BDB4278-10A6-F01C-31EF-119BFE3D5AD3}"/>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a 11">
            <a:extLst>
              <a:ext uri="{FF2B5EF4-FFF2-40B4-BE49-F238E27FC236}">
                <a16:creationId xmlns:a16="http://schemas.microsoft.com/office/drawing/2014/main" id="{68D6EC4D-46C8-426F-FE42-5F300BD2C4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2197" y="4669529"/>
            <a:ext cx="1999716" cy="282645"/>
          </a:xfrm>
          <a:prstGeom prst="rect">
            <a:avLst/>
          </a:prstGeom>
        </p:spPr>
      </p:pic>
      <p:sp>
        <p:nvSpPr>
          <p:cNvPr id="9" name="Text Placeholder 1">
            <a:extLst>
              <a:ext uri="{FF2B5EF4-FFF2-40B4-BE49-F238E27FC236}">
                <a16:creationId xmlns:a16="http://schemas.microsoft.com/office/drawing/2014/main" id="{6AC62DD1-C197-113B-7903-59EDE2D1D79B}"/>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dirty="0">
                <a:solidFill>
                  <a:schemeClr val="bg1"/>
                </a:solidFill>
                <a:latin typeface="Trebuchet MS"/>
                <a:ea typeface="ＭＳ Ｐゴシック"/>
              </a:rPr>
              <a:t>2024 USER CONFERENCE</a:t>
            </a:r>
          </a:p>
        </p:txBody>
      </p:sp>
      <p:pic>
        <p:nvPicPr>
          <p:cNvPr id="10" name="Graphic 9">
            <a:extLst>
              <a:ext uri="{FF2B5EF4-FFF2-40B4-BE49-F238E27FC236}">
                <a16:creationId xmlns:a16="http://schemas.microsoft.com/office/drawing/2014/main" id="{D036D5FE-2B2D-86AE-14FB-0D3662E8FB4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685" y="183303"/>
            <a:ext cx="1056242" cy="1056242"/>
          </a:xfrm>
          <a:prstGeom prst="rect">
            <a:avLst/>
          </a:prstGeom>
        </p:spPr>
      </p:pic>
      <p:pic>
        <p:nvPicPr>
          <p:cNvPr id="12" name="Graphic 11">
            <a:extLst>
              <a:ext uri="{FF2B5EF4-FFF2-40B4-BE49-F238E27FC236}">
                <a16:creationId xmlns:a16="http://schemas.microsoft.com/office/drawing/2014/main" id="{A155027E-D3F7-0BA2-1A74-096BF832AA0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4274" y="575844"/>
            <a:ext cx="652395" cy="271160"/>
          </a:xfrm>
          <a:prstGeom prst="rect">
            <a:avLst/>
          </a:prstGeom>
        </p:spPr>
      </p:pic>
    </p:spTree>
    <p:extLst>
      <p:ext uri="{BB962C8B-B14F-4D97-AF65-F5344CB8AC3E}">
        <p14:creationId xmlns:p14="http://schemas.microsoft.com/office/powerpoint/2010/main" val="317828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Generic Marine">
    <p:bg>
      <p:bgPr>
        <a:solidFill>
          <a:schemeClr val="bg1"/>
        </a:soli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DF59F74-4AC8-22FB-8BC1-03370BCE74FD}"/>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a 11">
            <a:extLst>
              <a:ext uri="{FF2B5EF4-FFF2-40B4-BE49-F238E27FC236}">
                <a16:creationId xmlns:a16="http://schemas.microsoft.com/office/drawing/2014/main" id="{9DE7B2CA-8020-CF60-3188-B0297E01A1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2197" y="4669529"/>
            <a:ext cx="1999716" cy="282645"/>
          </a:xfrm>
          <a:prstGeom prst="rect">
            <a:avLst/>
          </a:prstGeom>
        </p:spPr>
      </p:pic>
      <p:sp>
        <p:nvSpPr>
          <p:cNvPr id="9" name="Text Placeholder 1">
            <a:extLst>
              <a:ext uri="{FF2B5EF4-FFF2-40B4-BE49-F238E27FC236}">
                <a16:creationId xmlns:a16="http://schemas.microsoft.com/office/drawing/2014/main" id="{D66B2EC5-E94C-803D-F472-4393BB553CFB}"/>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dirty="0">
                <a:solidFill>
                  <a:schemeClr val="bg1"/>
                </a:solidFill>
                <a:latin typeface="Trebuchet MS"/>
                <a:ea typeface="ＭＳ Ｐゴシック"/>
              </a:rPr>
              <a:t>2024 USER CONFERENCE</a:t>
            </a:r>
          </a:p>
        </p:txBody>
      </p:sp>
      <p:pic>
        <p:nvPicPr>
          <p:cNvPr id="11" name="Graphic 10">
            <a:extLst>
              <a:ext uri="{FF2B5EF4-FFF2-40B4-BE49-F238E27FC236}">
                <a16:creationId xmlns:a16="http://schemas.microsoft.com/office/drawing/2014/main" id="{F49006C2-62E8-564F-9367-CD8C471BF1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685" y="183303"/>
            <a:ext cx="1056242" cy="1056242"/>
          </a:xfrm>
          <a:prstGeom prst="rect">
            <a:avLst/>
          </a:prstGeom>
        </p:spPr>
      </p:pic>
      <p:pic>
        <p:nvPicPr>
          <p:cNvPr id="13" name="Graphic 12">
            <a:extLst>
              <a:ext uri="{FF2B5EF4-FFF2-40B4-BE49-F238E27FC236}">
                <a16:creationId xmlns:a16="http://schemas.microsoft.com/office/drawing/2014/main" id="{7330900D-4AE4-A3BF-8329-C0B6CB52508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40012" y="534208"/>
            <a:ext cx="559854" cy="368915"/>
          </a:xfrm>
          <a:prstGeom prst="rect">
            <a:avLst/>
          </a:prstGeom>
        </p:spPr>
      </p:pic>
    </p:spTree>
    <p:extLst>
      <p:ext uri="{BB962C8B-B14F-4D97-AF65-F5344CB8AC3E}">
        <p14:creationId xmlns:p14="http://schemas.microsoft.com/office/powerpoint/2010/main" val="882572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108B2F-DCFB-4512-89C7-644ABE9C3F91}"/>
              </a:ext>
            </a:extLst>
          </p:cNvPr>
          <p:cNvSpPr/>
          <p:nvPr userDrawn="1"/>
        </p:nvSpPr>
        <p:spPr>
          <a:xfrm>
            <a:off x="-1" y="0"/>
            <a:ext cx="9144001" cy="4486541"/>
          </a:xfrm>
          <a:prstGeom prst="rect">
            <a:avLst/>
          </a:prstGeom>
          <a:solidFill>
            <a:srgbClr val="FB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4" name="Text Placeholder 14">
            <a:extLst>
              <a:ext uri="{FF2B5EF4-FFF2-40B4-BE49-F238E27FC236}">
                <a16:creationId xmlns:a16="http://schemas.microsoft.com/office/drawing/2014/main" id="{AF3EE9AA-7B37-4F04-A65A-DCF0693D180E}"/>
              </a:ext>
            </a:extLst>
          </p:cNvPr>
          <p:cNvSpPr>
            <a:spLocks noGrp="1"/>
          </p:cNvSpPr>
          <p:nvPr>
            <p:ph type="body" sz="quarter" idx="12" hasCustomPrompt="1"/>
          </p:nvPr>
        </p:nvSpPr>
        <p:spPr>
          <a:xfrm>
            <a:off x="-2" y="1773136"/>
            <a:ext cx="9144001" cy="922698"/>
          </a:xfrm>
        </p:spPr>
        <p:txBody>
          <a:bodyPr/>
          <a:lstStyle>
            <a:lvl1pPr algn="ctr">
              <a:defRPr sz="5000" b="1">
                <a:solidFill>
                  <a:srgbClr val="DF4145"/>
                </a:solidFill>
              </a:defRPr>
            </a:lvl1pPr>
          </a:lstStyle>
          <a:p>
            <a:pPr lvl="0"/>
            <a:r>
              <a:rPr lang="en-US" noProof="0" dirty="0"/>
              <a:t>Section Title</a:t>
            </a:r>
          </a:p>
        </p:txBody>
      </p:sp>
      <p:sp>
        <p:nvSpPr>
          <p:cNvPr id="3" name="Prostokąt 1">
            <a:extLst>
              <a:ext uri="{FF2B5EF4-FFF2-40B4-BE49-F238E27FC236}">
                <a16:creationId xmlns:a16="http://schemas.microsoft.com/office/drawing/2014/main" id="{CB1C722D-DF6D-49CF-B4D9-662CADBC38C6}"/>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6" name="Grafika 11">
            <a:extLst>
              <a:ext uri="{FF2B5EF4-FFF2-40B4-BE49-F238E27FC236}">
                <a16:creationId xmlns:a16="http://schemas.microsoft.com/office/drawing/2014/main" id="{FF61B561-A1A4-4FAA-4B1B-2F67AA152A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2197" y="4669529"/>
            <a:ext cx="1999716" cy="282645"/>
          </a:xfrm>
          <a:prstGeom prst="rect">
            <a:avLst/>
          </a:prstGeom>
        </p:spPr>
      </p:pic>
      <p:sp>
        <p:nvSpPr>
          <p:cNvPr id="8" name="Text Placeholder 1">
            <a:extLst>
              <a:ext uri="{FF2B5EF4-FFF2-40B4-BE49-F238E27FC236}">
                <a16:creationId xmlns:a16="http://schemas.microsoft.com/office/drawing/2014/main" id="{A67EC2E3-4CCC-52E4-70B8-1270D0A4703D}"/>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noProof="0" dirty="0">
                <a:solidFill>
                  <a:schemeClr val="bg1"/>
                </a:solidFill>
                <a:latin typeface="Trebuchet MS"/>
                <a:ea typeface="ＭＳ Ｐゴシック"/>
              </a:rPr>
              <a:t>2024 USER CONFERENCE</a:t>
            </a:r>
          </a:p>
        </p:txBody>
      </p:sp>
    </p:spTree>
    <p:extLst>
      <p:ext uri="{BB962C8B-B14F-4D97-AF65-F5344CB8AC3E}">
        <p14:creationId xmlns:p14="http://schemas.microsoft.com/office/powerpoint/2010/main" val="3196460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bg1"/>
        </a:solid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B14D0A27-9A4E-4C22-BD87-3869D1C76E7D}"/>
              </a:ext>
            </a:extLst>
          </p:cNvPr>
          <p:cNvSpPr>
            <a:spLocks noGrp="1"/>
          </p:cNvSpPr>
          <p:nvPr>
            <p:ph type="body" sz="quarter" idx="11" hasCustomPrompt="1"/>
          </p:nvPr>
        </p:nvSpPr>
        <p:spPr>
          <a:xfrm>
            <a:off x="0" y="2092036"/>
            <a:ext cx="9143999" cy="763040"/>
          </a:xfrm>
        </p:spPr>
        <p:txBody>
          <a:bodyPr/>
          <a:lstStyle>
            <a:lvl1pPr algn="ctr">
              <a:defRPr sz="2500" b="1">
                <a:solidFill>
                  <a:srgbClr val="1F1939"/>
                </a:solidFill>
              </a:defRPr>
            </a:lvl1pPr>
            <a:lvl2pPr algn="ctr">
              <a:defRPr sz="3200">
                <a:solidFill>
                  <a:srgbClr val="1F1939"/>
                </a:solidFill>
              </a:defRPr>
            </a:lvl2pPr>
          </a:lstStyle>
          <a:p>
            <a:pPr lvl="0"/>
            <a:r>
              <a:rPr lang="en-US" noProof="0" dirty="0"/>
              <a:t>Subtitle</a:t>
            </a:r>
          </a:p>
          <a:p>
            <a:pPr lvl="1"/>
            <a:endParaRPr lang="en-US" noProof="0" dirty="0"/>
          </a:p>
        </p:txBody>
      </p:sp>
      <p:sp>
        <p:nvSpPr>
          <p:cNvPr id="6" name="Text Placeholder 14">
            <a:extLst>
              <a:ext uri="{FF2B5EF4-FFF2-40B4-BE49-F238E27FC236}">
                <a16:creationId xmlns:a16="http://schemas.microsoft.com/office/drawing/2014/main" id="{B7736B17-D182-4552-AF7A-EC0D01B8714C}"/>
              </a:ext>
            </a:extLst>
          </p:cNvPr>
          <p:cNvSpPr>
            <a:spLocks noGrp="1"/>
          </p:cNvSpPr>
          <p:nvPr>
            <p:ph type="body" sz="quarter" idx="12" hasCustomPrompt="1"/>
          </p:nvPr>
        </p:nvSpPr>
        <p:spPr>
          <a:xfrm>
            <a:off x="0" y="1385455"/>
            <a:ext cx="9144000" cy="706581"/>
          </a:xfrm>
        </p:spPr>
        <p:txBody>
          <a:bodyPr/>
          <a:lstStyle>
            <a:lvl1pPr algn="ctr">
              <a:defRPr sz="4000" b="1">
                <a:solidFill>
                  <a:srgbClr val="E04145"/>
                </a:solidFill>
              </a:defRPr>
            </a:lvl1pPr>
          </a:lstStyle>
          <a:p>
            <a:pPr lvl="0"/>
            <a:r>
              <a:rPr lang="en-US" noProof="0" dirty="0"/>
              <a:t>Section Title</a:t>
            </a:r>
          </a:p>
        </p:txBody>
      </p:sp>
      <p:sp>
        <p:nvSpPr>
          <p:cNvPr id="2" name="Prostokąt 1">
            <a:extLst>
              <a:ext uri="{FF2B5EF4-FFF2-40B4-BE49-F238E27FC236}">
                <a16:creationId xmlns:a16="http://schemas.microsoft.com/office/drawing/2014/main" id="{2E9FC711-4888-B91E-52D4-23A4B6EDEF07}"/>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 name="Grafika 11">
            <a:extLst>
              <a:ext uri="{FF2B5EF4-FFF2-40B4-BE49-F238E27FC236}">
                <a16:creationId xmlns:a16="http://schemas.microsoft.com/office/drawing/2014/main" id="{2BB6AE8C-451F-C1AE-17FC-B7B95CB07F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2197" y="4669529"/>
            <a:ext cx="1999716" cy="282645"/>
          </a:xfrm>
          <a:prstGeom prst="rect">
            <a:avLst/>
          </a:prstGeom>
        </p:spPr>
      </p:pic>
      <p:sp>
        <p:nvSpPr>
          <p:cNvPr id="7" name="Text Placeholder 1">
            <a:extLst>
              <a:ext uri="{FF2B5EF4-FFF2-40B4-BE49-F238E27FC236}">
                <a16:creationId xmlns:a16="http://schemas.microsoft.com/office/drawing/2014/main" id="{5944A282-9D93-ECFA-645E-AFAA8D237F44}"/>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noProof="0" dirty="0">
                <a:solidFill>
                  <a:schemeClr val="bg1"/>
                </a:solidFill>
                <a:latin typeface="Trebuchet MS"/>
                <a:ea typeface="ＭＳ Ｐゴシック"/>
              </a:rPr>
              <a:t>2024 USER CONFERENCE</a:t>
            </a:r>
          </a:p>
        </p:txBody>
      </p:sp>
    </p:spTree>
    <p:extLst>
      <p:ext uri="{BB962C8B-B14F-4D97-AF65-F5344CB8AC3E}">
        <p14:creationId xmlns:p14="http://schemas.microsoft.com/office/powerpoint/2010/main" val="1508225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8EE9C0-1CA2-4E8F-8B05-2E5A74B09A7A}"/>
              </a:ext>
            </a:extLst>
          </p:cNvPr>
          <p:cNvSpPr txBox="1">
            <a:spLocks/>
          </p:cNvSpPr>
          <p:nvPr userDrawn="1"/>
        </p:nvSpPr>
        <p:spPr bwMode="auto">
          <a:xfrm>
            <a:off x="-1" y="2522983"/>
            <a:ext cx="914399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ＭＳ Ｐゴシック" charset="0"/>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ＭＳ Ｐゴシック" charset="0"/>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9pPr>
          </a:lstStyle>
          <a:p>
            <a:pPr algn="ctr" eaLnBrk="1" hangingPunct="1">
              <a:buClr>
                <a:srgbClr val="000000"/>
              </a:buClr>
            </a:pPr>
            <a:r>
              <a:rPr lang="en-US" sz="5000" b="1" kern="0" dirty="0">
                <a:solidFill>
                  <a:srgbClr val="E04145"/>
                </a:solidFill>
                <a:latin typeface="Trebuchet MS" panose="020B0603020202020204" pitchFamily="34" charset="0"/>
                <a:ea typeface="ＭＳ Ｐゴシック" panose="020B0600070205080204" pitchFamily="34" charset="-128"/>
                <a:cs typeface="Arial" panose="020B0604020202020204" pitchFamily="34" charset="0"/>
              </a:rPr>
              <a:t>Q&amp;A</a:t>
            </a:r>
          </a:p>
        </p:txBody>
      </p:sp>
      <p:sp>
        <p:nvSpPr>
          <p:cNvPr id="2" name="Prostokąt 1">
            <a:extLst>
              <a:ext uri="{FF2B5EF4-FFF2-40B4-BE49-F238E27FC236}">
                <a16:creationId xmlns:a16="http://schemas.microsoft.com/office/drawing/2014/main" id="{5DE09550-3E0E-9E47-9B8B-4FAFA965013E}"/>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a 11">
            <a:extLst>
              <a:ext uri="{FF2B5EF4-FFF2-40B4-BE49-F238E27FC236}">
                <a16:creationId xmlns:a16="http://schemas.microsoft.com/office/drawing/2014/main" id="{3E3E19D3-EF1D-C4FF-A3C1-421CE21994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2197" y="4669529"/>
            <a:ext cx="1999716" cy="282645"/>
          </a:xfrm>
          <a:prstGeom prst="rect">
            <a:avLst/>
          </a:prstGeom>
        </p:spPr>
      </p:pic>
      <p:sp>
        <p:nvSpPr>
          <p:cNvPr id="6" name="Text Placeholder 1">
            <a:extLst>
              <a:ext uri="{FF2B5EF4-FFF2-40B4-BE49-F238E27FC236}">
                <a16:creationId xmlns:a16="http://schemas.microsoft.com/office/drawing/2014/main" id="{EFC4D3BD-D49B-C92D-2474-EBA78AF22F5B}"/>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dirty="0">
                <a:solidFill>
                  <a:schemeClr val="bg1"/>
                </a:solidFill>
                <a:latin typeface="Trebuchet MS"/>
                <a:ea typeface="ＭＳ Ｐゴシック"/>
              </a:rPr>
              <a:t>2024 USER CONFERENCE</a:t>
            </a:r>
          </a:p>
        </p:txBody>
      </p:sp>
      <p:pic>
        <p:nvPicPr>
          <p:cNvPr id="10" name="Graphic 9">
            <a:extLst>
              <a:ext uri="{FF2B5EF4-FFF2-40B4-BE49-F238E27FC236}">
                <a16:creationId xmlns:a16="http://schemas.microsoft.com/office/drawing/2014/main" id="{78F6B4C5-1551-8A98-4AF0-B4AD30C510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82177" y="1116129"/>
            <a:ext cx="1179642" cy="1179642"/>
          </a:xfrm>
          <a:prstGeom prst="rect">
            <a:avLst/>
          </a:prstGeom>
        </p:spPr>
      </p:pic>
      <p:sp>
        <p:nvSpPr>
          <p:cNvPr id="14" name="Freeform: Shape 13">
            <a:extLst>
              <a:ext uri="{FF2B5EF4-FFF2-40B4-BE49-F238E27FC236}">
                <a16:creationId xmlns:a16="http://schemas.microsoft.com/office/drawing/2014/main" id="{D9A8F3A4-9868-2126-B405-8FF62F486CA8}"/>
              </a:ext>
            </a:extLst>
          </p:cNvPr>
          <p:cNvSpPr/>
          <p:nvPr/>
        </p:nvSpPr>
        <p:spPr>
          <a:xfrm>
            <a:off x="4137235" y="1348610"/>
            <a:ext cx="644592" cy="560436"/>
          </a:xfrm>
          <a:custGeom>
            <a:avLst/>
            <a:gdLst>
              <a:gd name="connsiteX0" fmla="*/ 595565 w 644592"/>
              <a:gd name="connsiteY0" fmla="*/ 448413 h 560436"/>
              <a:gd name="connsiteX1" fmla="*/ 644592 w 644592"/>
              <a:gd name="connsiteY1" fmla="*/ 399362 h 560436"/>
              <a:gd name="connsiteX2" fmla="*/ 644592 w 644592"/>
              <a:gd name="connsiteY2" fmla="*/ 49170 h 560436"/>
              <a:gd name="connsiteX3" fmla="*/ 595613 w 644592"/>
              <a:gd name="connsiteY3" fmla="*/ 0 h 560436"/>
              <a:gd name="connsiteX4" fmla="*/ 595565 w 644592"/>
              <a:gd name="connsiteY4" fmla="*/ 0 h 560436"/>
              <a:gd name="connsiteX5" fmla="*/ 49051 w 644592"/>
              <a:gd name="connsiteY5" fmla="*/ 0 h 560436"/>
              <a:gd name="connsiteX6" fmla="*/ 0 w 644592"/>
              <a:gd name="connsiteY6" fmla="*/ 49051 h 560436"/>
              <a:gd name="connsiteX7" fmla="*/ 0 w 644592"/>
              <a:gd name="connsiteY7" fmla="*/ 399243 h 560436"/>
              <a:gd name="connsiteX8" fmla="*/ 49051 w 644592"/>
              <a:gd name="connsiteY8" fmla="*/ 448294 h 560436"/>
              <a:gd name="connsiteX9" fmla="*/ 84070 w 644592"/>
              <a:gd name="connsiteY9" fmla="*/ 448294 h 560436"/>
              <a:gd name="connsiteX10" fmla="*/ 84070 w 644592"/>
              <a:gd name="connsiteY10" fmla="*/ 546395 h 560436"/>
              <a:gd name="connsiteX11" fmla="*/ 98043 w 644592"/>
              <a:gd name="connsiteY11" fmla="*/ 560436 h 560436"/>
              <a:gd name="connsiteX12" fmla="*/ 108012 w 644592"/>
              <a:gd name="connsiteY12" fmla="*/ 556305 h 560436"/>
              <a:gd name="connsiteX13" fmla="*/ 216000 w 644592"/>
              <a:gd name="connsiteY13" fmla="*/ 448294 h 560436"/>
              <a:gd name="connsiteX14" fmla="*/ 595565 w 644592"/>
              <a:gd name="connsiteY14" fmla="*/ 448294 h 560436"/>
              <a:gd name="connsiteX15" fmla="*/ 210187 w 644592"/>
              <a:gd name="connsiteY15" fmla="*/ 420397 h 560436"/>
              <a:gd name="connsiteX16" fmla="*/ 200277 w 644592"/>
              <a:gd name="connsiteY16" fmla="*/ 424495 h 560436"/>
              <a:gd name="connsiteX17" fmla="*/ 112133 w 644592"/>
              <a:gd name="connsiteY17" fmla="*/ 512639 h 560436"/>
              <a:gd name="connsiteX18" fmla="*/ 112133 w 644592"/>
              <a:gd name="connsiteY18" fmla="*/ 434405 h 560436"/>
              <a:gd name="connsiteX19" fmla="*/ 98125 w 644592"/>
              <a:gd name="connsiteY19" fmla="*/ 420397 h 560436"/>
              <a:gd name="connsiteX20" fmla="*/ 49051 w 644592"/>
              <a:gd name="connsiteY20" fmla="*/ 420397 h 560436"/>
              <a:gd name="connsiteX21" fmla="*/ 28015 w 644592"/>
              <a:gd name="connsiteY21" fmla="*/ 399362 h 560436"/>
              <a:gd name="connsiteX22" fmla="*/ 28015 w 644592"/>
              <a:gd name="connsiteY22" fmla="*/ 49170 h 560436"/>
              <a:gd name="connsiteX23" fmla="*/ 49051 w 644592"/>
              <a:gd name="connsiteY23" fmla="*/ 28134 h 560436"/>
              <a:gd name="connsiteX24" fmla="*/ 595565 w 644592"/>
              <a:gd name="connsiteY24" fmla="*/ 28134 h 560436"/>
              <a:gd name="connsiteX25" fmla="*/ 616577 w 644592"/>
              <a:gd name="connsiteY25" fmla="*/ 49170 h 560436"/>
              <a:gd name="connsiteX26" fmla="*/ 616577 w 644592"/>
              <a:gd name="connsiteY26" fmla="*/ 399362 h 560436"/>
              <a:gd name="connsiteX27" fmla="*/ 595565 w 644592"/>
              <a:gd name="connsiteY27" fmla="*/ 420397 h 56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4592" h="560436">
                <a:moveTo>
                  <a:pt x="595565" y="448413"/>
                </a:moveTo>
                <a:cubicBezTo>
                  <a:pt x="622639" y="448387"/>
                  <a:pt x="644578" y="426436"/>
                  <a:pt x="644592" y="399362"/>
                </a:cubicBezTo>
                <a:lnTo>
                  <a:pt x="644592" y="49170"/>
                </a:lnTo>
                <a:cubicBezTo>
                  <a:pt x="644644" y="22067"/>
                  <a:pt x="622716" y="53"/>
                  <a:pt x="595613" y="0"/>
                </a:cubicBezTo>
                <a:cubicBezTo>
                  <a:pt x="595596" y="0"/>
                  <a:pt x="595582" y="0"/>
                  <a:pt x="595565" y="0"/>
                </a:cubicBezTo>
                <a:lnTo>
                  <a:pt x="49051" y="0"/>
                </a:lnTo>
                <a:cubicBezTo>
                  <a:pt x="21966" y="13"/>
                  <a:pt x="13" y="21966"/>
                  <a:pt x="0" y="49051"/>
                </a:cubicBezTo>
                <a:lnTo>
                  <a:pt x="0" y="399243"/>
                </a:lnTo>
                <a:cubicBezTo>
                  <a:pt x="13" y="426327"/>
                  <a:pt x="21966" y="448279"/>
                  <a:pt x="49051" y="448294"/>
                </a:cubicBezTo>
                <a:lnTo>
                  <a:pt x="84070" y="448294"/>
                </a:lnTo>
                <a:lnTo>
                  <a:pt x="84070" y="546395"/>
                </a:lnTo>
                <a:cubicBezTo>
                  <a:pt x="84051" y="554130"/>
                  <a:pt x="90307" y="560417"/>
                  <a:pt x="98043" y="560436"/>
                </a:cubicBezTo>
                <a:cubicBezTo>
                  <a:pt x="101784" y="560446"/>
                  <a:pt x="105374" y="558959"/>
                  <a:pt x="108012" y="556305"/>
                </a:cubicBezTo>
                <a:lnTo>
                  <a:pt x="216000" y="448294"/>
                </a:lnTo>
                <a:lnTo>
                  <a:pt x="595565" y="448294"/>
                </a:lnTo>
                <a:close/>
                <a:moveTo>
                  <a:pt x="210187" y="420397"/>
                </a:moveTo>
                <a:cubicBezTo>
                  <a:pt x="206472" y="420402"/>
                  <a:pt x="202910" y="421874"/>
                  <a:pt x="200277" y="424495"/>
                </a:cubicBezTo>
                <a:lnTo>
                  <a:pt x="112133" y="512639"/>
                </a:lnTo>
                <a:lnTo>
                  <a:pt x="112133" y="434405"/>
                </a:lnTo>
                <a:cubicBezTo>
                  <a:pt x="112133" y="426670"/>
                  <a:pt x="105861" y="420397"/>
                  <a:pt x="98125" y="420397"/>
                </a:cubicBezTo>
                <a:lnTo>
                  <a:pt x="49051" y="420397"/>
                </a:lnTo>
                <a:cubicBezTo>
                  <a:pt x="37444" y="420371"/>
                  <a:pt x="28042" y="410968"/>
                  <a:pt x="28015" y="399362"/>
                </a:cubicBezTo>
                <a:lnTo>
                  <a:pt x="28015" y="49170"/>
                </a:lnTo>
                <a:cubicBezTo>
                  <a:pt x="28042" y="37563"/>
                  <a:pt x="37444" y="28161"/>
                  <a:pt x="49051" y="28134"/>
                </a:cubicBezTo>
                <a:lnTo>
                  <a:pt x="595565" y="28134"/>
                </a:lnTo>
                <a:cubicBezTo>
                  <a:pt x="607167" y="28161"/>
                  <a:pt x="616565" y="37567"/>
                  <a:pt x="616577" y="49170"/>
                </a:cubicBezTo>
                <a:lnTo>
                  <a:pt x="616577" y="399362"/>
                </a:lnTo>
                <a:cubicBezTo>
                  <a:pt x="616565" y="410964"/>
                  <a:pt x="607167" y="420371"/>
                  <a:pt x="595565" y="420397"/>
                </a:cubicBezTo>
                <a:close/>
              </a:path>
            </a:pathLst>
          </a:custGeom>
          <a:solidFill>
            <a:schemeClr val="bg1"/>
          </a:solidFill>
          <a:ln w="2375" cap="flat">
            <a:noFill/>
            <a:prstDash val="solid"/>
            <a:miter/>
          </a:ln>
        </p:spPr>
        <p:txBody>
          <a:bodyPr rtlCol="0" anchor="ctr"/>
          <a:lstStyle/>
          <a:p>
            <a:endParaRPr lang="pl-PL"/>
          </a:p>
        </p:txBody>
      </p:sp>
      <p:sp>
        <p:nvSpPr>
          <p:cNvPr id="15" name="Freeform: Shape 14">
            <a:extLst>
              <a:ext uri="{FF2B5EF4-FFF2-40B4-BE49-F238E27FC236}">
                <a16:creationId xmlns:a16="http://schemas.microsoft.com/office/drawing/2014/main" id="{75629CB5-A12F-4978-A8ED-FD1110CBCF76}"/>
              </a:ext>
            </a:extLst>
          </p:cNvPr>
          <p:cNvSpPr/>
          <p:nvPr/>
        </p:nvSpPr>
        <p:spPr>
          <a:xfrm>
            <a:off x="4361453" y="1418679"/>
            <a:ext cx="196172" cy="308281"/>
          </a:xfrm>
          <a:custGeom>
            <a:avLst/>
            <a:gdLst>
              <a:gd name="connsiteX0" fmla="*/ 84070 w 196172"/>
              <a:gd name="connsiteY0" fmla="*/ 1018 h 308281"/>
              <a:gd name="connsiteX1" fmla="*/ 0 w 196172"/>
              <a:gd name="connsiteY1" fmla="*/ 98095 h 308281"/>
              <a:gd name="connsiteX2" fmla="*/ 14008 w 196172"/>
              <a:gd name="connsiteY2" fmla="*/ 112103 h 308281"/>
              <a:gd name="connsiteX3" fmla="*/ 28015 w 196172"/>
              <a:gd name="connsiteY3" fmla="*/ 98095 h 308281"/>
              <a:gd name="connsiteX4" fmla="*/ 98078 w 196172"/>
              <a:gd name="connsiteY4" fmla="*/ 28033 h 308281"/>
              <a:gd name="connsiteX5" fmla="*/ 168140 w 196172"/>
              <a:gd name="connsiteY5" fmla="*/ 98095 h 308281"/>
              <a:gd name="connsiteX6" fmla="*/ 98078 w 196172"/>
              <a:gd name="connsiteY6" fmla="*/ 168157 h 308281"/>
              <a:gd name="connsiteX7" fmla="*/ 98078 w 196172"/>
              <a:gd name="connsiteY7" fmla="*/ 168157 h 308281"/>
              <a:gd name="connsiteX8" fmla="*/ 84070 w 196172"/>
              <a:gd name="connsiteY8" fmla="*/ 182165 h 308281"/>
              <a:gd name="connsiteX9" fmla="*/ 84070 w 196172"/>
              <a:gd name="connsiteY9" fmla="*/ 182165 h 308281"/>
              <a:gd name="connsiteX10" fmla="*/ 84070 w 196172"/>
              <a:gd name="connsiteY10" fmla="*/ 238220 h 308281"/>
              <a:gd name="connsiteX11" fmla="*/ 98078 w 196172"/>
              <a:gd name="connsiteY11" fmla="*/ 252227 h 308281"/>
              <a:gd name="connsiteX12" fmla="*/ 112085 w 196172"/>
              <a:gd name="connsiteY12" fmla="*/ 238220 h 308281"/>
              <a:gd name="connsiteX13" fmla="*/ 112085 w 196172"/>
              <a:gd name="connsiteY13" fmla="*/ 195172 h 308281"/>
              <a:gd name="connsiteX14" fmla="*/ 195155 w 196172"/>
              <a:gd name="connsiteY14" fmla="*/ 84087 h 308281"/>
              <a:gd name="connsiteX15" fmla="*/ 84070 w 196172"/>
              <a:gd name="connsiteY15" fmla="*/ 1018 h 308281"/>
              <a:gd name="connsiteX16" fmla="*/ 98078 w 196172"/>
              <a:gd name="connsiteY16" fmla="*/ 266235 h 308281"/>
              <a:gd name="connsiteX17" fmla="*/ 84070 w 196172"/>
              <a:gd name="connsiteY17" fmla="*/ 280267 h 308281"/>
              <a:gd name="connsiteX18" fmla="*/ 84070 w 196172"/>
              <a:gd name="connsiteY18" fmla="*/ 294274 h 308281"/>
              <a:gd name="connsiteX19" fmla="*/ 98078 w 196172"/>
              <a:gd name="connsiteY19" fmla="*/ 308282 h 308281"/>
              <a:gd name="connsiteX20" fmla="*/ 112085 w 196172"/>
              <a:gd name="connsiteY20" fmla="*/ 294274 h 308281"/>
              <a:gd name="connsiteX21" fmla="*/ 112085 w 196172"/>
              <a:gd name="connsiteY21" fmla="*/ 280267 h 308281"/>
              <a:gd name="connsiteX22" fmla="*/ 98078 w 196172"/>
              <a:gd name="connsiteY22" fmla="*/ 266235 h 3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6172" h="308281">
                <a:moveTo>
                  <a:pt x="84070" y="1018"/>
                </a:moveTo>
                <a:cubicBezTo>
                  <a:pt x="35801" y="7963"/>
                  <a:pt x="-23" y="49330"/>
                  <a:pt x="0" y="98095"/>
                </a:cubicBezTo>
                <a:cubicBezTo>
                  <a:pt x="0" y="105831"/>
                  <a:pt x="6272" y="112103"/>
                  <a:pt x="14008" y="112103"/>
                </a:cubicBezTo>
                <a:cubicBezTo>
                  <a:pt x="21743" y="112103"/>
                  <a:pt x="28015" y="105831"/>
                  <a:pt x="28015" y="98095"/>
                </a:cubicBezTo>
                <a:cubicBezTo>
                  <a:pt x="28015" y="59401"/>
                  <a:pt x="59383" y="28033"/>
                  <a:pt x="98078" y="28033"/>
                </a:cubicBezTo>
                <a:cubicBezTo>
                  <a:pt x="136773" y="28033"/>
                  <a:pt x="168140" y="59401"/>
                  <a:pt x="168140" y="98095"/>
                </a:cubicBezTo>
                <a:cubicBezTo>
                  <a:pt x="168140" y="136789"/>
                  <a:pt x="136773" y="168157"/>
                  <a:pt x="98078" y="168157"/>
                </a:cubicBezTo>
                <a:lnTo>
                  <a:pt x="98078" y="168157"/>
                </a:lnTo>
                <a:cubicBezTo>
                  <a:pt x="90342" y="168157"/>
                  <a:pt x="84070" y="174430"/>
                  <a:pt x="84070" y="182165"/>
                </a:cubicBezTo>
                <a:lnTo>
                  <a:pt x="84070" y="182165"/>
                </a:lnTo>
                <a:lnTo>
                  <a:pt x="84070" y="238220"/>
                </a:lnTo>
                <a:cubicBezTo>
                  <a:pt x="84070" y="245955"/>
                  <a:pt x="90342" y="252227"/>
                  <a:pt x="98078" y="252227"/>
                </a:cubicBezTo>
                <a:cubicBezTo>
                  <a:pt x="105813" y="252227"/>
                  <a:pt x="112085" y="245955"/>
                  <a:pt x="112085" y="238220"/>
                </a:cubicBezTo>
                <a:lnTo>
                  <a:pt x="112085" y="195172"/>
                </a:lnTo>
                <a:cubicBezTo>
                  <a:pt x="165700" y="187437"/>
                  <a:pt x="202890" y="137702"/>
                  <a:pt x="195155" y="84087"/>
                </a:cubicBezTo>
                <a:cubicBezTo>
                  <a:pt x="187420" y="30473"/>
                  <a:pt x="137685" y="-6718"/>
                  <a:pt x="84070" y="1018"/>
                </a:cubicBezTo>
                <a:close/>
                <a:moveTo>
                  <a:pt x="98078" y="266235"/>
                </a:moveTo>
                <a:cubicBezTo>
                  <a:pt x="90338" y="266249"/>
                  <a:pt x="84070" y="272527"/>
                  <a:pt x="84070" y="280267"/>
                </a:cubicBezTo>
                <a:lnTo>
                  <a:pt x="84070" y="294274"/>
                </a:lnTo>
                <a:cubicBezTo>
                  <a:pt x="84070" y="302009"/>
                  <a:pt x="90342" y="308282"/>
                  <a:pt x="98078" y="308282"/>
                </a:cubicBezTo>
                <a:cubicBezTo>
                  <a:pt x="105813" y="308282"/>
                  <a:pt x="112085" y="302009"/>
                  <a:pt x="112085" y="294274"/>
                </a:cubicBezTo>
                <a:lnTo>
                  <a:pt x="112085" y="280267"/>
                </a:lnTo>
                <a:cubicBezTo>
                  <a:pt x="112085" y="272527"/>
                  <a:pt x="105818" y="266249"/>
                  <a:pt x="98078" y="266235"/>
                </a:cubicBezTo>
                <a:close/>
              </a:path>
            </a:pathLst>
          </a:custGeom>
          <a:solidFill>
            <a:schemeClr val="bg1"/>
          </a:solidFill>
          <a:ln w="2375" cap="flat">
            <a:noFill/>
            <a:prstDash val="solid"/>
            <a:miter/>
          </a:ln>
        </p:spPr>
        <p:txBody>
          <a:bodyPr rtlCol="0" anchor="ctr"/>
          <a:lstStyle/>
          <a:p>
            <a:endParaRPr lang="pl-PL"/>
          </a:p>
        </p:txBody>
      </p:sp>
      <p:sp>
        <p:nvSpPr>
          <p:cNvPr id="16" name="Freeform: Shape 15">
            <a:extLst>
              <a:ext uri="{FF2B5EF4-FFF2-40B4-BE49-F238E27FC236}">
                <a16:creationId xmlns:a16="http://schemas.microsoft.com/office/drawing/2014/main" id="{5A6A0FA6-A118-2858-B3D5-115B1A59872D}"/>
              </a:ext>
            </a:extLst>
          </p:cNvPr>
          <p:cNvSpPr/>
          <p:nvPr/>
        </p:nvSpPr>
        <p:spPr>
          <a:xfrm>
            <a:off x="4361453" y="1502743"/>
            <a:ext cx="644520" cy="560556"/>
          </a:xfrm>
          <a:custGeom>
            <a:avLst/>
            <a:gdLst>
              <a:gd name="connsiteX0" fmla="*/ 49027 w 644520"/>
              <a:gd name="connsiteY0" fmla="*/ 448437 h 560556"/>
              <a:gd name="connsiteX1" fmla="*/ 428521 w 644520"/>
              <a:gd name="connsiteY1" fmla="*/ 448437 h 560556"/>
              <a:gd name="connsiteX2" fmla="*/ 536509 w 644520"/>
              <a:gd name="connsiteY2" fmla="*/ 556424 h 560556"/>
              <a:gd name="connsiteX3" fmla="*/ 556320 w 644520"/>
              <a:gd name="connsiteY3" fmla="*/ 556482 h 560556"/>
              <a:gd name="connsiteX4" fmla="*/ 560451 w 644520"/>
              <a:gd name="connsiteY4" fmla="*/ 546514 h 560556"/>
              <a:gd name="connsiteX5" fmla="*/ 560451 w 644520"/>
              <a:gd name="connsiteY5" fmla="*/ 448437 h 560556"/>
              <a:gd name="connsiteX6" fmla="*/ 595470 w 644520"/>
              <a:gd name="connsiteY6" fmla="*/ 448437 h 560556"/>
              <a:gd name="connsiteX7" fmla="*/ 644521 w 644520"/>
              <a:gd name="connsiteY7" fmla="*/ 399386 h 560556"/>
              <a:gd name="connsiteX8" fmla="*/ 644521 w 644520"/>
              <a:gd name="connsiteY8" fmla="*/ 49051 h 560556"/>
              <a:gd name="connsiteX9" fmla="*/ 595541 w 644520"/>
              <a:gd name="connsiteY9" fmla="*/ 0 h 560556"/>
              <a:gd name="connsiteX10" fmla="*/ 420374 w 644520"/>
              <a:gd name="connsiteY10" fmla="*/ 0 h 560556"/>
              <a:gd name="connsiteX11" fmla="*/ 420374 w 644520"/>
              <a:gd name="connsiteY11" fmla="*/ 28039 h 560556"/>
              <a:gd name="connsiteX12" fmla="*/ 595541 w 644520"/>
              <a:gd name="connsiteY12" fmla="*/ 28039 h 560556"/>
              <a:gd name="connsiteX13" fmla="*/ 616577 w 644520"/>
              <a:gd name="connsiteY13" fmla="*/ 49051 h 560556"/>
              <a:gd name="connsiteX14" fmla="*/ 616577 w 644520"/>
              <a:gd name="connsiteY14" fmla="*/ 399386 h 560556"/>
              <a:gd name="connsiteX15" fmla="*/ 595541 w 644520"/>
              <a:gd name="connsiteY15" fmla="*/ 420397 h 560556"/>
              <a:gd name="connsiteX16" fmla="*/ 546491 w 644520"/>
              <a:gd name="connsiteY16" fmla="*/ 420397 h 560556"/>
              <a:gd name="connsiteX17" fmla="*/ 532483 w 644520"/>
              <a:gd name="connsiteY17" fmla="*/ 434405 h 560556"/>
              <a:gd name="connsiteX18" fmla="*/ 532483 w 644520"/>
              <a:gd name="connsiteY18" fmla="*/ 512686 h 560556"/>
              <a:gd name="connsiteX19" fmla="*/ 444339 w 644520"/>
              <a:gd name="connsiteY19" fmla="*/ 424543 h 560556"/>
              <a:gd name="connsiteX20" fmla="*/ 434429 w 644520"/>
              <a:gd name="connsiteY20" fmla="*/ 420445 h 560556"/>
              <a:gd name="connsiteX21" fmla="*/ 49027 w 644520"/>
              <a:gd name="connsiteY21" fmla="*/ 420445 h 560556"/>
              <a:gd name="connsiteX22" fmla="*/ 28015 w 644520"/>
              <a:gd name="connsiteY22" fmla="*/ 399434 h 560556"/>
              <a:gd name="connsiteX23" fmla="*/ 28015 w 644520"/>
              <a:gd name="connsiteY23" fmla="*/ 399434 h 560556"/>
              <a:gd name="connsiteX24" fmla="*/ 28015 w 644520"/>
              <a:gd name="connsiteY24" fmla="*/ 294281 h 560556"/>
              <a:gd name="connsiteX25" fmla="*/ 0 w 644520"/>
              <a:gd name="connsiteY25" fmla="*/ 294281 h 560556"/>
              <a:gd name="connsiteX26" fmla="*/ 0 w 644520"/>
              <a:gd name="connsiteY26" fmla="*/ 399386 h 560556"/>
              <a:gd name="connsiteX27" fmla="*/ 49027 w 644520"/>
              <a:gd name="connsiteY27" fmla="*/ 448437 h 56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4520" h="560556">
                <a:moveTo>
                  <a:pt x="49027" y="448437"/>
                </a:moveTo>
                <a:lnTo>
                  <a:pt x="428521" y="448437"/>
                </a:lnTo>
                <a:lnTo>
                  <a:pt x="536509" y="556424"/>
                </a:lnTo>
                <a:cubicBezTo>
                  <a:pt x="541964" y="561911"/>
                  <a:pt x="550831" y="561937"/>
                  <a:pt x="556320" y="556482"/>
                </a:cubicBezTo>
                <a:cubicBezTo>
                  <a:pt x="558971" y="553845"/>
                  <a:pt x="560460" y="550254"/>
                  <a:pt x="560451" y="546514"/>
                </a:cubicBezTo>
                <a:lnTo>
                  <a:pt x="560451" y="448437"/>
                </a:lnTo>
                <a:lnTo>
                  <a:pt x="595470" y="448437"/>
                </a:lnTo>
                <a:cubicBezTo>
                  <a:pt x="622537" y="448384"/>
                  <a:pt x="644468" y="426453"/>
                  <a:pt x="644521" y="399386"/>
                </a:cubicBezTo>
                <a:lnTo>
                  <a:pt x="644521" y="49051"/>
                </a:lnTo>
                <a:cubicBezTo>
                  <a:pt x="644482" y="22005"/>
                  <a:pt x="622587" y="79"/>
                  <a:pt x="595541" y="0"/>
                </a:cubicBezTo>
                <a:lnTo>
                  <a:pt x="420374" y="0"/>
                </a:lnTo>
                <a:lnTo>
                  <a:pt x="420374" y="28039"/>
                </a:lnTo>
                <a:lnTo>
                  <a:pt x="595541" y="28039"/>
                </a:lnTo>
                <a:cubicBezTo>
                  <a:pt x="607143" y="28052"/>
                  <a:pt x="616550" y="37448"/>
                  <a:pt x="616577" y="49051"/>
                </a:cubicBezTo>
                <a:lnTo>
                  <a:pt x="616577" y="399386"/>
                </a:lnTo>
                <a:cubicBezTo>
                  <a:pt x="616550" y="410988"/>
                  <a:pt x="607143" y="420386"/>
                  <a:pt x="595541" y="420397"/>
                </a:cubicBezTo>
                <a:lnTo>
                  <a:pt x="546491" y="420397"/>
                </a:lnTo>
                <a:cubicBezTo>
                  <a:pt x="538760" y="420412"/>
                  <a:pt x="532497" y="426675"/>
                  <a:pt x="532483" y="434405"/>
                </a:cubicBezTo>
                <a:lnTo>
                  <a:pt x="532483" y="512686"/>
                </a:lnTo>
                <a:lnTo>
                  <a:pt x="444339" y="424543"/>
                </a:lnTo>
                <a:cubicBezTo>
                  <a:pt x="441707" y="421922"/>
                  <a:pt x="438143" y="420450"/>
                  <a:pt x="434429" y="420445"/>
                </a:cubicBezTo>
                <a:lnTo>
                  <a:pt x="49027" y="420445"/>
                </a:lnTo>
                <a:cubicBezTo>
                  <a:pt x="37423" y="420445"/>
                  <a:pt x="28015" y="411038"/>
                  <a:pt x="28015" y="399434"/>
                </a:cubicBezTo>
                <a:lnTo>
                  <a:pt x="28015" y="399434"/>
                </a:lnTo>
                <a:lnTo>
                  <a:pt x="28015" y="294281"/>
                </a:lnTo>
                <a:lnTo>
                  <a:pt x="0" y="294281"/>
                </a:lnTo>
                <a:lnTo>
                  <a:pt x="0" y="399386"/>
                </a:lnTo>
                <a:cubicBezTo>
                  <a:pt x="39" y="426451"/>
                  <a:pt x="21962" y="448384"/>
                  <a:pt x="49027" y="448437"/>
                </a:cubicBezTo>
                <a:close/>
              </a:path>
            </a:pathLst>
          </a:custGeom>
          <a:solidFill>
            <a:schemeClr val="bg1"/>
          </a:solidFill>
          <a:ln w="2375" cap="flat">
            <a:noFill/>
            <a:prstDash val="solid"/>
            <a:miter/>
          </a:ln>
        </p:spPr>
        <p:txBody>
          <a:bodyPr rtlCol="0" anchor="ctr"/>
          <a:lstStyle/>
          <a:p>
            <a:endParaRPr lang="pl-PL"/>
          </a:p>
        </p:txBody>
      </p:sp>
    </p:spTree>
    <p:extLst>
      <p:ext uri="{BB962C8B-B14F-4D97-AF65-F5344CB8AC3E}">
        <p14:creationId xmlns:p14="http://schemas.microsoft.com/office/powerpoint/2010/main" val="160835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3E04EF-3E9F-478E-9887-6A4BD41701B5}"/>
              </a:ext>
            </a:extLst>
          </p:cNvPr>
          <p:cNvSpPr/>
          <p:nvPr userDrawn="1"/>
        </p:nvSpPr>
        <p:spPr>
          <a:xfrm>
            <a:off x="0" y="3781312"/>
            <a:ext cx="9144000" cy="1362187"/>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0">
            <a:extLst>
              <a:ext uri="{FF2B5EF4-FFF2-40B4-BE49-F238E27FC236}">
                <a16:creationId xmlns:a16="http://schemas.microsoft.com/office/drawing/2014/main" id="{E28E81B4-9A4B-4038-8F30-881B3F451958}"/>
              </a:ext>
            </a:extLst>
          </p:cNvPr>
          <p:cNvSpPr txBox="1">
            <a:spLocks noChangeArrowheads="1"/>
          </p:cNvSpPr>
          <p:nvPr userDrawn="1"/>
        </p:nvSpPr>
        <p:spPr bwMode="auto">
          <a:xfrm>
            <a:off x="0" y="0"/>
            <a:ext cx="9143999" cy="3781312"/>
          </a:xfrm>
          <a:prstGeom prst="rect">
            <a:avLst/>
          </a:prstGeom>
          <a:solidFill>
            <a:srgbClr val="DF4145"/>
          </a:solidFill>
          <a:ln>
            <a:noFill/>
          </a:ln>
        </p:spPr>
        <p:txBody>
          <a:bodyPr wrap="square" lIns="137160" rIns="137160" anchor="ctr" anchorCtr="0">
            <a:no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r>
              <a:rPr lang="pl-PL" sz="4400">
                <a:solidFill>
                  <a:schemeClr val="bg1"/>
                </a:solidFill>
                <a:latin typeface="Trebuchet MS" panose="020B0603020202020204" pitchFamily="34" charset="0"/>
                <a:cs typeface="Microsoft New Tai Lue" panose="020B0502040204020203" pitchFamily="34" charset="0"/>
              </a:rPr>
              <a:t>  </a:t>
            </a:r>
            <a:endParaRPr lang="en-US" altLang="en-US" sz="4000" dirty="0">
              <a:solidFill>
                <a:srgbClr val="FFFF00"/>
              </a:solidFill>
              <a:latin typeface="Trebuchet MS" panose="020B0603020202020204" pitchFamily="34" charset="0"/>
            </a:endParaRPr>
          </a:p>
        </p:txBody>
      </p:sp>
      <p:sp>
        <p:nvSpPr>
          <p:cNvPr id="9" name="Title 1">
            <a:extLst>
              <a:ext uri="{FF2B5EF4-FFF2-40B4-BE49-F238E27FC236}">
                <a16:creationId xmlns:a16="http://schemas.microsoft.com/office/drawing/2014/main" id="{5175243D-61C1-4375-A211-B8A233C7BAD3}"/>
              </a:ext>
            </a:extLst>
          </p:cNvPr>
          <p:cNvSpPr txBox="1">
            <a:spLocks/>
          </p:cNvSpPr>
          <p:nvPr userDrawn="1"/>
        </p:nvSpPr>
        <p:spPr bwMode="auto">
          <a:xfrm>
            <a:off x="0" y="171450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ＭＳ Ｐゴシック" charset="0"/>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ＭＳ Ｐゴシック" charset="0"/>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9pPr>
          </a:lstStyle>
          <a:p>
            <a:pPr algn="ctr" eaLnBrk="1" hangingPunct="1">
              <a:buClr>
                <a:srgbClr val="000000"/>
              </a:buClr>
            </a:pPr>
            <a:r>
              <a:rPr lang="en-US" sz="5000" b="1" kern="0" dirty="0">
                <a:solidFill>
                  <a:schemeClr val="bg1"/>
                </a:solidFill>
                <a:latin typeface="Trebuchet MS" panose="020B0603020202020204" pitchFamily="34" charset="0"/>
                <a:ea typeface="ＭＳ Ｐゴシック" panose="020B0600070205080204" pitchFamily="34" charset="-128"/>
                <a:cs typeface="Arial" panose="020B0604020202020204" pitchFamily="34" charset="0"/>
              </a:rPr>
              <a:t>Thank you!</a:t>
            </a:r>
          </a:p>
        </p:txBody>
      </p:sp>
      <p:pic>
        <p:nvPicPr>
          <p:cNvPr id="8" name="Grafika 7">
            <a:extLst>
              <a:ext uri="{FF2B5EF4-FFF2-40B4-BE49-F238E27FC236}">
                <a16:creationId xmlns:a16="http://schemas.microsoft.com/office/drawing/2014/main" id="{C9862760-3515-44A8-B32D-C55D98E21A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72245" y="4249723"/>
            <a:ext cx="3009455" cy="425364"/>
          </a:xfrm>
          <a:prstGeom prst="rect">
            <a:avLst/>
          </a:prstGeom>
        </p:spPr>
      </p:pic>
    </p:spTree>
    <p:extLst>
      <p:ext uri="{BB962C8B-B14F-4D97-AF65-F5344CB8AC3E}">
        <p14:creationId xmlns:p14="http://schemas.microsoft.com/office/powerpoint/2010/main" val="131469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p:spTree>
      <p:nvGrpSpPr>
        <p:cNvPr id="1" name=""/>
        <p:cNvGrpSpPr/>
        <p:nvPr/>
      </p:nvGrpSpPr>
      <p:grpSpPr>
        <a:xfrm>
          <a:off x="0" y="0"/>
          <a:ext cx="0" cy="0"/>
          <a:chOff x="0" y="0"/>
          <a:chExt cx="0" cy="0"/>
        </a:xfrm>
      </p:grpSpPr>
      <p:sp>
        <p:nvSpPr>
          <p:cNvPr id="3" name="Prostokąt 4">
            <a:extLst>
              <a:ext uri="{FF2B5EF4-FFF2-40B4-BE49-F238E27FC236}">
                <a16:creationId xmlns:a16="http://schemas.microsoft.com/office/drawing/2014/main" id="{7942AD66-ACD8-4DE4-999C-46D8DDF27E56}"/>
              </a:ext>
            </a:extLst>
          </p:cNvPr>
          <p:cNvSpPr/>
          <p:nvPr userDrawn="1"/>
        </p:nvSpPr>
        <p:spPr>
          <a:xfrm>
            <a:off x="0" y="1191537"/>
            <a:ext cx="9144000" cy="3951963"/>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pic>
        <p:nvPicPr>
          <p:cNvPr id="2" name="Grafika 1">
            <a:extLst>
              <a:ext uri="{FF2B5EF4-FFF2-40B4-BE49-F238E27FC236}">
                <a16:creationId xmlns:a16="http://schemas.microsoft.com/office/drawing/2014/main" id="{F9704ACB-594A-475C-8DCA-0EB931B4E1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695" y="404975"/>
            <a:ext cx="3450173" cy="487657"/>
          </a:xfrm>
          <a:prstGeom prst="rect">
            <a:avLst/>
          </a:prstGeom>
        </p:spPr>
      </p:pic>
      <p:sp>
        <p:nvSpPr>
          <p:cNvPr id="4" name="Text Placeholder 14">
            <a:extLst>
              <a:ext uri="{FF2B5EF4-FFF2-40B4-BE49-F238E27FC236}">
                <a16:creationId xmlns:a16="http://schemas.microsoft.com/office/drawing/2014/main" id="{087CF316-64B0-EF80-562A-402838CE1753}"/>
              </a:ext>
            </a:extLst>
          </p:cNvPr>
          <p:cNvSpPr>
            <a:spLocks noGrp="1"/>
          </p:cNvSpPr>
          <p:nvPr>
            <p:ph type="body" sz="quarter" idx="12" hasCustomPrompt="1"/>
          </p:nvPr>
        </p:nvSpPr>
        <p:spPr>
          <a:xfrm>
            <a:off x="487696" y="2523147"/>
            <a:ext cx="4554821" cy="744488"/>
          </a:xfrm>
        </p:spPr>
        <p:txBody>
          <a:bodyPr/>
          <a:lstStyle>
            <a:lvl1pPr algn="l">
              <a:defRPr sz="4000" b="1">
                <a:solidFill>
                  <a:schemeClr val="bg1"/>
                </a:solidFill>
              </a:defRPr>
            </a:lvl1pPr>
          </a:lstStyle>
          <a:p>
            <a:pPr lvl="0"/>
            <a:r>
              <a:rPr lang="en-US" dirty="0"/>
              <a:t>Title</a:t>
            </a:r>
          </a:p>
        </p:txBody>
      </p:sp>
      <p:sp>
        <p:nvSpPr>
          <p:cNvPr id="5" name="Text Placeholder 14">
            <a:extLst>
              <a:ext uri="{FF2B5EF4-FFF2-40B4-BE49-F238E27FC236}">
                <a16:creationId xmlns:a16="http://schemas.microsoft.com/office/drawing/2014/main" id="{DE51915B-5FD1-8C34-C82A-D9C79A1CA43E}"/>
              </a:ext>
            </a:extLst>
          </p:cNvPr>
          <p:cNvSpPr>
            <a:spLocks noGrp="1"/>
          </p:cNvSpPr>
          <p:nvPr>
            <p:ph type="body" sz="quarter" idx="13" hasCustomPrompt="1"/>
          </p:nvPr>
        </p:nvSpPr>
        <p:spPr>
          <a:xfrm>
            <a:off x="487695" y="3279865"/>
            <a:ext cx="4554821" cy="744488"/>
          </a:xfrm>
        </p:spPr>
        <p:txBody>
          <a:bodyPr/>
          <a:lstStyle>
            <a:lvl1pPr algn="l">
              <a:defRPr sz="2000" b="0">
                <a:solidFill>
                  <a:schemeClr val="tx1"/>
                </a:solidFill>
              </a:defRPr>
            </a:lvl1pPr>
          </a:lstStyle>
          <a:p>
            <a:pPr lvl="0"/>
            <a:r>
              <a:rPr lang="en-US" dirty="0"/>
              <a:t>Month, Year</a:t>
            </a:r>
          </a:p>
        </p:txBody>
      </p:sp>
      <p:sp>
        <p:nvSpPr>
          <p:cNvPr id="8" name="Text Placeholder 1">
            <a:extLst>
              <a:ext uri="{FF2B5EF4-FFF2-40B4-BE49-F238E27FC236}">
                <a16:creationId xmlns:a16="http://schemas.microsoft.com/office/drawing/2014/main" id="{80D4FF3F-77E3-6AE5-AB03-0D29B8810614}"/>
              </a:ext>
            </a:extLst>
          </p:cNvPr>
          <p:cNvSpPr txBox="1">
            <a:spLocks/>
          </p:cNvSpPr>
          <p:nvPr userDrawn="1"/>
        </p:nvSpPr>
        <p:spPr>
          <a:xfrm>
            <a:off x="4170366" y="477800"/>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600" dirty="0">
                <a:solidFill>
                  <a:srgbClr val="1F1939"/>
                </a:solidFill>
                <a:latin typeface="Trebuchet MS"/>
                <a:ea typeface="ＭＳ Ｐゴシック"/>
              </a:rPr>
              <a:t>2024 USER CONFERENCE</a:t>
            </a:r>
          </a:p>
        </p:txBody>
      </p:sp>
    </p:spTree>
    <p:extLst>
      <p:ext uri="{BB962C8B-B14F-4D97-AF65-F5344CB8AC3E}">
        <p14:creationId xmlns:p14="http://schemas.microsoft.com/office/powerpoint/2010/main" val="14389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F9704ACB-594A-475C-8DCA-0EB931B4E1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695" y="404975"/>
            <a:ext cx="3450173" cy="487657"/>
          </a:xfrm>
          <a:prstGeom prst="rect">
            <a:avLst/>
          </a:prstGeom>
        </p:spPr>
      </p:pic>
      <p:sp>
        <p:nvSpPr>
          <p:cNvPr id="5" name="Prostokąt 4">
            <a:extLst>
              <a:ext uri="{FF2B5EF4-FFF2-40B4-BE49-F238E27FC236}">
                <a16:creationId xmlns:a16="http://schemas.microsoft.com/office/drawing/2014/main" id="{7624A74C-8EB7-3E61-69E2-C6EFA2F2D4F0}"/>
              </a:ext>
            </a:extLst>
          </p:cNvPr>
          <p:cNvSpPr/>
          <p:nvPr userDrawn="1"/>
        </p:nvSpPr>
        <p:spPr>
          <a:xfrm>
            <a:off x="0" y="1191537"/>
            <a:ext cx="9144000" cy="3951963"/>
          </a:xfrm>
          <a:prstGeom prst="rect">
            <a:avLst/>
          </a:prstGeom>
          <a:solidFill>
            <a:srgbClr val="FB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sp>
        <p:nvSpPr>
          <p:cNvPr id="6" name="Rectangle 5">
            <a:extLst>
              <a:ext uri="{FF2B5EF4-FFF2-40B4-BE49-F238E27FC236}">
                <a16:creationId xmlns:a16="http://schemas.microsoft.com/office/drawing/2014/main" id="{31D7432E-958E-BFD1-A852-3A59BB82EC0F}"/>
              </a:ext>
            </a:extLst>
          </p:cNvPr>
          <p:cNvSpPr/>
          <p:nvPr userDrawn="1"/>
        </p:nvSpPr>
        <p:spPr>
          <a:xfrm>
            <a:off x="5774925" y="1191537"/>
            <a:ext cx="3369076" cy="3951963"/>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B1A1EB74-93C4-8B22-52D8-77B15C329521}"/>
              </a:ext>
            </a:extLst>
          </p:cNvPr>
          <p:cNvSpPr txBox="1">
            <a:spLocks/>
          </p:cNvSpPr>
          <p:nvPr userDrawn="1"/>
        </p:nvSpPr>
        <p:spPr>
          <a:xfrm>
            <a:off x="4170366" y="477800"/>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600" dirty="0">
                <a:solidFill>
                  <a:srgbClr val="1F1939"/>
                </a:solidFill>
                <a:latin typeface="Trebuchet MS"/>
                <a:ea typeface="ＭＳ Ｐゴシック"/>
              </a:rPr>
              <a:t>2024 USER CONFERENCE</a:t>
            </a:r>
          </a:p>
        </p:txBody>
      </p:sp>
      <p:sp>
        <p:nvSpPr>
          <p:cNvPr id="10" name="Text Placeholder 14">
            <a:extLst>
              <a:ext uri="{FF2B5EF4-FFF2-40B4-BE49-F238E27FC236}">
                <a16:creationId xmlns:a16="http://schemas.microsoft.com/office/drawing/2014/main" id="{16C8DA70-2877-30A8-8E78-19C50A83BCE3}"/>
              </a:ext>
            </a:extLst>
          </p:cNvPr>
          <p:cNvSpPr>
            <a:spLocks noGrp="1"/>
          </p:cNvSpPr>
          <p:nvPr>
            <p:ph type="body" sz="quarter" idx="12" hasCustomPrompt="1"/>
          </p:nvPr>
        </p:nvSpPr>
        <p:spPr>
          <a:xfrm>
            <a:off x="487696" y="2523147"/>
            <a:ext cx="4554821" cy="744488"/>
          </a:xfrm>
        </p:spPr>
        <p:txBody>
          <a:bodyPr/>
          <a:lstStyle>
            <a:lvl1pPr algn="l">
              <a:defRPr sz="4000" b="1">
                <a:solidFill>
                  <a:srgbClr val="1F1939"/>
                </a:solidFill>
              </a:defRPr>
            </a:lvl1pPr>
          </a:lstStyle>
          <a:p>
            <a:pPr lvl="0"/>
            <a:r>
              <a:rPr lang="en-US" dirty="0"/>
              <a:t>Title</a:t>
            </a:r>
          </a:p>
        </p:txBody>
      </p:sp>
      <p:sp>
        <p:nvSpPr>
          <p:cNvPr id="11" name="Text Placeholder 14">
            <a:extLst>
              <a:ext uri="{FF2B5EF4-FFF2-40B4-BE49-F238E27FC236}">
                <a16:creationId xmlns:a16="http://schemas.microsoft.com/office/drawing/2014/main" id="{7CD13FCD-83B4-4161-3576-5D2BA5B1EB02}"/>
              </a:ext>
            </a:extLst>
          </p:cNvPr>
          <p:cNvSpPr>
            <a:spLocks noGrp="1"/>
          </p:cNvSpPr>
          <p:nvPr>
            <p:ph type="body" sz="quarter" idx="13" hasCustomPrompt="1"/>
          </p:nvPr>
        </p:nvSpPr>
        <p:spPr>
          <a:xfrm>
            <a:off x="487695" y="3279865"/>
            <a:ext cx="4554821" cy="744488"/>
          </a:xfrm>
        </p:spPr>
        <p:txBody>
          <a:bodyPr/>
          <a:lstStyle>
            <a:lvl1pPr algn="l">
              <a:defRPr sz="2000" b="0">
                <a:solidFill>
                  <a:schemeClr val="tx1"/>
                </a:solidFill>
              </a:defRPr>
            </a:lvl1pPr>
          </a:lstStyle>
          <a:p>
            <a:pPr lvl="0"/>
            <a:r>
              <a:rPr lang="en-US" dirty="0"/>
              <a:t>Month, Year</a:t>
            </a:r>
          </a:p>
        </p:txBody>
      </p:sp>
      <p:pic>
        <p:nvPicPr>
          <p:cNvPr id="14" name="Picture 13" descr="A group of women sitting at a table&#10;&#10;Description automatically generated">
            <a:extLst>
              <a:ext uri="{FF2B5EF4-FFF2-40B4-BE49-F238E27FC236}">
                <a16:creationId xmlns:a16="http://schemas.microsoft.com/office/drawing/2014/main" id="{C0D664DF-6D6A-11D6-0FE1-F9E38887533E}"/>
              </a:ext>
            </a:extLst>
          </p:cNvPr>
          <p:cNvPicPr>
            <a:picLocks noChangeAspect="1"/>
          </p:cNvPicPr>
          <p:nvPr userDrawn="1"/>
        </p:nvPicPr>
        <p:blipFill rotWithShape="1">
          <a:blip r:embed="rId4"/>
          <a:srcRect l="27516" t="894" r="17105" b="1623"/>
          <a:stretch/>
        </p:blipFill>
        <p:spPr>
          <a:xfrm>
            <a:off x="5774924" y="1191536"/>
            <a:ext cx="3369076" cy="3951964"/>
          </a:xfrm>
          <a:prstGeom prst="rect">
            <a:avLst/>
          </a:prstGeom>
        </p:spPr>
      </p:pic>
    </p:spTree>
    <p:extLst>
      <p:ext uri="{BB962C8B-B14F-4D97-AF65-F5344CB8AC3E}">
        <p14:creationId xmlns:p14="http://schemas.microsoft.com/office/powerpoint/2010/main" val="213772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resentation Title">
    <p:spTree>
      <p:nvGrpSpPr>
        <p:cNvPr id="1" name=""/>
        <p:cNvGrpSpPr/>
        <p:nvPr/>
      </p:nvGrpSpPr>
      <p:grpSpPr>
        <a:xfrm>
          <a:off x="0" y="0"/>
          <a:ext cx="0" cy="0"/>
          <a:chOff x="0" y="0"/>
          <a:chExt cx="0" cy="0"/>
        </a:xfrm>
      </p:grpSpPr>
      <p:sp>
        <p:nvSpPr>
          <p:cNvPr id="3" name="Prostokąt 4">
            <a:extLst>
              <a:ext uri="{FF2B5EF4-FFF2-40B4-BE49-F238E27FC236}">
                <a16:creationId xmlns:a16="http://schemas.microsoft.com/office/drawing/2014/main" id="{7942AD66-ACD8-4DE4-999C-46D8DDF27E56}"/>
              </a:ext>
            </a:extLst>
          </p:cNvPr>
          <p:cNvSpPr/>
          <p:nvPr userDrawn="1"/>
        </p:nvSpPr>
        <p:spPr>
          <a:xfrm>
            <a:off x="0" y="1191537"/>
            <a:ext cx="9144000" cy="3951963"/>
          </a:xfrm>
          <a:prstGeom prst="rect">
            <a:avLst/>
          </a:prstGeom>
          <a:solidFill>
            <a:srgbClr val="FB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2" name="Text Placeholder 14">
            <a:extLst>
              <a:ext uri="{FF2B5EF4-FFF2-40B4-BE49-F238E27FC236}">
                <a16:creationId xmlns:a16="http://schemas.microsoft.com/office/drawing/2014/main" id="{B2946B49-23E3-42A6-9FD9-BF862CFA52D2}"/>
              </a:ext>
            </a:extLst>
          </p:cNvPr>
          <p:cNvSpPr>
            <a:spLocks noGrp="1"/>
          </p:cNvSpPr>
          <p:nvPr>
            <p:ph type="body" sz="quarter" idx="12" hasCustomPrompt="1"/>
          </p:nvPr>
        </p:nvSpPr>
        <p:spPr>
          <a:xfrm>
            <a:off x="487696" y="2523147"/>
            <a:ext cx="4554821" cy="744488"/>
          </a:xfrm>
        </p:spPr>
        <p:txBody>
          <a:bodyPr/>
          <a:lstStyle>
            <a:lvl1pPr algn="l">
              <a:defRPr sz="4000" b="1">
                <a:solidFill>
                  <a:srgbClr val="1F1939"/>
                </a:solidFill>
              </a:defRPr>
            </a:lvl1pPr>
          </a:lstStyle>
          <a:p>
            <a:pPr lvl="0"/>
            <a:r>
              <a:rPr lang="en-US" noProof="0" dirty="0"/>
              <a:t>Title</a:t>
            </a:r>
          </a:p>
        </p:txBody>
      </p:sp>
      <p:pic>
        <p:nvPicPr>
          <p:cNvPr id="2" name="Grafika 1">
            <a:extLst>
              <a:ext uri="{FF2B5EF4-FFF2-40B4-BE49-F238E27FC236}">
                <a16:creationId xmlns:a16="http://schemas.microsoft.com/office/drawing/2014/main" id="{F9704ACB-594A-475C-8DCA-0EB931B4E1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7695" y="404975"/>
            <a:ext cx="3450173" cy="487657"/>
          </a:xfrm>
          <a:prstGeom prst="rect">
            <a:avLst/>
          </a:prstGeom>
        </p:spPr>
      </p:pic>
      <p:sp>
        <p:nvSpPr>
          <p:cNvPr id="4" name="Rectangle 3">
            <a:extLst>
              <a:ext uri="{FF2B5EF4-FFF2-40B4-BE49-F238E27FC236}">
                <a16:creationId xmlns:a16="http://schemas.microsoft.com/office/drawing/2014/main" id="{C270A813-EFD5-487F-8C17-7FE0AD19EFF1}"/>
              </a:ext>
            </a:extLst>
          </p:cNvPr>
          <p:cNvSpPr/>
          <p:nvPr userDrawn="1"/>
        </p:nvSpPr>
        <p:spPr>
          <a:xfrm>
            <a:off x="5774925" y="1191537"/>
            <a:ext cx="3369076" cy="3951963"/>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Text Placeholder 14">
            <a:extLst>
              <a:ext uri="{FF2B5EF4-FFF2-40B4-BE49-F238E27FC236}">
                <a16:creationId xmlns:a16="http://schemas.microsoft.com/office/drawing/2014/main" id="{D39D7072-0A67-D2A1-D9A0-44642DED8EC6}"/>
              </a:ext>
            </a:extLst>
          </p:cNvPr>
          <p:cNvSpPr>
            <a:spLocks noGrp="1"/>
          </p:cNvSpPr>
          <p:nvPr>
            <p:ph type="body" sz="quarter" idx="13" hasCustomPrompt="1"/>
          </p:nvPr>
        </p:nvSpPr>
        <p:spPr>
          <a:xfrm>
            <a:off x="487695" y="3279865"/>
            <a:ext cx="4554821" cy="744488"/>
          </a:xfrm>
        </p:spPr>
        <p:txBody>
          <a:bodyPr/>
          <a:lstStyle>
            <a:lvl1pPr algn="l">
              <a:defRPr sz="2000" b="0">
                <a:solidFill>
                  <a:schemeClr val="tx1"/>
                </a:solidFill>
              </a:defRPr>
            </a:lvl1pPr>
          </a:lstStyle>
          <a:p>
            <a:pPr lvl="0"/>
            <a:r>
              <a:rPr lang="en-US" noProof="0" dirty="0"/>
              <a:t>Month, Year</a:t>
            </a:r>
          </a:p>
        </p:txBody>
      </p:sp>
      <p:pic>
        <p:nvPicPr>
          <p:cNvPr id="9" name="Picture 8" descr="A picture containing text, indoor&#10;&#10;Description automatically generated">
            <a:extLst>
              <a:ext uri="{FF2B5EF4-FFF2-40B4-BE49-F238E27FC236}">
                <a16:creationId xmlns:a16="http://schemas.microsoft.com/office/drawing/2014/main" id="{9F1A6A4C-6E45-6E9A-3A94-43FF9FF914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6649" y="1973033"/>
            <a:ext cx="2880061" cy="2589204"/>
          </a:xfrm>
          <a:prstGeom prst="rect">
            <a:avLst/>
          </a:prstGeom>
        </p:spPr>
      </p:pic>
      <p:sp>
        <p:nvSpPr>
          <p:cNvPr id="10" name="Text Placeholder 1">
            <a:extLst>
              <a:ext uri="{FF2B5EF4-FFF2-40B4-BE49-F238E27FC236}">
                <a16:creationId xmlns:a16="http://schemas.microsoft.com/office/drawing/2014/main" id="{9762E4E0-C146-0FFE-7611-A8C94D896019}"/>
              </a:ext>
            </a:extLst>
          </p:cNvPr>
          <p:cNvSpPr txBox="1">
            <a:spLocks/>
          </p:cNvSpPr>
          <p:nvPr userDrawn="1"/>
        </p:nvSpPr>
        <p:spPr>
          <a:xfrm>
            <a:off x="4170366" y="477800"/>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600" noProof="0" dirty="0">
                <a:solidFill>
                  <a:srgbClr val="1F1939"/>
                </a:solidFill>
                <a:latin typeface="Trebuchet MS"/>
                <a:ea typeface="ＭＳ Ｐゴシック"/>
              </a:rPr>
              <a:t>2024 USER CONFERENCE</a:t>
            </a:r>
          </a:p>
        </p:txBody>
      </p:sp>
    </p:spTree>
    <p:extLst>
      <p:ext uri="{BB962C8B-B14F-4D97-AF65-F5344CB8AC3E}">
        <p14:creationId xmlns:p14="http://schemas.microsoft.com/office/powerpoint/2010/main" val="395164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D5B44C5-D60F-461B-B762-D4E2C13F1ECA}"/>
              </a:ext>
            </a:extLst>
          </p:cNvPr>
          <p:cNvSpPr txBox="1">
            <a:spLocks/>
          </p:cNvSpPr>
          <p:nvPr userDrawn="1"/>
        </p:nvSpPr>
        <p:spPr>
          <a:xfrm>
            <a:off x="3155828" y="968004"/>
            <a:ext cx="5584393" cy="1208953"/>
          </a:xfrm>
          <a:prstGeom prst="rect">
            <a:avLst/>
          </a:prstGeom>
        </p:spPr>
        <p:txBody>
          <a:bodyPr rtlCol="0">
            <a:noAutofit/>
          </a:bodyPr>
          <a:lst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ＭＳ Ｐゴシック" charset="0"/>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ＭＳ Ｐゴシック" charset="0"/>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9pPr>
          </a:lstStyle>
          <a:p>
            <a:pPr eaLnBrk="1" fontAlgn="auto" hangingPunct="1">
              <a:spcAft>
                <a:spcPts val="0"/>
              </a:spcAft>
              <a:defRPr/>
            </a:pPr>
            <a:r>
              <a:rPr lang="en-US" sz="5000" kern="0" noProof="0" dirty="0">
                <a:solidFill>
                  <a:srgbClr val="1F1939"/>
                </a:solidFill>
                <a:latin typeface="Trebuchet MS" panose="020B0603020202020204" pitchFamily="34" charset="0"/>
              </a:rPr>
              <a:t>Hi, I am</a:t>
            </a:r>
            <a:br>
              <a:rPr lang="en-US" sz="5000" b="1" kern="0" noProof="0" dirty="0">
                <a:solidFill>
                  <a:srgbClr val="1F1939"/>
                </a:solidFill>
                <a:latin typeface="Trebuchet MS" panose="020B0603020202020204" pitchFamily="34" charset="0"/>
              </a:rPr>
            </a:br>
            <a:br>
              <a:rPr lang="en-US" sz="5000" b="1" kern="0" noProof="0" dirty="0">
                <a:solidFill>
                  <a:srgbClr val="1F1939"/>
                </a:solidFill>
                <a:latin typeface="Trebuchet MS" panose="020B0603020202020204" pitchFamily="34" charset="0"/>
              </a:rPr>
            </a:br>
            <a:br>
              <a:rPr lang="en-US" sz="5000" kern="0" noProof="0" dirty="0">
                <a:solidFill>
                  <a:srgbClr val="1F1939"/>
                </a:solidFill>
                <a:latin typeface="Trebuchet MS" panose="020B0603020202020204" pitchFamily="34" charset="0"/>
              </a:rPr>
            </a:br>
            <a:br>
              <a:rPr lang="en-US" sz="5000" kern="0" noProof="0" dirty="0">
                <a:solidFill>
                  <a:srgbClr val="1F1939"/>
                </a:solidFill>
                <a:latin typeface="Trebuchet MS" panose="020B0603020202020204" pitchFamily="34" charset="0"/>
              </a:rPr>
            </a:br>
            <a:endParaRPr lang="en-US" sz="5000" kern="0" noProof="0" dirty="0">
              <a:solidFill>
                <a:srgbClr val="1F1939"/>
              </a:solidFill>
              <a:latin typeface="Trebuchet MS" panose="020B0603020202020204" pitchFamily="34" charset="0"/>
            </a:endParaRPr>
          </a:p>
        </p:txBody>
      </p:sp>
      <p:pic>
        <p:nvPicPr>
          <p:cNvPr id="6" name="Obraz 1">
            <a:extLst>
              <a:ext uri="{FF2B5EF4-FFF2-40B4-BE49-F238E27FC236}">
                <a16:creationId xmlns:a16="http://schemas.microsoft.com/office/drawing/2014/main" id="{B5B6FDDD-C252-4125-9032-792B7D214A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5612" y="1231001"/>
            <a:ext cx="1524921" cy="1845517"/>
          </a:xfrm>
          <a:prstGeom prst="rect">
            <a:avLst/>
          </a:prstGeom>
        </p:spPr>
      </p:pic>
      <p:sp>
        <p:nvSpPr>
          <p:cNvPr id="9" name="Picture Placeholder 2">
            <a:extLst>
              <a:ext uri="{FF2B5EF4-FFF2-40B4-BE49-F238E27FC236}">
                <a16:creationId xmlns:a16="http://schemas.microsoft.com/office/drawing/2014/main" id="{B22CABF3-FECD-4EAC-9A17-BAEEE1D38900}"/>
              </a:ext>
            </a:extLst>
          </p:cNvPr>
          <p:cNvSpPr>
            <a:spLocks noGrp="1"/>
          </p:cNvSpPr>
          <p:nvPr>
            <p:ph type="pic" idx="10"/>
          </p:nvPr>
        </p:nvSpPr>
        <p:spPr>
          <a:xfrm>
            <a:off x="1303628" y="1382520"/>
            <a:ext cx="1269841" cy="1233502"/>
          </a:xfrm>
          <a:prstGeom prst="ellipse">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dirty="0"/>
          </a:p>
        </p:txBody>
      </p:sp>
      <p:sp>
        <p:nvSpPr>
          <p:cNvPr id="15" name="Text Placeholder 14">
            <a:extLst>
              <a:ext uri="{FF2B5EF4-FFF2-40B4-BE49-F238E27FC236}">
                <a16:creationId xmlns:a16="http://schemas.microsoft.com/office/drawing/2014/main" id="{985DB895-42D2-4AE9-98FF-A4E27D7D7CA7}"/>
              </a:ext>
            </a:extLst>
          </p:cNvPr>
          <p:cNvSpPr>
            <a:spLocks noGrp="1"/>
          </p:cNvSpPr>
          <p:nvPr>
            <p:ph type="body" sz="quarter" idx="12" hasCustomPrompt="1"/>
          </p:nvPr>
        </p:nvSpPr>
        <p:spPr>
          <a:xfrm>
            <a:off x="3193315" y="1933087"/>
            <a:ext cx="5064124" cy="568180"/>
          </a:xfrm>
        </p:spPr>
        <p:txBody>
          <a:bodyPr anchor="ctr"/>
          <a:lstStyle>
            <a:lvl1pPr>
              <a:defRPr sz="3600" b="1">
                <a:solidFill>
                  <a:srgbClr val="E04145"/>
                </a:solidFill>
              </a:defRPr>
            </a:lvl1pPr>
          </a:lstStyle>
          <a:p>
            <a:pPr lvl="0"/>
            <a:r>
              <a:rPr lang="en-US" noProof="0" dirty="0"/>
              <a:t>Name</a:t>
            </a:r>
          </a:p>
        </p:txBody>
      </p:sp>
      <p:sp>
        <p:nvSpPr>
          <p:cNvPr id="16" name="Text Placeholder 14">
            <a:extLst>
              <a:ext uri="{FF2B5EF4-FFF2-40B4-BE49-F238E27FC236}">
                <a16:creationId xmlns:a16="http://schemas.microsoft.com/office/drawing/2014/main" id="{34C1B0B3-5CB8-43C0-9C1D-9D21EDFA1EBF}"/>
              </a:ext>
            </a:extLst>
          </p:cNvPr>
          <p:cNvSpPr>
            <a:spLocks noGrp="1"/>
          </p:cNvSpPr>
          <p:nvPr>
            <p:ph type="body" sz="quarter" idx="13" hasCustomPrompt="1"/>
          </p:nvPr>
        </p:nvSpPr>
        <p:spPr>
          <a:xfrm>
            <a:off x="3193314" y="2514281"/>
            <a:ext cx="5064124" cy="562237"/>
          </a:xfrm>
        </p:spPr>
        <p:txBody>
          <a:bodyPr anchor="ctr"/>
          <a:lstStyle>
            <a:lvl1pPr>
              <a:defRPr sz="3000" b="0">
                <a:solidFill>
                  <a:schemeClr val="tx1"/>
                </a:solidFill>
              </a:defRPr>
            </a:lvl1pPr>
          </a:lstStyle>
          <a:p>
            <a:pPr lvl="0"/>
            <a:r>
              <a:rPr lang="en-US" noProof="0" dirty="0"/>
              <a:t>Job Title</a:t>
            </a:r>
          </a:p>
        </p:txBody>
      </p:sp>
      <p:sp>
        <p:nvSpPr>
          <p:cNvPr id="2" name="Prostokąt 1">
            <a:extLst>
              <a:ext uri="{FF2B5EF4-FFF2-40B4-BE49-F238E27FC236}">
                <a16:creationId xmlns:a16="http://schemas.microsoft.com/office/drawing/2014/main" id="{14785CDD-A94E-481B-9B37-FB4E1F7B8C84}"/>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Grafika 11">
            <a:extLst>
              <a:ext uri="{FF2B5EF4-FFF2-40B4-BE49-F238E27FC236}">
                <a16:creationId xmlns:a16="http://schemas.microsoft.com/office/drawing/2014/main" id="{2D55DACF-3148-4B35-A765-B4803634D0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2197" y="4669529"/>
            <a:ext cx="1999716" cy="282645"/>
          </a:xfrm>
          <a:prstGeom prst="rect">
            <a:avLst/>
          </a:prstGeom>
        </p:spPr>
      </p:pic>
      <p:sp>
        <p:nvSpPr>
          <p:cNvPr id="3" name="Text Placeholder 1">
            <a:extLst>
              <a:ext uri="{FF2B5EF4-FFF2-40B4-BE49-F238E27FC236}">
                <a16:creationId xmlns:a16="http://schemas.microsoft.com/office/drawing/2014/main" id="{5E237839-696C-936B-87CA-ABD40E232364}"/>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noProof="0" dirty="0">
                <a:solidFill>
                  <a:schemeClr val="bg1"/>
                </a:solidFill>
                <a:latin typeface="Trebuchet MS"/>
                <a:ea typeface="ＭＳ Ｐゴシック"/>
              </a:rPr>
              <a:t>2024 USER CONFERENCE</a:t>
            </a:r>
          </a:p>
        </p:txBody>
      </p:sp>
    </p:spTree>
    <p:extLst>
      <p:ext uri="{BB962C8B-B14F-4D97-AF65-F5344CB8AC3E}">
        <p14:creationId xmlns:p14="http://schemas.microsoft.com/office/powerpoint/2010/main" val="88450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556BC2F7-27D8-4D87-9000-7B3D3161431A}"/>
              </a:ext>
            </a:extLst>
          </p:cNvPr>
          <p:cNvSpPr>
            <a:spLocks noGrp="1"/>
          </p:cNvSpPr>
          <p:nvPr>
            <p:ph type="body" sz="quarter" idx="12" hasCustomPrompt="1"/>
          </p:nvPr>
        </p:nvSpPr>
        <p:spPr>
          <a:xfrm>
            <a:off x="594683" y="344148"/>
            <a:ext cx="7787317" cy="568180"/>
          </a:xfrm>
        </p:spPr>
        <p:txBody>
          <a:bodyPr/>
          <a:lstStyle>
            <a:lvl1pPr>
              <a:defRPr sz="3000" b="1">
                <a:solidFill>
                  <a:srgbClr val="E04145"/>
                </a:solidFill>
              </a:defRPr>
            </a:lvl1pPr>
          </a:lstStyle>
          <a:p>
            <a:pPr lvl="0"/>
            <a:r>
              <a:rPr lang="en-US" noProof="0" dirty="0"/>
              <a:t>Agenda</a:t>
            </a:r>
          </a:p>
        </p:txBody>
      </p:sp>
      <p:sp>
        <p:nvSpPr>
          <p:cNvPr id="12" name="Text Placeholder 11">
            <a:extLst>
              <a:ext uri="{FF2B5EF4-FFF2-40B4-BE49-F238E27FC236}">
                <a16:creationId xmlns:a16="http://schemas.microsoft.com/office/drawing/2014/main" id="{94F7F7FA-2CD0-4FA4-8214-DD805E499FF0}"/>
              </a:ext>
            </a:extLst>
          </p:cNvPr>
          <p:cNvSpPr>
            <a:spLocks noGrp="1"/>
          </p:cNvSpPr>
          <p:nvPr>
            <p:ph type="body" sz="quarter" idx="13" hasCustomPrompt="1"/>
          </p:nvPr>
        </p:nvSpPr>
        <p:spPr>
          <a:xfrm>
            <a:off x="1004455" y="954087"/>
            <a:ext cx="7377545" cy="1643063"/>
          </a:xfrm>
        </p:spPr>
        <p:txBody>
          <a:bodyPr/>
          <a:lstStyle>
            <a:lvl1pPr>
              <a:lnSpc>
                <a:spcPct val="150000"/>
              </a:lnSpc>
              <a:buFont typeface="Arial" panose="020B0604020202020204" pitchFamily="34" charset="0"/>
              <a:buChar char="•"/>
              <a:defRPr sz="2200">
                <a:solidFill>
                  <a:srgbClr val="1F1939"/>
                </a:solidFill>
              </a:defRPr>
            </a:lvl1pPr>
            <a:lvl2pPr>
              <a:lnSpc>
                <a:spcPct val="150000"/>
              </a:lnSpc>
              <a:buFont typeface="Arial" panose="020B0604020202020204" pitchFamily="34" charset="0"/>
              <a:buChar char="•"/>
              <a:defRPr sz="2200">
                <a:latin typeface="Trebuchet MS" panose="020B0603020202020204" pitchFamily="34" charset="0"/>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noProof="0" dirty="0"/>
              <a:t>Item 1</a:t>
            </a:r>
          </a:p>
          <a:p>
            <a:pPr lvl="0"/>
            <a:r>
              <a:rPr lang="en-US" noProof="0" dirty="0"/>
              <a:t>Item 2</a:t>
            </a:r>
          </a:p>
          <a:p>
            <a:pPr lvl="0"/>
            <a:endParaRPr lang="en-US" noProof="0" dirty="0"/>
          </a:p>
        </p:txBody>
      </p:sp>
      <p:sp>
        <p:nvSpPr>
          <p:cNvPr id="2" name="Prostokąt 1">
            <a:extLst>
              <a:ext uri="{FF2B5EF4-FFF2-40B4-BE49-F238E27FC236}">
                <a16:creationId xmlns:a16="http://schemas.microsoft.com/office/drawing/2014/main" id="{3FEACAD0-3E9D-CACA-7551-803D5539DC93}"/>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 name="Grafika 11">
            <a:extLst>
              <a:ext uri="{FF2B5EF4-FFF2-40B4-BE49-F238E27FC236}">
                <a16:creationId xmlns:a16="http://schemas.microsoft.com/office/drawing/2014/main" id="{89C6A5EA-686E-BEA2-5F9B-E36F7D875B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2197" y="4669529"/>
            <a:ext cx="1999716" cy="282645"/>
          </a:xfrm>
          <a:prstGeom prst="rect">
            <a:avLst/>
          </a:prstGeom>
        </p:spPr>
      </p:pic>
      <p:sp>
        <p:nvSpPr>
          <p:cNvPr id="4" name="Text Placeholder 1">
            <a:extLst>
              <a:ext uri="{FF2B5EF4-FFF2-40B4-BE49-F238E27FC236}">
                <a16:creationId xmlns:a16="http://schemas.microsoft.com/office/drawing/2014/main" id="{81DECDC7-7D71-04BA-003B-B989E5082FC0}"/>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noProof="0" dirty="0">
                <a:solidFill>
                  <a:schemeClr val="bg1"/>
                </a:solidFill>
                <a:latin typeface="Trebuchet MS"/>
                <a:ea typeface="ＭＳ Ｐゴシック"/>
              </a:rPr>
              <a:t>2024 USER CONFERENCE</a:t>
            </a:r>
          </a:p>
        </p:txBody>
      </p:sp>
    </p:spTree>
    <p:extLst>
      <p:ext uri="{BB962C8B-B14F-4D97-AF65-F5344CB8AC3E}">
        <p14:creationId xmlns:p14="http://schemas.microsoft.com/office/powerpoint/2010/main" val="87329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1">
    <p:bg>
      <p:bgPr>
        <a:solidFill>
          <a:schemeClr val="bg1"/>
        </a:solidFill>
        <a:effectLst/>
      </p:bgPr>
    </p:bg>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556BC2F7-27D8-4D87-9000-7B3D3161431A}"/>
              </a:ext>
            </a:extLst>
          </p:cNvPr>
          <p:cNvSpPr>
            <a:spLocks noGrp="1"/>
          </p:cNvSpPr>
          <p:nvPr>
            <p:ph type="body" sz="quarter" idx="12" hasCustomPrompt="1"/>
          </p:nvPr>
        </p:nvSpPr>
        <p:spPr>
          <a:xfrm>
            <a:off x="594683" y="344148"/>
            <a:ext cx="7787317" cy="568180"/>
          </a:xfrm>
        </p:spPr>
        <p:txBody>
          <a:bodyPr/>
          <a:lstStyle>
            <a:lvl1pPr>
              <a:defRPr sz="3000" b="1">
                <a:solidFill>
                  <a:srgbClr val="E04145"/>
                </a:solidFill>
              </a:defRPr>
            </a:lvl1pPr>
          </a:lstStyle>
          <a:p>
            <a:pPr lvl="0"/>
            <a:r>
              <a:rPr lang="en-US" noProof="0" dirty="0"/>
              <a:t>Title</a:t>
            </a:r>
          </a:p>
        </p:txBody>
      </p:sp>
      <p:sp>
        <p:nvSpPr>
          <p:cNvPr id="12" name="Text Placeholder 11">
            <a:extLst>
              <a:ext uri="{FF2B5EF4-FFF2-40B4-BE49-F238E27FC236}">
                <a16:creationId xmlns:a16="http://schemas.microsoft.com/office/drawing/2014/main" id="{94F7F7FA-2CD0-4FA4-8214-DD805E499FF0}"/>
              </a:ext>
            </a:extLst>
          </p:cNvPr>
          <p:cNvSpPr>
            <a:spLocks noGrp="1"/>
          </p:cNvSpPr>
          <p:nvPr>
            <p:ph type="body" sz="quarter" idx="13" hasCustomPrompt="1"/>
          </p:nvPr>
        </p:nvSpPr>
        <p:spPr>
          <a:xfrm>
            <a:off x="594683" y="1081907"/>
            <a:ext cx="7377545" cy="1643063"/>
          </a:xfrm>
        </p:spPr>
        <p:txBody>
          <a:bodyPr/>
          <a:lstStyle>
            <a:lvl1pPr>
              <a:lnSpc>
                <a:spcPct val="150000"/>
              </a:lnSpc>
              <a:buFont typeface="Arial" panose="020B0604020202020204" pitchFamily="34" charset="0"/>
              <a:buChar char="•"/>
              <a:defRPr sz="2200">
                <a:solidFill>
                  <a:srgbClr val="1F1939"/>
                </a:solidFill>
              </a:defRPr>
            </a:lvl1pPr>
            <a:lvl2pPr>
              <a:lnSpc>
                <a:spcPct val="150000"/>
              </a:lnSpc>
              <a:buFont typeface="Arial" panose="020B0604020202020204" pitchFamily="34" charset="0"/>
              <a:buChar char="•"/>
              <a:defRPr sz="2200">
                <a:latin typeface="Trebuchet MS" panose="020B0603020202020204" pitchFamily="34" charset="0"/>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noProof="0" dirty="0"/>
              <a:t>Item 1</a:t>
            </a:r>
          </a:p>
          <a:p>
            <a:pPr lvl="0"/>
            <a:r>
              <a:rPr lang="en-US" noProof="0" dirty="0"/>
              <a:t>Item 2</a:t>
            </a:r>
          </a:p>
          <a:p>
            <a:pPr lvl="0"/>
            <a:endParaRPr lang="en-US" noProof="0" dirty="0"/>
          </a:p>
        </p:txBody>
      </p:sp>
      <p:sp>
        <p:nvSpPr>
          <p:cNvPr id="2" name="Prostokąt 1">
            <a:extLst>
              <a:ext uri="{FF2B5EF4-FFF2-40B4-BE49-F238E27FC236}">
                <a16:creationId xmlns:a16="http://schemas.microsoft.com/office/drawing/2014/main" id="{55B96827-D244-7002-F0F3-FBC519398917}"/>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 name="Grafika 11">
            <a:extLst>
              <a:ext uri="{FF2B5EF4-FFF2-40B4-BE49-F238E27FC236}">
                <a16:creationId xmlns:a16="http://schemas.microsoft.com/office/drawing/2014/main" id="{2BEB106F-F5BD-9DA8-76B5-6DF702440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2197" y="4669529"/>
            <a:ext cx="1999716" cy="282645"/>
          </a:xfrm>
          <a:prstGeom prst="rect">
            <a:avLst/>
          </a:prstGeom>
        </p:spPr>
      </p:pic>
      <p:sp>
        <p:nvSpPr>
          <p:cNvPr id="5" name="Text Placeholder 1">
            <a:extLst>
              <a:ext uri="{FF2B5EF4-FFF2-40B4-BE49-F238E27FC236}">
                <a16:creationId xmlns:a16="http://schemas.microsoft.com/office/drawing/2014/main" id="{A6EFFC7C-5412-7BAF-21D1-299113601F6C}"/>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noProof="0" dirty="0">
                <a:solidFill>
                  <a:schemeClr val="bg1"/>
                </a:solidFill>
                <a:latin typeface="Trebuchet MS"/>
                <a:ea typeface="ＭＳ Ｐゴシック"/>
              </a:rPr>
              <a:t>2024 USER CONFERENCE</a:t>
            </a:r>
          </a:p>
        </p:txBody>
      </p:sp>
    </p:spTree>
    <p:extLst>
      <p:ext uri="{BB962C8B-B14F-4D97-AF65-F5344CB8AC3E}">
        <p14:creationId xmlns:p14="http://schemas.microsoft.com/office/powerpoint/2010/main" val="118000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ic 2">
    <p:bg>
      <p:bgPr>
        <a:solidFill>
          <a:schemeClr val="bg1"/>
        </a:solidFill>
        <a:effectLst/>
      </p:bgPr>
    </p:bg>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556BC2F7-27D8-4D87-9000-7B3D3161431A}"/>
              </a:ext>
            </a:extLst>
          </p:cNvPr>
          <p:cNvSpPr>
            <a:spLocks noGrp="1"/>
          </p:cNvSpPr>
          <p:nvPr>
            <p:ph type="body" sz="quarter" idx="12" hasCustomPrompt="1"/>
          </p:nvPr>
        </p:nvSpPr>
        <p:spPr>
          <a:xfrm>
            <a:off x="594683" y="344148"/>
            <a:ext cx="7787317" cy="568180"/>
          </a:xfrm>
        </p:spPr>
        <p:txBody>
          <a:bodyPr/>
          <a:lstStyle>
            <a:lvl1pPr>
              <a:defRPr sz="3000" b="1">
                <a:solidFill>
                  <a:srgbClr val="E04145"/>
                </a:solidFill>
              </a:defRPr>
            </a:lvl1pPr>
          </a:lstStyle>
          <a:p>
            <a:pPr lvl="0"/>
            <a:r>
              <a:rPr lang="en-US" noProof="0" dirty="0"/>
              <a:t>Title</a:t>
            </a:r>
          </a:p>
        </p:txBody>
      </p:sp>
      <p:sp>
        <p:nvSpPr>
          <p:cNvPr id="12" name="Text Placeholder 11">
            <a:extLst>
              <a:ext uri="{FF2B5EF4-FFF2-40B4-BE49-F238E27FC236}">
                <a16:creationId xmlns:a16="http://schemas.microsoft.com/office/drawing/2014/main" id="{94F7F7FA-2CD0-4FA4-8214-DD805E499FF0}"/>
              </a:ext>
            </a:extLst>
          </p:cNvPr>
          <p:cNvSpPr>
            <a:spLocks noGrp="1"/>
          </p:cNvSpPr>
          <p:nvPr>
            <p:ph type="body" sz="quarter" idx="13" hasCustomPrompt="1"/>
          </p:nvPr>
        </p:nvSpPr>
        <p:spPr>
          <a:xfrm>
            <a:off x="594683" y="1081907"/>
            <a:ext cx="7377545" cy="973035"/>
          </a:xfrm>
        </p:spPr>
        <p:txBody>
          <a:bodyPr/>
          <a:lstStyle>
            <a:lvl1pPr marL="0" indent="0">
              <a:lnSpc>
                <a:spcPct val="150000"/>
              </a:lnSpc>
              <a:buFont typeface="Arial" panose="020B0604020202020204" pitchFamily="34" charset="0"/>
              <a:buNone/>
              <a:defRPr sz="1500">
                <a:solidFill>
                  <a:srgbClr val="1F1939"/>
                </a:solidFill>
              </a:defRPr>
            </a:lvl1pPr>
            <a:lvl2pPr>
              <a:lnSpc>
                <a:spcPct val="150000"/>
              </a:lnSpc>
              <a:buFont typeface="Arial" panose="020B0604020202020204" pitchFamily="34" charset="0"/>
              <a:buChar char="•"/>
              <a:defRPr sz="2200">
                <a:latin typeface="Trebuchet MS" panose="020B0603020202020204" pitchFamily="34" charset="0"/>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noProof="0" dirty="0"/>
              <a:t>Text or screenshot</a:t>
            </a:r>
          </a:p>
        </p:txBody>
      </p:sp>
      <p:sp>
        <p:nvSpPr>
          <p:cNvPr id="2" name="Prostokąt 1">
            <a:extLst>
              <a:ext uri="{FF2B5EF4-FFF2-40B4-BE49-F238E27FC236}">
                <a16:creationId xmlns:a16="http://schemas.microsoft.com/office/drawing/2014/main" id="{C8B67B2E-FDD1-0B1F-12BC-926B89646E00}"/>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 name="Grafika 11">
            <a:extLst>
              <a:ext uri="{FF2B5EF4-FFF2-40B4-BE49-F238E27FC236}">
                <a16:creationId xmlns:a16="http://schemas.microsoft.com/office/drawing/2014/main" id="{EE628213-A5E4-DC54-6166-B44912B927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2197" y="4669529"/>
            <a:ext cx="1999716" cy="282645"/>
          </a:xfrm>
          <a:prstGeom prst="rect">
            <a:avLst/>
          </a:prstGeom>
        </p:spPr>
      </p:pic>
      <p:sp>
        <p:nvSpPr>
          <p:cNvPr id="5" name="Text Placeholder 1">
            <a:extLst>
              <a:ext uri="{FF2B5EF4-FFF2-40B4-BE49-F238E27FC236}">
                <a16:creationId xmlns:a16="http://schemas.microsoft.com/office/drawing/2014/main" id="{4D822132-644A-8834-01D5-9F28822046C5}"/>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noProof="0" dirty="0">
                <a:solidFill>
                  <a:schemeClr val="bg1"/>
                </a:solidFill>
                <a:latin typeface="Trebuchet MS"/>
                <a:ea typeface="ＭＳ Ｐゴシック"/>
              </a:rPr>
              <a:t>2024 USER CONFERENCE</a:t>
            </a:r>
          </a:p>
        </p:txBody>
      </p:sp>
    </p:spTree>
    <p:extLst>
      <p:ext uri="{BB962C8B-B14F-4D97-AF65-F5344CB8AC3E}">
        <p14:creationId xmlns:p14="http://schemas.microsoft.com/office/powerpoint/2010/main" val="238643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3">
    <p:bg>
      <p:bgPr>
        <a:solidFill>
          <a:schemeClr val="bg1"/>
        </a:soli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CFDD5C3-1978-11F4-7230-DBBD653B3ACE}"/>
              </a:ext>
            </a:extLst>
          </p:cNvPr>
          <p:cNvSpPr/>
          <p:nvPr userDrawn="1"/>
        </p:nvSpPr>
        <p:spPr>
          <a:xfrm>
            <a:off x="0" y="4486542"/>
            <a:ext cx="9144000" cy="656958"/>
          </a:xfrm>
          <a:prstGeom prst="rect">
            <a:avLst/>
          </a:prstGeom>
          <a:solidFill>
            <a:srgbClr val="1F1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6" name="Grafika 11">
            <a:extLst>
              <a:ext uri="{FF2B5EF4-FFF2-40B4-BE49-F238E27FC236}">
                <a16:creationId xmlns:a16="http://schemas.microsoft.com/office/drawing/2014/main" id="{CCC1E885-75EA-FFF6-AF75-B40215C860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2197" y="4669529"/>
            <a:ext cx="1999716" cy="282645"/>
          </a:xfrm>
          <a:prstGeom prst="rect">
            <a:avLst/>
          </a:prstGeom>
        </p:spPr>
      </p:pic>
      <p:sp>
        <p:nvSpPr>
          <p:cNvPr id="7" name="Text Placeholder 1">
            <a:extLst>
              <a:ext uri="{FF2B5EF4-FFF2-40B4-BE49-F238E27FC236}">
                <a16:creationId xmlns:a16="http://schemas.microsoft.com/office/drawing/2014/main" id="{FE4081C9-302F-AAB8-01F0-F52D11CE2BAF}"/>
              </a:ext>
            </a:extLst>
          </p:cNvPr>
          <p:cNvSpPr txBox="1">
            <a:spLocks/>
          </p:cNvSpPr>
          <p:nvPr userDrawn="1"/>
        </p:nvSpPr>
        <p:spPr>
          <a:xfrm>
            <a:off x="4415864" y="4637938"/>
            <a:ext cx="4485939" cy="45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E041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noProof="0" dirty="0">
                <a:solidFill>
                  <a:schemeClr val="bg1"/>
                </a:solidFill>
                <a:latin typeface="Trebuchet MS"/>
                <a:ea typeface="ＭＳ Ｐゴシック"/>
              </a:rPr>
              <a:t>2024 USER CONFERENCE</a:t>
            </a:r>
          </a:p>
        </p:txBody>
      </p:sp>
    </p:spTree>
    <p:extLst>
      <p:ext uri="{BB962C8B-B14F-4D97-AF65-F5344CB8AC3E}">
        <p14:creationId xmlns:p14="http://schemas.microsoft.com/office/powerpoint/2010/main" val="277326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eaLnBrk="1" hangingPunct="1"/>
            <a:r>
              <a:rPr lang="en-US" sz="3000" b="1" kern="0" noProof="0" dirty="0">
                <a:solidFill>
                  <a:srgbClr val="E04145"/>
                </a:solidFill>
                <a:latin typeface="Trebuchet MS" panose="020B0603020202020204" pitchFamily="34" charset="0"/>
                <a:ea typeface="ＭＳ Ｐゴシック" panose="020B0600070205080204" pitchFamily="34" charset="-128"/>
                <a:cs typeface="Arial" panose="020B0604020202020204" pitchFamily="34" charset="0"/>
              </a:rPr>
              <a:t>IDS</a:t>
            </a:r>
            <a:r>
              <a:rPr lang="pl-PL" sz="3000" b="1" kern="0" noProof="0" dirty="0">
                <a:solidFill>
                  <a:srgbClr val="E04145"/>
                </a:solidFill>
                <a:latin typeface="Trebuchet MS" panose="020B0603020202020204" pitchFamily="34" charset="0"/>
                <a:ea typeface="ＭＳ Ｐゴシック" panose="020B0600070205080204" pitchFamily="34" charset="-128"/>
                <a:cs typeface="Arial" panose="020B0604020202020204" pitchFamily="34" charset="0"/>
              </a:rPr>
              <a:t> 2024 USER CONFERENCE</a:t>
            </a:r>
            <a:r>
              <a:rPr lang="en-US" sz="3000" b="1" kern="0" noProof="0" dirty="0">
                <a:solidFill>
                  <a:srgbClr val="E04145"/>
                </a:solidFill>
                <a:latin typeface="Trebuchet MS" panose="020B0603020202020204" pitchFamily="34" charset="0"/>
                <a:ea typeface="ＭＳ Ｐゴシック" panose="020B0600070205080204" pitchFamily="34" charset="-128"/>
                <a:cs typeface="Arial" panose="020B0604020202020204" pitchFamily="34" charset="0"/>
              </a:rPr>
              <a:t> PPT TEMPLATE</a:t>
            </a:r>
            <a:endParaRPr lang="en-US" sz="3000" b="1" kern="0" noProof="0" dirty="0">
              <a:solidFill>
                <a:srgbClr val="E04145"/>
              </a:solidFill>
              <a:latin typeface="Trebuchet MS" panose="020B0603020202020204" pitchFamily="34" charset="0"/>
              <a:ea typeface="ＭＳ Ｐゴシック" panose="020B0600070205080204" pitchFamily="34" charset="-128"/>
              <a:cs typeface="Arial" panose="020B0604020202020204" pitchFamily="34" charset="0"/>
              <a:sym typeface="Calibri" panose="020F0502020204030204" pitchFamily="34" charset="0"/>
            </a:endParaRPr>
          </a:p>
        </p:txBody>
      </p:sp>
      <p:sp>
        <p:nvSpPr>
          <p:cNvPr id="1027" name="Shape 10"/>
          <p:cNvSpPr txBox="1">
            <a:spLocks noGrp="1"/>
          </p:cNvSpPr>
          <p:nvPr>
            <p:ph type="body" idx="1"/>
          </p:nvPr>
        </p:nvSpPr>
        <p:spPr bwMode="auto">
          <a:xfrm>
            <a:off x="457200" y="1200150"/>
            <a:ext cx="8229600" cy="221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endParaRPr lang="en-US" sz="1800" noProof="0" dirty="0">
              <a:solidFill>
                <a:srgbClr val="414141"/>
              </a:solidFill>
              <a:latin typeface="Trebuchet MS" panose="020B0603020202020204" pitchFamily="34" charset="0"/>
            </a:endParaRPr>
          </a:p>
        </p:txBody>
      </p:sp>
    </p:spTree>
  </p:cSld>
  <p:clrMap bg1="lt1" tx1="dk1" bg2="dk2" tx2="lt2" accent1="accent1" accent2="accent2" accent3="accent3" accent4="accent4" accent5="accent5" accent6="accent6" hlink="hlink" folHlink="folHlink"/>
  <p:sldLayoutIdLst>
    <p:sldLayoutId id="2147483737" r:id="rId1"/>
    <p:sldLayoutId id="2147483758" r:id="rId2"/>
    <p:sldLayoutId id="2147483759" r:id="rId3"/>
    <p:sldLayoutId id="2147483760" r:id="rId4"/>
    <p:sldLayoutId id="2147483749" r:id="rId5"/>
    <p:sldLayoutId id="2147483750" r:id="rId6"/>
    <p:sldLayoutId id="2147483755" r:id="rId7"/>
    <p:sldLayoutId id="2147483756" r:id="rId8"/>
    <p:sldLayoutId id="2147483752" r:id="rId9"/>
    <p:sldLayoutId id="2147483741" r:id="rId10"/>
    <p:sldLayoutId id="2147483740" r:id="rId11"/>
    <p:sldLayoutId id="2147483739" r:id="rId12"/>
    <p:sldLayoutId id="2147483754" r:id="rId13"/>
    <p:sldLayoutId id="2147483744" r:id="rId14"/>
    <p:sldLayoutId id="2147483761" r:id="rId15"/>
    <p:sldLayoutId id="2147483743" r:id="rId16"/>
    <p:sldLayoutId id="2147483751" r:id="rId17"/>
    <p:sldLayoutId id="2147483745" r:id="rId18"/>
    <p:sldLayoutId id="2147483753" r:id="rId19"/>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2800">
          <a:solidFill>
            <a:srgbClr val="000000"/>
          </a:solidFill>
          <a:latin typeface="Trebuchet MS" panose="020B0603020202020204" pitchFamily="34" charset="0"/>
          <a:ea typeface="ＭＳ Ｐゴシック" charset="0"/>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ＭＳ Ｐゴシック" charset="0"/>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Trebuchet MS" panose="020B0603020202020204" pitchFamily="34" charset="0"/>
          <a:ea typeface="ＭＳ Ｐゴシック" charset="0"/>
          <a:cs typeface="Arial"/>
          <a:sym typeface="Arial" panose="020B0604020202020204" pitchFamily="34" charset="0"/>
          <a:rtl val="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0BE9E5-4773-5EF8-2994-0C97ED995885}"/>
              </a:ext>
            </a:extLst>
          </p:cNvPr>
          <p:cNvSpPr>
            <a:spLocks noGrp="1"/>
          </p:cNvSpPr>
          <p:nvPr>
            <p:ph type="body" sz="quarter" idx="12"/>
          </p:nvPr>
        </p:nvSpPr>
        <p:spPr>
          <a:xfrm>
            <a:off x="487696" y="2043087"/>
            <a:ext cx="8252444" cy="744488"/>
          </a:xfrm>
        </p:spPr>
        <p:txBody>
          <a:bodyPr/>
          <a:lstStyle/>
          <a:p>
            <a:pPr algn="ctr"/>
            <a:r>
              <a:rPr lang="en-US" dirty="0"/>
              <a:t>Unlocking Efficiency Through </a:t>
            </a:r>
          </a:p>
          <a:p>
            <a:pPr algn="ctr"/>
            <a:r>
              <a:rPr lang="en-US" dirty="0"/>
              <a:t>AP Automation</a:t>
            </a:r>
            <a:endParaRPr lang="pl-PL" dirty="0"/>
          </a:p>
        </p:txBody>
      </p:sp>
      <p:sp>
        <p:nvSpPr>
          <p:cNvPr id="5" name="Text Placeholder 4">
            <a:extLst>
              <a:ext uri="{FF2B5EF4-FFF2-40B4-BE49-F238E27FC236}">
                <a16:creationId xmlns:a16="http://schemas.microsoft.com/office/drawing/2014/main" id="{D901E5A3-50BF-93C5-5BF0-42AD77CF3B68}"/>
              </a:ext>
            </a:extLst>
          </p:cNvPr>
          <p:cNvSpPr>
            <a:spLocks noGrp="1"/>
          </p:cNvSpPr>
          <p:nvPr>
            <p:ph type="body" sz="quarter" idx="13"/>
          </p:nvPr>
        </p:nvSpPr>
        <p:spPr>
          <a:xfrm>
            <a:off x="1" y="3279865"/>
            <a:ext cx="9144000" cy="744488"/>
          </a:xfrm>
        </p:spPr>
        <p:txBody>
          <a:bodyPr/>
          <a:lstStyle/>
          <a:p>
            <a:pPr algn="ctr"/>
            <a:r>
              <a:rPr lang="en-US" dirty="0"/>
              <a:t>IDS User Conference</a:t>
            </a:r>
          </a:p>
          <a:p>
            <a:pPr algn="ctr"/>
            <a:r>
              <a:rPr lang="en-US" dirty="0"/>
              <a:t>February 9, 2024</a:t>
            </a:r>
            <a:endParaRPr lang="pl-PL" dirty="0"/>
          </a:p>
        </p:txBody>
      </p:sp>
    </p:spTree>
    <p:extLst>
      <p:ext uri="{BB962C8B-B14F-4D97-AF65-F5344CB8AC3E}">
        <p14:creationId xmlns:p14="http://schemas.microsoft.com/office/powerpoint/2010/main" val="78972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C7FA4B61-DC9A-0719-EB26-666CC60F8F25}"/>
              </a:ext>
            </a:extLst>
          </p:cNvPr>
          <p:cNvSpPr>
            <a:spLocks noGrp="1"/>
          </p:cNvSpPr>
          <p:nvPr>
            <p:ph type="body" sz="quarter" idx="12"/>
          </p:nvPr>
        </p:nvSpPr>
        <p:spPr>
          <a:xfrm>
            <a:off x="594683" y="344148"/>
            <a:ext cx="7787317" cy="568180"/>
          </a:xfrm>
        </p:spPr>
        <p:txBody>
          <a:bodyPr/>
          <a:lstStyle/>
          <a:p>
            <a:r>
              <a:rPr lang="en-US" dirty="0"/>
              <a:t>Real-Time Reporting</a:t>
            </a:r>
          </a:p>
        </p:txBody>
      </p:sp>
      <p:pic>
        <p:nvPicPr>
          <p:cNvPr id="3" name="Picture 2">
            <a:extLst>
              <a:ext uri="{FF2B5EF4-FFF2-40B4-BE49-F238E27FC236}">
                <a16:creationId xmlns:a16="http://schemas.microsoft.com/office/drawing/2014/main" id="{56901080-3E4A-5C45-48B8-C031CD4FFDDA}"/>
              </a:ext>
            </a:extLst>
          </p:cNvPr>
          <p:cNvPicPr>
            <a:picLocks noChangeAspect="1"/>
          </p:cNvPicPr>
          <p:nvPr/>
        </p:nvPicPr>
        <p:blipFill>
          <a:blip r:embed="rId3"/>
          <a:stretch>
            <a:fillRect/>
          </a:stretch>
        </p:blipFill>
        <p:spPr>
          <a:xfrm>
            <a:off x="594683" y="912328"/>
            <a:ext cx="7376160" cy="3498772"/>
          </a:xfrm>
          <a:prstGeom prst="rect">
            <a:avLst/>
          </a:prstGeom>
        </p:spPr>
      </p:pic>
    </p:spTree>
    <p:extLst>
      <p:ext uri="{BB962C8B-B14F-4D97-AF65-F5344CB8AC3E}">
        <p14:creationId xmlns:p14="http://schemas.microsoft.com/office/powerpoint/2010/main" val="79154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C7FA4B61-DC9A-0719-EB26-666CC60F8F25}"/>
              </a:ext>
            </a:extLst>
          </p:cNvPr>
          <p:cNvSpPr>
            <a:spLocks noGrp="1"/>
          </p:cNvSpPr>
          <p:nvPr>
            <p:ph type="body" sz="quarter" idx="12"/>
          </p:nvPr>
        </p:nvSpPr>
        <p:spPr>
          <a:xfrm>
            <a:off x="594683" y="344148"/>
            <a:ext cx="7787317" cy="568180"/>
          </a:xfrm>
        </p:spPr>
        <p:txBody>
          <a:bodyPr/>
          <a:lstStyle/>
          <a:p>
            <a:r>
              <a:rPr lang="en-US" dirty="0"/>
              <a:t>Lifetime Audit Trail</a:t>
            </a:r>
          </a:p>
        </p:txBody>
      </p:sp>
      <p:pic>
        <p:nvPicPr>
          <p:cNvPr id="3" name="Picture 2">
            <a:extLst>
              <a:ext uri="{FF2B5EF4-FFF2-40B4-BE49-F238E27FC236}">
                <a16:creationId xmlns:a16="http://schemas.microsoft.com/office/drawing/2014/main" id="{30C18799-656A-7810-FB0B-99F110AC8C8E}"/>
              </a:ext>
            </a:extLst>
          </p:cNvPr>
          <p:cNvPicPr>
            <a:picLocks noChangeAspect="1"/>
          </p:cNvPicPr>
          <p:nvPr/>
        </p:nvPicPr>
        <p:blipFill>
          <a:blip r:embed="rId3"/>
          <a:stretch>
            <a:fillRect/>
          </a:stretch>
        </p:blipFill>
        <p:spPr>
          <a:xfrm>
            <a:off x="259080" y="1250818"/>
            <a:ext cx="8625840" cy="2641863"/>
          </a:xfrm>
          <a:prstGeom prst="rect">
            <a:avLst/>
          </a:prstGeom>
        </p:spPr>
      </p:pic>
    </p:spTree>
    <p:extLst>
      <p:ext uri="{BB962C8B-B14F-4D97-AF65-F5344CB8AC3E}">
        <p14:creationId xmlns:p14="http://schemas.microsoft.com/office/powerpoint/2010/main" val="208738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C7FA4B61-DC9A-0719-EB26-666CC60F8F25}"/>
              </a:ext>
            </a:extLst>
          </p:cNvPr>
          <p:cNvSpPr>
            <a:spLocks noGrp="1"/>
          </p:cNvSpPr>
          <p:nvPr>
            <p:ph type="body" sz="quarter" idx="12"/>
          </p:nvPr>
        </p:nvSpPr>
        <p:spPr>
          <a:xfrm>
            <a:off x="594683" y="344148"/>
            <a:ext cx="7787317" cy="568180"/>
          </a:xfrm>
        </p:spPr>
        <p:txBody>
          <a:bodyPr/>
          <a:lstStyle/>
          <a:p>
            <a:r>
              <a:rPr lang="en-US" dirty="0"/>
              <a:t>Access Scanned Invoices from G2</a:t>
            </a:r>
          </a:p>
        </p:txBody>
      </p:sp>
      <p:pic>
        <p:nvPicPr>
          <p:cNvPr id="4" name="Picture 3">
            <a:extLst>
              <a:ext uri="{FF2B5EF4-FFF2-40B4-BE49-F238E27FC236}">
                <a16:creationId xmlns:a16="http://schemas.microsoft.com/office/drawing/2014/main" id="{6A8E76CF-9E15-E274-3BC7-13A5D2EF16BD}"/>
              </a:ext>
            </a:extLst>
          </p:cNvPr>
          <p:cNvPicPr>
            <a:picLocks noChangeAspect="1"/>
          </p:cNvPicPr>
          <p:nvPr/>
        </p:nvPicPr>
        <p:blipFill rotWithShape="1">
          <a:blip r:embed="rId3"/>
          <a:srcRect l="16334" t="4593" r="15583" b="48889"/>
          <a:stretch/>
        </p:blipFill>
        <p:spPr>
          <a:xfrm>
            <a:off x="594683" y="1360846"/>
            <a:ext cx="7581900" cy="2913974"/>
          </a:xfrm>
          <a:prstGeom prst="rect">
            <a:avLst/>
          </a:prstGeom>
        </p:spPr>
      </p:pic>
      <p:cxnSp>
        <p:nvCxnSpPr>
          <p:cNvPr id="6" name="Straight Arrow Connector 5">
            <a:extLst>
              <a:ext uri="{FF2B5EF4-FFF2-40B4-BE49-F238E27FC236}">
                <a16:creationId xmlns:a16="http://schemas.microsoft.com/office/drawing/2014/main" id="{8E1B46B2-872A-BA8A-4397-31F3ABEDF81A}"/>
              </a:ext>
            </a:extLst>
          </p:cNvPr>
          <p:cNvCxnSpPr/>
          <p:nvPr/>
        </p:nvCxnSpPr>
        <p:spPr>
          <a:xfrm flipH="1">
            <a:off x="1737360" y="1173480"/>
            <a:ext cx="624840" cy="5791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66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C7FA4B61-DC9A-0719-EB26-666CC60F8F25}"/>
              </a:ext>
            </a:extLst>
          </p:cNvPr>
          <p:cNvSpPr>
            <a:spLocks noGrp="1"/>
          </p:cNvSpPr>
          <p:nvPr>
            <p:ph type="body" sz="quarter" idx="12"/>
          </p:nvPr>
        </p:nvSpPr>
        <p:spPr>
          <a:xfrm>
            <a:off x="594683" y="344148"/>
            <a:ext cx="7787317" cy="568180"/>
          </a:xfrm>
        </p:spPr>
        <p:txBody>
          <a:bodyPr/>
          <a:lstStyle/>
          <a:p>
            <a:r>
              <a:rPr lang="en-US" dirty="0"/>
              <a:t>View Invoice Image &amp; Detail in Pyrus</a:t>
            </a:r>
          </a:p>
        </p:txBody>
      </p:sp>
      <p:pic>
        <p:nvPicPr>
          <p:cNvPr id="3" name="Picture 2">
            <a:extLst>
              <a:ext uri="{FF2B5EF4-FFF2-40B4-BE49-F238E27FC236}">
                <a16:creationId xmlns:a16="http://schemas.microsoft.com/office/drawing/2014/main" id="{E10BC8EF-A17F-D699-53BB-7CDD8037A360}"/>
              </a:ext>
            </a:extLst>
          </p:cNvPr>
          <p:cNvPicPr>
            <a:picLocks noChangeAspect="1"/>
          </p:cNvPicPr>
          <p:nvPr/>
        </p:nvPicPr>
        <p:blipFill>
          <a:blip r:embed="rId3"/>
          <a:stretch>
            <a:fillRect/>
          </a:stretch>
        </p:blipFill>
        <p:spPr>
          <a:xfrm>
            <a:off x="1014536" y="989018"/>
            <a:ext cx="6773104" cy="3317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864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05599BA-62C4-D6BE-BF36-E3B922D1B52A}"/>
              </a:ext>
            </a:extLst>
          </p:cNvPr>
          <p:cNvGrpSpPr/>
          <p:nvPr/>
        </p:nvGrpSpPr>
        <p:grpSpPr>
          <a:xfrm>
            <a:off x="72571" y="-674728"/>
            <a:ext cx="11281229" cy="6923763"/>
            <a:chOff x="72571" y="-202288"/>
            <a:chExt cx="11281229" cy="6923763"/>
          </a:xfrm>
        </p:grpSpPr>
        <p:pic>
          <p:nvPicPr>
            <p:cNvPr id="21" name="Picture 20">
              <a:extLst>
                <a:ext uri="{FF2B5EF4-FFF2-40B4-BE49-F238E27FC236}">
                  <a16:creationId xmlns:a16="http://schemas.microsoft.com/office/drawing/2014/main" id="{B2941BEB-9CE6-FF41-DD0F-C28657B61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71" y="-202288"/>
              <a:ext cx="9144000" cy="5062500"/>
            </a:xfrm>
            <a:prstGeom prst="rect">
              <a:avLst/>
            </a:prstGeom>
          </p:spPr>
        </p:pic>
        <p:sp>
          <p:nvSpPr>
            <p:cNvPr id="3" name="TextBox 2">
              <a:extLst>
                <a:ext uri="{FF2B5EF4-FFF2-40B4-BE49-F238E27FC236}">
                  <a16:creationId xmlns:a16="http://schemas.microsoft.com/office/drawing/2014/main" id="{ED43784A-358C-C75B-AC74-FF053719EB10}"/>
                </a:ext>
              </a:extLst>
            </p:cNvPr>
            <p:cNvSpPr txBox="1"/>
            <p:nvPr/>
          </p:nvSpPr>
          <p:spPr>
            <a:xfrm>
              <a:off x="5169877" y="940671"/>
              <a:ext cx="2103560" cy="242374"/>
            </a:xfrm>
            <a:prstGeom prst="rect">
              <a:avLst/>
            </a:prstGeom>
            <a:noFill/>
          </p:spPr>
          <p:txBody>
            <a:bodyPr wrap="square" rtlCol="0">
              <a:spAutoFit/>
            </a:bodyPr>
            <a:lstStyle/>
            <a:p>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Preprocessing: sorting/scanning</a:t>
              </a:r>
            </a:p>
          </p:txBody>
        </p:sp>
        <p:sp>
          <p:nvSpPr>
            <p:cNvPr id="4" name="TextBox 3">
              <a:extLst>
                <a:ext uri="{FF2B5EF4-FFF2-40B4-BE49-F238E27FC236}">
                  <a16:creationId xmlns:a16="http://schemas.microsoft.com/office/drawing/2014/main" id="{07953538-C9CD-E084-BE9C-4E3152BA2E72}"/>
                </a:ext>
              </a:extLst>
            </p:cNvPr>
            <p:cNvSpPr txBox="1"/>
            <p:nvPr/>
          </p:nvSpPr>
          <p:spPr>
            <a:xfrm>
              <a:off x="5989759" y="1514545"/>
              <a:ext cx="1792478" cy="242374"/>
            </a:xfrm>
            <a:prstGeom prst="rect">
              <a:avLst/>
            </a:prstGeom>
            <a:noFill/>
          </p:spPr>
          <p:txBody>
            <a:bodyPr wrap="none" rtlCol="0">
              <a:spAutoFit/>
            </a:bodyPr>
            <a:lstStyle/>
            <a:p>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Printing of emailed invoices</a:t>
              </a:r>
            </a:p>
          </p:txBody>
        </p:sp>
        <p:sp>
          <p:nvSpPr>
            <p:cNvPr id="7" name="TextBox 6">
              <a:extLst>
                <a:ext uri="{FF2B5EF4-FFF2-40B4-BE49-F238E27FC236}">
                  <a16:creationId xmlns:a16="http://schemas.microsoft.com/office/drawing/2014/main" id="{C8D282E5-7E7F-A0D3-9857-B454CE4B76A1}"/>
                </a:ext>
              </a:extLst>
            </p:cNvPr>
            <p:cNvSpPr txBox="1"/>
            <p:nvPr/>
          </p:nvSpPr>
          <p:spPr>
            <a:xfrm>
              <a:off x="6400799" y="2242401"/>
              <a:ext cx="1584088" cy="392415"/>
            </a:xfrm>
            <a:prstGeom prst="rect">
              <a:avLst/>
            </a:prstGeom>
            <a:noFill/>
          </p:spPr>
          <p:txBody>
            <a:bodyPr wrap="none" rtlCol="0">
              <a:spAutoFit/>
            </a:bodyPr>
            <a:lstStyle/>
            <a:p>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Searching for misplaced</a:t>
              </a:r>
              <a:b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br>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or lost invoices</a:t>
              </a:r>
            </a:p>
          </p:txBody>
        </p:sp>
        <p:sp>
          <p:nvSpPr>
            <p:cNvPr id="8" name="TextBox 7">
              <a:extLst>
                <a:ext uri="{FF2B5EF4-FFF2-40B4-BE49-F238E27FC236}">
                  <a16:creationId xmlns:a16="http://schemas.microsoft.com/office/drawing/2014/main" id="{6B71CC5A-1FDD-60DB-BAA8-FB85414AD25B}"/>
                </a:ext>
              </a:extLst>
            </p:cNvPr>
            <p:cNvSpPr txBox="1"/>
            <p:nvPr/>
          </p:nvSpPr>
          <p:spPr>
            <a:xfrm>
              <a:off x="6400800" y="3077864"/>
              <a:ext cx="2116285" cy="392415"/>
            </a:xfrm>
            <a:prstGeom prst="rect">
              <a:avLst/>
            </a:prstGeom>
            <a:noFill/>
          </p:spPr>
          <p:txBody>
            <a:bodyPr wrap="none" rtlCol="0">
              <a:spAutoFit/>
            </a:bodyPr>
            <a:lstStyle/>
            <a:p>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Manual entry &amp; GL Coding to ERP</a:t>
              </a:r>
              <a:b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br>
              <a:r>
                <a:rPr lang="en-US" sz="975" i="1" dirty="0">
                  <a:solidFill>
                    <a:srgbClr val="8D8D8D"/>
                  </a:solidFill>
                  <a:latin typeface="Open Sans" panose="020B0606030504020204" pitchFamily="34" charset="0"/>
                  <a:ea typeface="Open Sans" panose="020B0606030504020204" pitchFamily="34" charset="0"/>
                  <a:cs typeface="Open Sans" panose="020B0606030504020204" pitchFamily="34" charset="0"/>
                </a:rPr>
                <a:t>(keying errors eliminated)</a:t>
              </a:r>
            </a:p>
          </p:txBody>
        </p:sp>
        <p:sp>
          <p:nvSpPr>
            <p:cNvPr id="9" name="TextBox 8">
              <a:extLst>
                <a:ext uri="{FF2B5EF4-FFF2-40B4-BE49-F238E27FC236}">
                  <a16:creationId xmlns:a16="http://schemas.microsoft.com/office/drawing/2014/main" id="{7E152CF9-96BF-DE17-1A91-3501D0E82B47}"/>
                </a:ext>
              </a:extLst>
            </p:cNvPr>
            <p:cNvSpPr txBox="1"/>
            <p:nvPr/>
          </p:nvSpPr>
          <p:spPr>
            <a:xfrm>
              <a:off x="5937005" y="3963047"/>
              <a:ext cx="1165704" cy="242374"/>
            </a:xfrm>
            <a:prstGeom prst="rect">
              <a:avLst/>
            </a:prstGeom>
            <a:noFill/>
          </p:spPr>
          <p:txBody>
            <a:bodyPr wrap="none" rtlCol="0">
              <a:spAutoFit/>
            </a:bodyPr>
            <a:lstStyle/>
            <a:p>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Manual approval</a:t>
              </a:r>
            </a:p>
          </p:txBody>
        </p:sp>
        <p:sp>
          <p:nvSpPr>
            <p:cNvPr id="10" name="TextBox 9">
              <a:extLst>
                <a:ext uri="{FF2B5EF4-FFF2-40B4-BE49-F238E27FC236}">
                  <a16:creationId xmlns:a16="http://schemas.microsoft.com/office/drawing/2014/main" id="{80FF7B90-1083-18B8-B72A-F230577DEC99}"/>
                </a:ext>
              </a:extLst>
            </p:cNvPr>
            <p:cNvSpPr txBox="1"/>
            <p:nvPr/>
          </p:nvSpPr>
          <p:spPr>
            <a:xfrm>
              <a:off x="5169876" y="4536922"/>
              <a:ext cx="1303562" cy="242374"/>
            </a:xfrm>
            <a:prstGeom prst="rect">
              <a:avLst/>
            </a:prstGeom>
            <a:noFill/>
          </p:spPr>
          <p:txBody>
            <a:bodyPr wrap="none" rtlCol="0">
              <a:spAutoFit/>
            </a:bodyPr>
            <a:lstStyle/>
            <a:p>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2/3 way P.O. Match</a:t>
              </a:r>
            </a:p>
          </p:txBody>
        </p:sp>
        <p:sp>
          <p:nvSpPr>
            <p:cNvPr id="11" name="TextBox 10">
              <a:extLst>
                <a:ext uri="{FF2B5EF4-FFF2-40B4-BE49-F238E27FC236}">
                  <a16:creationId xmlns:a16="http://schemas.microsoft.com/office/drawing/2014/main" id="{6B69EB06-D249-8443-BEB8-4BDD5517530E}"/>
                </a:ext>
              </a:extLst>
            </p:cNvPr>
            <p:cNvSpPr txBox="1"/>
            <p:nvPr/>
          </p:nvSpPr>
          <p:spPr>
            <a:xfrm>
              <a:off x="2947803" y="4536215"/>
              <a:ext cx="490840" cy="242374"/>
            </a:xfrm>
            <a:prstGeom prst="rect">
              <a:avLst/>
            </a:prstGeom>
            <a:noFill/>
          </p:spPr>
          <p:txBody>
            <a:bodyPr wrap="none" rtlCol="0">
              <a:spAutoFit/>
            </a:bodyPr>
            <a:lstStyle/>
            <a:p>
              <a:pPr algn="r"/>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Filing</a:t>
              </a:r>
            </a:p>
          </p:txBody>
        </p:sp>
        <p:sp>
          <p:nvSpPr>
            <p:cNvPr id="12" name="TextBox 11">
              <a:extLst>
                <a:ext uri="{FF2B5EF4-FFF2-40B4-BE49-F238E27FC236}">
                  <a16:creationId xmlns:a16="http://schemas.microsoft.com/office/drawing/2014/main" id="{1A3E1AE8-0CAB-1A12-DBEE-10C737B8B6AB}"/>
                </a:ext>
              </a:extLst>
            </p:cNvPr>
            <p:cNvSpPr txBox="1"/>
            <p:nvPr/>
          </p:nvSpPr>
          <p:spPr>
            <a:xfrm>
              <a:off x="1944772" y="3912213"/>
              <a:ext cx="694421" cy="242374"/>
            </a:xfrm>
            <a:prstGeom prst="rect">
              <a:avLst/>
            </a:prstGeom>
            <a:noFill/>
          </p:spPr>
          <p:txBody>
            <a:bodyPr wrap="none" rtlCol="0">
              <a:spAutoFit/>
            </a:bodyPr>
            <a:lstStyle/>
            <a:p>
              <a:pPr algn="r"/>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Retrieval</a:t>
              </a:r>
            </a:p>
          </p:txBody>
        </p:sp>
        <p:sp>
          <p:nvSpPr>
            <p:cNvPr id="13" name="TextBox 12">
              <a:extLst>
                <a:ext uri="{FF2B5EF4-FFF2-40B4-BE49-F238E27FC236}">
                  <a16:creationId xmlns:a16="http://schemas.microsoft.com/office/drawing/2014/main" id="{AEA8BC0D-0BEB-BDB4-B3BF-AD84667729A4}"/>
                </a:ext>
              </a:extLst>
            </p:cNvPr>
            <p:cNvSpPr txBox="1"/>
            <p:nvPr/>
          </p:nvSpPr>
          <p:spPr>
            <a:xfrm>
              <a:off x="1176366" y="3152884"/>
              <a:ext cx="1050288" cy="242374"/>
            </a:xfrm>
            <a:prstGeom prst="rect">
              <a:avLst/>
            </a:prstGeom>
            <a:noFill/>
          </p:spPr>
          <p:txBody>
            <a:bodyPr wrap="none" rtlCol="0">
              <a:spAutoFit/>
            </a:bodyPr>
            <a:lstStyle/>
            <a:p>
              <a:pPr algn="r"/>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Vendor inquiry</a:t>
              </a:r>
            </a:p>
          </p:txBody>
        </p:sp>
        <p:sp>
          <p:nvSpPr>
            <p:cNvPr id="14" name="TextBox 13">
              <a:extLst>
                <a:ext uri="{FF2B5EF4-FFF2-40B4-BE49-F238E27FC236}">
                  <a16:creationId xmlns:a16="http://schemas.microsoft.com/office/drawing/2014/main" id="{C0AB6F9A-AFB6-B0BF-482F-4E299093C640}"/>
                </a:ext>
              </a:extLst>
            </p:cNvPr>
            <p:cNvSpPr txBox="1"/>
            <p:nvPr/>
          </p:nvSpPr>
          <p:spPr>
            <a:xfrm>
              <a:off x="1304624" y="2207775"/>
              <a:ext cx="1007007" cy="242374"/>
            </a:xfrm>
            <a:prstGeom prst="rect">
              <a:avLst/>
            </a:prstGeom>
            <a:noFill/>
          </p:spPr>
          <p:txBody>
            <a:bodyPr wrap="none" rtlCol="0">
              <a:spAutoFit/>
            </a:bodyPr>
            <a:lstStyle/>
            <a:p>
              <a:pPr algn="r"/>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Staff overtime</a:t>
              </a:r>
            </a:p>
          </p:txBody>
        </p:sp>
        <p:sp>
          <p:nvSpPr>
            <p:cNvPr id="15" name="TextBox 14">
              <a:extLst>
                <a:ext uri="{FF2B5EF4-FFF2-40B4-BE49-F238E27FC236}">
                  <a16:creationId xmlns:a16="http://schemas.microsoft.com/office/drawing/2014/main" id="{4D4C722A-06E4-21C7-8393-8B575913C4DB}"/>
                </a:ext>
              </a:extLst>
            </p:cNvPr>
            <p:cNvSpPr txBox="1"/>
            <p:nvPr/>
          </p:nvSpPr>
          <p:spPr>
            <a:xfrm>
              <a:off x="1558934" y="1448446"/>
              <a:ext cx="1194559" cy="242374"/>
            </a:xfrm>
            <a:prstGeom prst="rect">
              <a:avLst/>
            </a:prstGeom>
            <a:noFill/>
          </p:spPr>
          <p:txBody>
            <a:bodyPr wrap="none" rtlCol="0">
              <a:spAutoFit/>
            </a:bodyPr>
            <a:lstStyle/>
            <a:p>
              <a:pPr algn="r"/>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Dispute Handling</a:t>
              </a:r>
            </a:p>
          </p:txBody>
        </p:sp>
        <p:sp>
          <p:nvSpPr>
            <p:cNvPr id="16" name="TextBox 15">
              <a:extLst>
                <a:ext uri="{FF2B5EF4-FFF2-40B4-BE49-F238E27FC236}">
                  <a16:creationId xmlns:a16="http://schemas.microsoft.com/office/drawing/2014/main" id="{FF1A857A-D12D-7102-447B-AC660559E633}"/>
                </a:ext>
              </a:extLst>
            </p:cNvPr>
            <p:cNvSpPr txBox="1"/>
            <p:nvPr/>
          </p:nvSpPr>
          <p:spPr>
            <a:xfrm>
              <a:off x="2570513" y="879711"/>
              <a:ext cx="1018560" cy="242374"/>
            </a:xfrm>
            <a:prstGeom prst="rect">
              <a:avLst/>
            </a:prstGeom>
            <a:noFill/>
          </p:spPr>
          <p:txBody>
            <a:bodyPr wrap="square" rtlCol="0">
              <a:spAutoFit/>
            </a:bodyPr>
            <a:lstStyle/>
            <a:p>
              <a:pPr algn="r"/>
              <a:r>
                <a:rPr lang="en-US" sz="975" dirty="0">
                  <a:solidFill>
                    <a:srgbClr val="8D8D8D"/>
                  </a:solidFill>
                  <a:latin typeface="Open Sans" panose="020B0606030504020204" pitchFamily="34" charset="0"/>
                  <a:ea typeface="Open Sans" panose="020B0606030504020204" pitchFamily="34" charset="0"/>
                  <a:cs typeface="Open Sans" panose="020B0606030504020204" pitchFamily="34" charset="0"/>
                </a:rPr>
                <a:t>Audit Reviews</a:t>
              </a:r>
            </a:p>
          </p:txBody>
        </p:sp>
        <p:sp>
          <p:nvSpPr>
            <p:cNvPr id="19" name="Slide Number Placeholder 1">
              <a:extLst>
                <a:ext uri="{FF2B5EF4-FFF2-40B4-BE49-F238E27FC236}">
                  <a16:creationId xmlns:a16="http://schemas.microsoft.com/office/drawing/2014/main" id="{5A862D3F-861B-6C6D-3B61-2712E9FADA7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sym typeface="Arial" panose="020B0604020202020204" pitchFamily="34" charset="0"/>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sym typeface="Arial" panose="020B0604020202020204" pitchFamily="34" charset="0"/>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sym typeface="Arial" panose="020B0604020202020204" pitchFamily="34" charset="0"/>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sym typeface="Arial" panose="020B0604020202020204" pitchFamily="34" charset="0"/>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sym typeface="Arial" panose="020B0604020202020204" pitchFamily="34" charset="0"/>
                </a:defRPr>
              </a:lvl5pPr>
              <a:lvl6pPr marL="2286000" algn="l" defTabSz="914400" rtl="0" eaLnBrk="1" latinLnBrk="0" hangingPunct="1">
                <a:defRPr sz="1800" kern="1200">
                  <a:solidFill>
                    <a:schemeClr val="tx1"/>
                  </a:solidFill>
                  <a:latin typeface="+mn-lt"/>
                  <a:ea typeface="+mn-ea"/>
                  <a:cs typeface="+mn-cs"/>
                  <a:sym typeface="Arial" panose="020B0604020202020204" pitchFamily="34" charset="0"/>
                </a:defRPr>
              </a:lvl6pPr>
              <a:lvl7pPr marL="2743200" algn="l" defTabSz="914400" rtl="0" eaLnBrk="1" latinLnBrk="0" hangingPunct="1">
                <a:defRPr sz="1800" kern="1200">
                  <a:solidFill>
                    <a:schemeClr val="tx1"/>
                  </a:solidFill>
                  <a:latin typeface="+mn-lt"/>
                  <a:ea typeface="+mn-ea"/>
                  <a:cs typeface="+mn-cs"/>
                  <a:sym typeface="Arial" panose="020B0604020202020204" pitchFamily="34" charset="0"/>
                </a:defRPr>
              </a:lvl7pPr>
              <a:lvl8pPr marL="3200400" algn="l" defTabSz="914400" rtl="0" eaLnBrk="1" latinLnBrk="0" hangingPunct="1">
                <a:defRPr sz="1800" kern="1200">
                  <a:solidFill>
                    <a:schemeClr val="tx1"/>
                  </a:solidFill>
                  <a:latin typeface="+mn-lt"/>
                  <a:ea typeface="+mn-ea"/>
                  <a:cs typeface="+mn-cs"/>
                  <a:sym typeface="Arial" panose="020B0604020202020204" pitchFamily="34" charset="0"/>
                </a:defRPr>
              </a:lvl8pPr>
              <a:lvl9pPr marL="3657600" algn="l" defTabSz="914400" rtl="0" eaLnBrk="1" latinLnBrk="0" hangingPunct="1">
                <a:defRPr sz="1800" kern="1200">
                  <a:solidFill>
                    <a:schemeClr val="tx1"/>
                  </a:solidFill>
                  <a:latin typeface="+mn-lt"/>
                  <a:ea typeface="+mn-ea"/>
                  <a:cs typeface="+mn-cs"/>
                  <a:sym typeface="Arial" panose="020B0604020202020204" pitchFamily="34" charset="0"/>
                </a:defRPr>
              </a:lvl9pPr>
            </a:lstStyle>
            <a:p>
              <a:fld id="{DFFAB2F6-2303-B542-BA24-8CD1FF5DB3F3}" type="slidenum">
                <a:rPr lang="en-US" smtClean="0"/>
                <a:pPr/>
                <a:t>14</a:t>
              </a:fld>
              <a:endPar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28643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3AC4E0-0601-F55B-2415-591E69F21347}"/>
              </a:ext>
            </a:extLst>
          </p:cNvPr>
          <p:cNvSpPr>
            <a:spLocks noGrp="1"/>
          </p:cNvSpPr>
          <p:nvPr>
            <p:ph type="body" sz="quarter" idx="12"/>
          </p:nvPr>
        </p:nvSpPr>
        <p:spPr/>
        <p:txBody>
          <a:bodyPr/>
          <a:lstStyle/>
          <a:p>
            <a:r>
              <a:rPr lang="en-US" dirty="0"/>
              <a:t>I’m curious to know…</a:t>
            </a:r>
          </a:p>
        </p:txBody>
      </p:sp>
      <p:sp>
        <p:nvSpPr>
          <p:cNvPr id="5" name="Text Placeholder 4">
            <a:extLst>
              <a:ext uri="{FF2B5EF4-FFF2-40B4-BE49-F238E27FC236}">
                <a16:creationId xmlns:a16="http://schemas.microsoft.com/office/drawing/2014/main" id="{3A5F1202-3671-0E32-8337-44CDFB5CB461}"/>
              </a:ext>
            </a:extLst>
          </p:cNvPr>
          <p:cNvSpPr>
            <a:spLocks noGrp="1"/>
          </p:cNvSpPr>
          <p:nvPr>
            <p:ph type="body" sz="quarter" idx="13"/>
          </p:nvPr>
        </p:nvSpPr>
        <p:spPr>
          <a:xfrm>
            <a:off x="594683" y="1081907"/>
            <a:ext cx="7377545" cy="3482473"/>
          </a:xfrm>
        </p:spPr>
        <p:txBody>
          <a:bodyPr>
            <a:normAutofit lnSpcReduction="10000"/>
          </a:bodyPr>
          <a:lstStyle/>
          <a:p>
            <a:pPr>
              <a:lnSpc>
                <a:spcPct val="100000"/>
              </a:lnSpc>
              <a:spcAft>
                <a:spcPts val="1200"/>
              </a:spcAft>
            </a:pPr>
            <a:r>
              <a:rPr lang="en-US" dirty="0"/>
              <a:t>How many FTE process payables?</a:t>
            </a:r>
          </a:p>
          <a:p>
            <a:pPr>
              <a:lnSpc>
                <a:spcPct val="100000"/>
              </a:lnSpc>
              <a:spcAft>
                <a:spcPts val="1200"/>
              </a:spcAft>
            </a:pPr>
            <a:r>
              <a:rPr lang="en-US" dirty="0"/>
              <a:t>How could their time be spent if not entering payables?</a:t>
            </a:r>
          </a:p>
          <a:p>
            <a:pPr>
              <a:lnSpc>
                <a:spcPct val="100000"/>
              </a:lnSpc>
              <a:spcAft>
                <a:spcPts val="1200"/>
              </a:spcAft>
            </a:pPr>
            <a:r>
              <a:rPr lang="en-US" dirty="0"/>
              <a:t>How much do you think it costs to process a payable?</a:t>
            </a:r>
          </a:p>
          <a:p>
            <a:pPr lvl="1">
              <a:lnSpc>
                <a:spcPct val="100000"/>
              </a:lnSpc>
              <a:spcAft>
                <a:spcPts val="1200"/>
              </a:spcAft>
            </a:pPr>
            <a:r>
              <a:rPr lang="en-US" dirty="0"/>
              <a:t>Time to reconcile, research &amp; post</a:t>
            </a:r>
          </a:p>
          <a:p>
            <a:pPr>
              <a:lnSpc>
                <a:spcPct val="100000"/>
              </a:lnSpc>
              <a:spcAft>
                <a:spcPts val="1200"/>
              </a:spcAft>
            </a:pPr>
            <a:r>
              <a:rPr lang="en-US" dirty="0"/>
              <a:t>How much does it cost to issue payment?</a:t>
            </a:r>
          </a:p>
          <a:p>
            <a:pPr lvl="1">
              <a:lnSpc>
                <a:spcPct val="100000"/>
              </a:lnSpc>
              <a:spcAft>
                <a:spcPts val="1200"/>
              </a:spcAft>
            </a:pPr>
            <a:r>
              <a:rPr lang="en-US" dirty="0"/>
              <a:t>Time to pull/review payables, checks &amp; envelopes, bank fees</a:t>
            </a:r>
          </a:p>
        </p:txBody>
      </p:sp>
    </p:spTree>
    <p:extLst>
      <p:ext uri="{BB962C8B-B14F-4D97-AF65-F5344CB8AC3E}">
        <p14:creationId xmlns:p14="http://schemas.microsoft.com/office/powerpoint/2010/main" val="72035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3AC4E0-0601-F55B-2415-591E69F21347}"/>
              </a:ext>
            </a:extLst>
          </p:cNvPr>
          <p:cNvSpPr>
            <a:spLocks noGrp="1"/>
          </p:cNvSpPr>
          <p:nvPr>
            <p:ph type="body" sz="quarter" idx="12"/>
          </p:nvPr>
        </p:nvSpPr>
        <p:spPr/>
        <p:txBody>
          <a:bodyPr/>
          <a:lstStyle/>
          <a:p>
            <a:r>
              <a:rPr lang="en-US" dirty="0"/>
              <a:t>I’m curious to know…</a:t>
            </a:r>
          </a:p>
        </p:txBody>
      </p:sp>
      <p:sp>
        <p:nvSpPr>
          <p:cNvPr id="5" name="Text Placeholder 4">
            <a:extLst>
              <a:ext uri="{FF2B5EF4-FFF2-40B4-BE49-F238E27FC236}">
                <a16:creationId xmlns:a16="http://schemas.microsoft.com/office/drawing/2014/main" id="{3A5F1202-3671-0E32-8337-44CDFB5CB461}"/>
              </a:ext>
            </a:extLst>
          </p:cNvPr>
          <p:cNvSpPr>
            <a:spLocks noGrp="1"/>
          </p:cNvSpPr>
          <p:nvPr>
            <p:ph type="body" sz="quarter" idx="13"/>
          </p:nvPr>
        </p:nvSpPr>
        <p:spPr>
          <a:xfrm>
            <a:off x="594683" y="1081907"/>
            <a:ext cx="7377545" cy="3482473"/>
          </a:xfrm>
        </p:spPr>
        <p:txBody>
          <a:bodyPr>
            <a:normAutofit/>
          </a:bodyPr>
          <a:lstStyle/>
          <a:p>
            <a:pPr>
              <a:lnSpc>
                <a:spcPct val="100000"/>
              </a:lnSpc>
              <a:spcAft>
                <a:spcPts val="1200"/>
              </a:spcAft>
            </a:pPr>
            <a:r>
              <a:rPr lang="en-US" dirty="0"/>
              <a:t>What % of bills are paid with credit card?</a:t>
            </a:r>
          </a:p>
          <a:p>
            <a:pPr>
              <a:lnSpc>
                <a:spcPct val="100000"/>
              </a:lnSpc>
              <a:spcAft>
                <a:spcPts val="1200"/>
              </a:spcAft>
            </a:pPr>
            <a:r>
              <a:rPr lang="en-US" dirty="0"/>
              <a:t>Are you taking advantage of credit card rebates?</a:t>
            </a:r>
          </a:p>
        </p:txBody>
      </p:sp>
    </p:spTree>
    <p:extLst>
      <p:ext uri="{BB962C8B-B14F-4D97-AF65-F5344CB8AC3E}">
        <p14:creationId xmlns:p14="http://schemas.microsoft.com/office/powerpoint/2010/main" val="236468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3AC4E0-0601-F55B-2415-591E69F21347}"/>
              </a:ext>
            </a:extLst>
          </p:cNvPr>
          <p:cNvSpPr>
            <a:spLocks noGrp="1"/>
          </p:cNvSpPr>
          <p:nvPr>
            <p:ph type="body" sz="quarter" idx="12"/>
          </p:nvPr>
        </p:nvSpPr>
        <p:spPr/>
        <p:txBody>
          <a:bodyPr/>
          <a:lstStyle/>
          <a:p>
            <a:r>
              <a:rPr lang="en-US" dirty="0"/>
              <a:t>How to get more info</a:t>
            </a:r>
          </a:p>
        </p:txBody>
      </p:sp>
      <p:sp>
        <p:nvSpPr>
          <p:cNvPr id="5" name="Text Placeholder 4">
            <a:extLst>
              <a:ext uri="{FF2B5EF4-FFF2-40B4-BE49-F238E27FC236}">
                <a16:creationId xmlns:a16="http://schemas.microsoft.com/office/drawing/2014/main" id="{3A5F1202-3671-0E32-8337-44CDFB5CB461}"/>
              </a:ext>
            </a:extLst>
          </p:cNvPr>
          <p:cNvSpPr>
            <a:spLocks noGrp="1"/>
          </p:cNvSpPr>
          <p:nvPr>
            <p:ph type="body" sz="quarter" idx="13"/>
          </p:nvPr>
        </p:nvSpPr>
        <p:spPr/>
        <p:txBody>
          <a:bodyPr/>
          <a:lstStyle/>
          <a:p>
            <a:r>
              <a:rPr lang="en-US" dirty="0"/>
              <a:t>Schedule a full demo</a:t>
            </a:r>
          </a:p>
          <a:p>
            <a:r>
              <a:rPr lang="en-US" dirty="0"/>
              <a:t>Account Managers: Kevin &amp; Wylie</a:t>
            </a:r>
          </a:p>
        </p:txBody>
      </p:sp>
    </p:spTree>
    <p:extLst>
      <p:ext uri="{BB962C8B-B14F-4D97-AF65-F5344CB8AC3E}">
        <p14:creationId xmlns:p14="http://schemas.microsoft.com/office/powerpoint/2010/main" val="3337773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7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17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ACE53F4-0F00-B03A-9D1F-C04794E4255D}"/>
              </a:ext>
            </a:extLst>
          </p:cNvPr>
          <p:cNvSpPr>
            <a:spLocks noGrp="1"/>
          </p:cNvSpPr>
          <p:nvPr>
            <p:ph type="pic" idx="10"/>
          </p:nvPr>
        </p:nvSpPr>
        <p:spPr/>
        <p:txBody>
          <a:bodyPr/>
          <a:lstStyle/>
          <a:p>
            <a:endParaRPr lang="en-US" dirty="0"/>
          </a:p>
        </p:txBody>
      </p:sp>
      <p:sp>
        <p:nvSpPr>
          <p:cNvPr id="5" name="Text Placeholder 4">
            <a:extLst>
              <a:ext uri="{FF2B5EF4-FFF2-40B4-BE49-F238E27FC236}">
                <a16:creationId xmlns:a16="http://schemas.microsoft.com/office/drawing/2014/main" id="{0A72C322-2158-9E16-06F7-D26B848158C9}"/>
              </a:ext>
            </a:extLst>
          </p:cNvPr>
          <p:cNvSpPr>
            <a:spLocks noGrp="1"/>
          </p:cNvSpPr>
          <p:nvPr>
            <p:ph type="body" sz="quarter" idx="12"/>
          </p:nvPr>
        </p:nvSpPr>
        <p:spPr/>
        <p:txBody>
          <a:bodyPr/>
          <a:lstStyle/>
          <a:p>
            <a:r>
              <a:rPr lang="en-US" dirty="0"/>
              <a:t>Allison Miller</a:t>
            </a:r>
          </a:p>
        </p:txBody>
      </p:sp>
      <p:sp>
        <p:nvSpPr>
          <p:cNvPr id="6" name="Text Placeholder 5">
            <a:extLst>
              <a:ext uri="{FF2B5EF4-FFF2-40B4-BE49-F238E27FC236}">
                <a16:creationId xmlns:a16="http://schemas.microsoft.com/office/drawing/2014/main" id="{54414694-674F-7A3D-5ECD-F221BDB7172B}"/>
              </a:ext>
            </a:extLst>
          </p:cNvPr>
          <p:cNvSpPr>
            <a:spLocks noGrp="1"/>
          </p:cNvSpPr>
          <p:nvPr>
            <p:ph type="body" sz="quarter" idx="13"/>
          </p:nvPr>
        </p:nvSpPr>
        <p:spPr/>
        <p:txBody>
          <a:bodyPr/>
          <a:lstStyle/>
          <a:p>
            <a:r>
              <a:rPr lang="en-US" dirty="0"/>
              <a:t>Sales Engineer</a:t>
            </a:r>
          </a:p>
        </p:txBody>
      </p:sp>
      <p:grpSp>
        <p:nvGrpSpPr>
          <p:cNvPr id="2" name="Group 1">
            <a:extLst>
              <a:ext uri="{FF2B5EF4-FFF2-40B4-BE49-F238E27FC236}">
                <a16:creationId xmlns:a16="http://schemas.microsoft.com/office/drawing/2014/main" id="{29FE6EB0-AA62-CBD3-06D7-427388C71027}"/>
              </a:ext>
            </a:extLst>
          </p:cNvPr>
          <p:cNvGrpSpPr/>
          <p:nvPr/>
        </p:nvGrpSpPr>
        <p:grpSpPr>
          <a:xfrm>
            <a:off x="1218063" y="1232807"/>
            <a:ext cx="1467987" cy="1477736"/>
            <a:chOff x="9667772" y="2762576"/>
            <a:chExt cx="1694562" cy="1700912"/>
          </a:xfrm>
        </p:grpSpPr>
        <p:sp>
          <p:nvSpPr>
            <p:cNvPr id="3" name="AutoShape 4">
              <a:extLst>
                <a:ext uri="{FF2B5EF4-FFF2-40B4-BE49-F238E27FC236}">
                  <a16:creationId xmlns:a16="http://schemas.microsoft.com/office/drawing/2014/main" id="{347A7861-991A-CD22-AE9C-8852E4C59829}"/>
                </a:ext>
              </a:extLst>
            </p:cNvPr>
            <p:cNvSpPr>
              <a:spLocks noChangeAspect="1" noChangeArrowheads="1"/>
            </p:cNvSpPr>
            <p:nvPr/>
          </p:nvSpPr>
          <p:spPr bwMode="auto">
            <a:xfrm>
              <a:off x="10334659" y="3607869"/>
              <a:ext cx="242278" cy="2422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 name="Oval 6">
              <a:extLst>
                <a:ext uri="{FF2B5EF4-FFF2-40B4-BE49-F238E27FC236}">
                  <a16:creationId xmlns:a16="http://schemas.microsoft.com/office/drawing/2014/main" id="{E8BAB4C0-CD04-6BFE-604F-FBFA1737AC08}"/>
                </a:ext>
              </a:extLst>
            </p:cNvPr>
            <p:cNvSpPr/>
            <p:nvPr/>
          </p:nvSpPr>
          <p:spPr>
            <a:xfrm>
              <a:off x="9667772" y="2762576"/>
              <a:ext cx="1694562" cy="1694562"/>
            </a:xfrm>
            <a:prstGeom prst="ellipse">
              <a:avLst/>
            </a:prstGeom>
            <a:solidFill>
              <a:srgbClr val="E04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7">
              <a:extLst>
                <a:ext uri="{FF2B5EF4-FFF2-40B4-BE49-F238E27FC236}">
                  <a16:creationId xmlns:a16="http://schemas.microsoft.com/office/drawing/2014/main" id="{5C95FF22-C105-7A00-DC33-AE8DCD6B654C}"/>
                </a:ext>
              </a:extLst>
            </p:cNvPr>
            <p:cNvPicPr>
              <a:picLocks noChangeAspect="1"/>
            </p:cNvPicPr>
            <p:nvPr/>
          </p:nvPicPr>
          <p:blipFill>
            <a:blip r:embed="rId3">
              <a:extLst>
                <a:ext uri="{28A0092B-C50C-407E-A947-70E740481C1C}">
                  <a14:useLocalDpi xmlns:a14="http://schemas.microsoft.com/office/drawing/2010/main" val="0"/>
                </a:ext>
              </a:extLst>
            </a:blip>
            <a:srcRect l="1887" r="1887"/>
            <a:stretch/>
          </p:blipFill>
          <p:spPr>
            <a:xfrm>
              <a:off x="9718831" y="2864434"/>
              <a:ext cx="1599054" cy="1599054"/>
            </a:xfrm>
            <a:prstGeom prst="ellipse">
              <a:avLst/>
            </a:prstGeom>
          </p:spPr>
        </p:pic>
      </p:grpSp>
    </p:spTree>
    <p:extLst>
      <p:ext uri="{BB962C8B-B14F-4D97-AF65-F5344CB8AC3E}">
        <p14:creationId xmlns:p14="http://schemas.microsoft.com/office/powerpoint/2010/main" val="60875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C0B966-A346-6ACC-5FC2-4967DD3E25C8}"/>
              </a:ext>
            </a:extLst>
          </p:cNvPr>
          <p:cNvSpPr>
            <a:spLocks noGrp="1"/>
          </p:cNvSpPr>
          <p:nvPr>
            <p:ph type="body" sz="quarter" idx="12"/>
          </p:nvPr>
        </p:nvSpPr>
        <p:spPr/>
        <p:txBody>
          <a:bodyPr/>
          <a:lstStyle/>
          <a:p>
            <a:r>
              <a:rPr lang="en-US" dirty="0"/>
              <a:t>Agenda</a:t>
            </a:r>
          </a:p>
        </p:txBody>
      </p:sp>
      <p:sp>
        <p:nvSpPr>
          <p:cNvPr id="6" name="Text Placeholder 5">
            <a:extLst>
              <a:ext uri="{FF2B5EF4-FFF2-40B4-BE49-F238E27FC236}">
                <a16:creationId xmlns:a16="http://schemas.microsoft.com/office/drawing/2014/main" id="{BFBECC0E-9533-6989-53C1-9368D91257DB}"/>
              </a:ext>
            </a:extLst>
          </p:cNvPr>
          <p:cNvSpPr>
            <a:spLocks noGrp="1"/>
          </p:cNvSpPr>
          <p:nvPr>
            <p:ph type="body" sz="quarter" idx="13"/>
          </p:nvPr>
        </p:nvSpPr>
        <p:spPr>
          <a:xfrm>
            <a:off x="594683" y="1081907"/>
            <a:ext cx="7377545" cy="3522750"/>
          </a:xfrm>
        </p:spPr>
        <p:txBody>
          <a:bodyPr numCol="2"/>
          <a:lstStyle/>
          <a:p>
            <a:pPr marL="285750" indent="-285750">
              <a:buFont typeface="Arial" panose="020B0604020202020204" pitchFamily="34" charset="0"/>
              <a:buChar char="•"/>
            </a:pPr>
            <a:r>
              <a:rPr lang="en-US" sz="1800" dirty="0"/>
              <a:t>Who is </a:t>
            </a:r>
            <a:r>
              <a:rPr lang="en-US" sz="1800" dirty="0" err="1"/>
              <a:t>FormedAI</a:t>
            </a:r>
            <a:endParaRPr lang="en-US" sz="1800" dirty="0"/>
          </a:p>
          <a:p>
            <a:pPr marL="285750" indent="-285750">
              <a:buFont typeface="Arial" panose="020B0604020202020204" pitchFamily="34" charset="0"/>
              <a:buChar char="•"/>
            </a:pPr>
            <a:r>
              <a:rPr lang="en-US" sz="1800" dirty="0"/>
              <a:t>What is AP Automation</a:t>
            </a:r>
          </a:p>
          <a:p>
            <a:pPr marL="1028700" lvl="1"/>
            <a:r>
              <a:rPr lang="en-US" sz="1800" dirty="0"/>
              <a:t>Invoice Processing</a:t>
            </a:r>
          </a:p>
          <a:p>
            <a:pPr marL="1028700" lvl="1"/>
            <a:r>
              <a:rPr lang="en-US" sz="1800" dirty="0">
                <a:solidFill>
                  <a:srgbClr val="1F1939"/>
                </a:solidFill>
                <a:latin typeface="Trebuchet MS" panose="020B0603020202020204" pitchFamily="34" charset="0"/>
                <a:ea typeface="ＭＳ Ｐゴシック" charset="0"/>
              </a:rPr>
              <a:t>Payment Processing</a:t>
            </a:r>
          </a:p>
          <a:p>
            <a:pPr marL="285750" indent="-285750">
              <a:buFont typeface="Arial" panose="020B0604020202020204" pitchFamily="34" charset="0"/>
              <a:buChar char="•"/>
            </a:pPr>
            <a:r>
              <a:rPr lang="en-US" sz="1800" dirty="0"/>
              <a:t>Dealer feedback/discussion</a:t>
            </a:r>
          </a:p>
        </p:txBody>
      </p:sp>
    </p:spTree>
    <p:extLst>
      <p:ext uri="{BB962C8B-B14F-4D97-AF65-F5344CB8AC3E}">
        <p14:creationId xmlns:p14="http://schemas.microsoft.com/office/powerpoint/2010/main" val="277412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DBAACB4-A97E-7167-C46C-CCCCB66076DE}"/>
              </a:ext>
            </a:extLst>
          </p:cNvPr>
          <p:cNvSpPr>
            <a:spLocks noGrp="1"/>
          </p:cNvSpPr>
          <p:nvPr>
            <p:ph type="body" sz="quarter" idx="12"/>
          </p:nvPr>
        </p:nvSpPr>
        <p:spPr>
          <a:xfrm>
            <a:off x="594683" y="344148"/>
            <a:ext cx="7787317" cy="568180"/>
          </a:xfrm>
        </p:spPr>
        <p:txBody>
          <a:bodyPr/>
          <a:lstStyle/>
          <a:p>
            <a:r>
              <a:rPr lang="en-US" dirty="0"/>
              <a:t>About Formed AI</a:t>
            </a:r>
          </a:p>
        </p:txBody>
      </p:sp>
      <p:pic>
        <p:nvPicPr>
          <p:cNvPr id="1026" name="Picture 2" descr="Profits are hiding in plain sight. Uncover them with AP and Vendor Payment  Automation.">
            <a:extLst>
              <a:ext uri="{FF2B5EF4-FFF2-40B4-BE49-F238E27FC236}">
                <a16:creationId xmlns:a16="http://schemas.microsoft.com/office/drawing/2014/main" id="{11DC74BC-7A2D-4A9A-0A05-E6BEDBA32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079" y="244380"/>
            <a:ext cx="2285429" cy="76771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5">
            <a:extLst>
              <a:ext uri="{FF2B5EF4-FFF2-40B4-BE49-F238E27FC236}">
                <a16:creationId xmlns:a16="http://schemas.microsoft.com/office/drawing/2014/main" id="{FFAC0CAA-C956-0DFC-D798-7A7C085B58DF}"/>
              </a:ext>
            </a:extLst>
          </p:cNvPr>
          <p:cNvSpPr>
            <a:spLocks noGrp="1"/>
          </p:cNvSpPr>
          <p:nvPr>
            <p:ph type="body" sz="quarter" idx="13"/>
          </p:nvPr>
        </p:nvSpPr>
        <p:spPr>
          <a:xfrm>
            <a:off x="594683" y="1141194"/>
            <a:ext cx="7377545" cy="3522750"/>
          </a:xfrm>
        </p:spPr>
        <p:txBody>
          <a:bodyPr numCol="1"/>
          <a:lstStyle/>
          <a:p>
            <a:pPr marL="285750" indent="-285750">
              <a:buFont typeface="Arial" panose="020B0604020202020204" pitchFamily="34" charset="0"/>
              <a:buChar char="•"/>
            </a:pPr>
            <a:r>
              <a:rPr lang="en-US" sz="1800" dirty="0"/>
              <a:t>16+ years in business</a:t>
            </a:r>
          </a:p>
          <a:p>
            <a:pPr marL="285750" indent="-285750">
              <a:buFont typeface="Arial" panose="020B0604020202020204" pitchFamily="34" charset="0"/>
              <a:buChar char="•"/>
            </a:pPr>
            <a:r>
              <a:rPr lang="en-US" sz="1800" dirty="0"/>
              <a:t>Privately held, based out of AZ</a:t>
            </a:r>
          </a:p>
          <a:p>
            <a:pPr marL="285750" indent="-285750">
              <a:buFont typeface="Arial" panose="020B0604020202020204" pitchFamily="34" charset="0"/>
              <a:buChar char="•"/>
            </a:pPr>
            <a:r>
              <a:rPr lang="en-US" sz="1800" dirty="0"/>
              <a:t>175+ integrations</a:t>
            </a:r>
          </a:p>
          <a:p>
            <a:pPr marL="285750" indent="-285750">
              <a:buFont typeface="Arial" panose="020B0604020202020204" pitchFamily="34" charset="0"/>
              <a:buChar char="•"/>
            </a:pPr>
            <a:r>
              <a:rPr lang="en-US" sz="1800" dirty="0"/>
              <a:t>1,800+ Automation Implementations</a:t>
            </a:r>
          </a:p>
          <a:p>
            <a:pPr marL="285750" indent="-285750">
              <a:buFont typeface="Arial" panose="020B0604020202020204" pitchFamily="34" charset="0"/>
              <a:buChar char="•"/>
            </a:pPr>
            <a:r>
              <a:rPr lang="en-US" sz="1800" dirty="0"/>
              <a:t>Custom Implementation for IDS</a:t>
            </a:r>
          </a:p>
          <a:p>
            <a:pPr marL="285750" indent="-285750">
              <a:buFont typeface="Arial" panose="020B0604020202020204" pitchFamily="34" charset="0"/>
              <a:buChar char="•"/>
            </a:pPr>
            <a:endParaRPr lang="en-US" sz="1100" dirty="0">
              <a:solidFill>
                <a:srgbClr val="1F1939"/>
              </a:solidFill>
              <a:latin typeface="Trebuchet MS" panose="020B0603020202020204" pitchFamily="34" charset="0"/>
              <a:ea typeface="ＭＳ Ｐゴシック" charset="0"/>
            </a:endParaRPr>
          </a:p>
        </p:txBody>
      </p:sp>
    </p:spTree>
    <p:extLst>
      <p:ext uri="{BB962C8B-B14F-4D97-AF65-F5344CB8AC3E}">
        <p14:creationId xmlns:p14="http://schemas.microsoft.com/office/powerpoint/2010/main" val="151363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C0B966-A346-6ACC-5FC2-4967DD3E25C8}"/>
              </a:ext>
            </a:extLst>
          </p:cNvPr>
          <p:cNvSpPr>
            <a:spLocks noGrp="1"/>
          </p:cNvSpPr>
          <p:nvPr>
            <p:ph type="body" sz="quarter" idx="12"/>
          </p:nvPr>
        </p:nvSpPr>
        <p:spPr/>
        <p:txBody>
          <a:bodyPr/>
          <a:lstStyle/>
          <a:p>
            <a:r>
              <a:rPr lang="en-US" dirty="0"/>
              <a:t>What is AP Automation</a:t>
            </a:r>
          </a:p>
        </p:txBody>
      </p:sp>
      <p:sp>
        <p:nvSpPr>
          <p:cNvPr id="6" name="Text Placeholder 5">
            <a:extLst>
              <a:ext uri="{FF2B5EF4-FFF2-40B4-BE49-F238E27FC236}">
                <a16:creationId xmlns:a16="http://schemas.microsoft.com/office/drawing/2014/main" id="{BFBECC0E-9533-6989-53C1-9368D91257DB}"/>
              </a:ext>
            </a:extLst>
          </p:cNvPr>
          <p:cNvSpPr>
            <a:spLocks noGrp="1"/>
          </p:cNvSpPr>
          <p:nvPr>
            <p:ph type="body" sz="quarter" idx="13"/>
          </p:nvPr>
        </p:nvSpPr>
        <p:spPr>
          <a:xfrm>
            <a:off x="594683" y="1081907"/>
            <a:ext cx="7377545" cy="3522750"/>
          </a:xfrm>
        </p:spPr>
        <p:txBody>
          <a:bodyPr numCol="1"/>
          <a:lstStyle/>
          <a:p>
            <a:pPr marL="285750" indent="-285750">
              <a:buFont typeface="Arial" panose="020B0604020202020204" pitchFamily="34" charset="0"/>
              <a:buChar char="•"/>
            </a:pPr>
            <a:r>
              <a:rPr lang="en-US" sz="1800" dirty="0"/>
              <a:t>A</a:t>
            </a:r>
            <a:r>
              <a:rPr lang="en-US" sz="1800" dirty="0">
                <a:solidFill>
                  <a:srgbClr val="1F1939"/>
                </a:solidFill>
                <a:latin typeface="Trebuchet MS" panose="020B0603020202020204" pitchFamily="34" charset="0"/>
                <a:ea typeface="ＭＳ Ｐゴシック" charset="0"/>
              </a:rPr>
              <a:t>utomates routine steps such as: </a:t>
            </a:r>
          </a:p>
          <a:p>
            <a:pPr marL="1028700" lvl="1"/>
            <a:r>
              <a:rPr lang="en-US" sz="1800" dirty="0">
                <a:solidFill>
                  <a:srgbClr val="1F1939"/>
                </a:solidFill>
                <a:ea typeface="ＭＳ Ｐゴシック" charset="0"/>
              </a:rPr>
              <a:t>R</a:t>
            </a:r>
            <a:r>
              <a:rPr lang="en-US" sz="1800" dirty="0">
                <a:solidFill>
                  <a:srgbClr val="1F1939"/>
                </a:solidFill>
                <a:latin typeface="Trebuchet MS" panose="020B0603020202020204" pitchFamily="34" charset="0"/>
                <a:ea typeface="ＭＳ Ｐゴシック" charset="0"/>
              </a:rPr>
              <a:t>eceiving invoices, </a:t>
            </a:r>
          </a:p>
          <a:p>
            <a:pPr marL="1028700" lvl="1"/>
            <a:r>
              <a:rPr lang="en-US" sz="1800" dirty="0">
                <a:solidFill>
                  <a:srgbClr val="1F1939"/>
                </a:solidFill>
                <a:latin typeface="Trebuchet MS" panose="020B0603020202020204" pitchFamily="34" charset="0"/>
                <a:ea typeface="ＭＳ Ｐゴシック" charset="0"/>
              </a:rPr>
              <a:t>GL Coding, </a:t>
            </a:r>
          </a:p>
          <a:p>
            <a:pPr marL="1028700" lvl="1"/>
            <a:r>
              <a:rPr lang="en-US" sz="1800" dirty="0">
                <a:solidFill>
                  <a:srgbClr val="1F1939"/>
                </a:solidFill>
                <a:ea typeface="ＭＳ Ｐゴシック" charset="0"/>
              </a:rPr>
              <a:t>R</a:t>
            </a:r>
            <a:r>
              <a:rPr lang="en-US" sz="1800" dirty="0">
                <a:solidFill>
                  <a:srgbClr val="1F1939"/>
                </a:solidFill>
                <a:latin typeface="Trebuchet MS" panose="020B0603020202020204" pitchFamily="34" charset="0"/>
                <a:ea typeface="ＭＳ Ｐゴシック" charset="0"/>
              </a:rPr>
              <a:t>outing for approval, </a:t>
            </a:r>
          </a:p>
          <a:p>
            <a:pPr marL="1028700" lvl="1"/>
            <a:r>
              <a:rPr lang="en-US" sz="1800" dirty="0">
                <a:solidFill>
                  <a:srgbClr val="1F1939"/>
                </a:solidFill>
                <a:ea typeface="ＭＳ Ｐゴシック" charset="0"/>
              </a:rPr>
              <a:t>P</a:t>
            </a:r>
            <a:r>
              <a:rPr lang="en-US" sz="1800" dirty="0">
                <a:solidFill>
                  <a:srgbClr val="1F1939"/>
                </a:solidFill>
                <a:latin typeface="Trebuchet MS" panose="020B0603020202020204" pitchFamily="34" charset="0"/>
                <a:ea typeface="ＭＳ Ｐゴシック" charset="0"/>
              </a:rPr>
              <a:t>ayment and Reconciliation</a:t>
            </a:r>
            <a:endParaRPr lang="en-US" sz="1800" dirty="0">
              <a:solidFill>
                <a:srgbClr val="1F1939"/>
              </a:solidFill>
              <a:ea typeface="ＭＳ Ｐゴシック" charset="0"/>
            </a:endParaRPr>
          </a:p>
          <a:p>
            <a:pPr marL="285750"/>
            <a:endParaRPr lang="en-US" sz="1100" dirty="0">
              <a:solidFill>
                <a:srgbClr val="1F1939"/>
              </a:solidFill>
              <a:latin typeface="Trebuchet MS" panose="020B0603020202020204" pitchFamily="34" charset="0"/>
              <a:ea typeface="ＭＳ Ｐゴシック" charset="0"/>
            </a:endParaRPr>
          </a:p>
        </p:txBody>
      </p:sp>
      <p:pic>
        <p:nvPicPr>
          <p:cNvPr id="3" name="Picture 2">
            <a:extLst>
              <a:ext uri="{FF2B5EF4-FFF2-40B4-BE49-F238E27FC236}">
                <a16:creationId xmlns:a16="http://schemas.microsoft.com/office/drawing/2014/main" id="{40AA4750-0A4E-D0A8-5A60-293A0B77E957}"/>
              </a:ext>
            </a:extLst>
          </p:cNvPr>
          <p:cNvPicPr>
            <a:picLocks noChangeAspect="1"/>
          </p:cNvPicPr>
          <p:nvPr/>
        </p:nvPicPr>
        <p:blipFill>
          <a:blip r:embed="rId2"/>
          <a:stretch>
            <a:fillRect/>
          </a:stretch>
        </p:blipFill>
        <p:spPr>
          <a:xfrm>
            <a:off x="2134584" y="3262799"/>
            <a:ext cx="4297742" cy="1142513"/>
          </a:xfrm>
          <a:prstGeom prst="rect">
            <a:avLst/>
          </a:prstGeom>
        </p:spPr>
      </p:pic>
    </p:spTree>
    <p:extLst>
      <p:ext uri="{BB962C8B-B14F-4D97-AF65-F5344CB8AC3E}">
        <p14:creationId xmlns:p14="http://schemas.microsoft.com/office/powerpoint/2010/main" val="330254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C0B966-A346-6ACC-5FC2-4967DD3E25C8}"/>
              </a:ext>
            </a:extLst>
          </p:cNvPr>
          <p:cNvSpPr>
            <a:spLocks noGrp="1"/>
          </p:cNvSpPr>
          <p:nvPr>
            <p:ph type="body" sz="quarter" idx="12"/>
          </p:nvPr>
        </p:nvSpPr>
        <p:spPr/>
        <p:txBody>
          <a:bodyPr/>
          <a:lstStyle/>
          <a:p>
            <a:r>
              <a:rPr lang="en-US" dirty="0"/>
              <a:t>What is AP Automation</a:t>
            </a:r>
          </a:p>
        </p:txBody>
      </p:sp>
      <p:sp>
        <p:nvSpPr>
          <p:cNvPr id="6" name="Text Placeholder 5">
            <a:extLst>
              <a:ext uri="{FF2B5EF4-FFF2-40B4-BE49-F238E27FC236}">
                <a16:creationId xmlns:a16="http://schemas.microsoft.com/office/drawing/2014/main" id="{BFBECC0E-9533-6989-53C1-9368D91257DB}"/>
              </a:ext>
            </a:extLst>
          </p:cNvPr>
          <p:cNvSpPr>
            <a:spLocks noGrp="1"/>
          </p:cNvSpPr>
          <p:nvPr>
            <p:ph type="body" sz="quarter" idx="13"/>
          </p:nvPr>
        </p:nvSpPr>
        <p:spPr>
          <a:xfrm>
            <a:off x="594683" y="1081906"/>
            <a:ext cx="7377545" cy="3116713"/>
          </a:xfrm>
        </p:spPr>
        <p:txBody>
          <a:bodyPr numCol="1">
            <a:noAutofit/>
          </a:bodyPr>
          <a:lstStyle/>
          <a:p>
            <a:pPr marL="285750" indent="-285750">
              <a:lnSpc>
                <a:spcPct val="100000"/>
              </a:lnSpc>
              <a:spcAft>
                <a:spcPts val="1800"/>
              </a:spcAft>
              <a:buFont typeface="Arial" panose="020B0604020202020204" pitchFamily="34" charset="0"/>
              <a:buChar char="•"/>
            </a:pPr>
            <a:r>
              <a:rPr lang="en-US" sz="1800" dirty="0">
                <a:solidFill>
                  <a:srgbClr val="1F1939"/>
                </a:solidFill>
                <a:latin typeface="Trebuchet MS" panose="020B0603020202020204" pitchFamily="34" charset="0"/>
                <a:ea typeface="ＭＳ Ｐゴシック" charset="0"/>
              </a:rPr>
              <a:t>Capture invoices digitally, including handwritten or unstructured</a:t>
            </a:r>
          </a:p>
          <a:p>
            <a:pPr marL="285750" indent="-285750">
              <a:lnSpc>
                <a:spcPct val="100000"/>
              </a:lnSpc>
              <a:spcAft>
                <a:spcPts val="1800"/>
              </a:spcAft>
              <a:buFont typeface="Arial" panose="020B0604020202020204" pitchFamily="34" charset="0"/>
              <a:buChar char="•"/>
            </a:pPr>
            <a:r>
              <a:rPr lang="en-US" sz="1800" dirty="0">
                <a:solidFill>
                  <a:srgbClr val="1F1939"/>
                </a:solidFill>
                <a:latin typeface="Trebuchet MS" panose="020B0603020202020204" pitchFamily="34" charset="0"/>
                <a:ea typeface="ＭＳ Ｐゴシック" charset="0"/>
              </a:rPr>
              <a:t>Automatically match invoices to POs and reconcile information</a:t>
            </a:r>
          </a:p>
          <a:p>
            <a:pPr marL="285750" indent="-285750">
              <a:lnSpc>
                <a:spcPct val="100000"/>
              </a:lnSpc>
              <a:spcAft>
                <a:spcPts val="1800"/>
              </a:spcAft>
              <a:buFont typeface="Arial" panose="020B0604020202020204" pitchFamily="34" charset="0"/>
              <a:buChar char="•"/>
            </a:pPr>
            <a:r>
              <a:rPr lang="en-US" sz="1800" dirty="0">
                <a:solidFill>
                  <a:srgbClr val="1F1939"/>
                </a:solidFill>
                <a:latin typeface="Trebuchet MS" panose="020B0603020202020204" pitchFamily="34" charset="0"/>
                <a:ea typeface="ＭＳ Ｐゴシック" charset="0"/>
              </a:rPr>
              <a:t>Attach proper GL codes (summary or line item) &amp; GL schedules</a:t>
            </a:r>
          </a:p>
          <a:p>
            <a:pPr marL="285750" indent="-285750">
              <a:lnSpc>
                <a:spcPct val="100000"/>
              </a:lnSpc>
              <a:spcAft>
                <a:spcPts val="1800"/>
              </a:spcAft>
              <a:buFont typeface="Arial" panose="020B0604020202020204" pitchFamily="34" charset="0"/>
              <a:buChar char="•"/>
            </a:pPr>
            <a:r>
              <a:rPr lang="en-US" sz="1800" dirty="0">
                <a:solidFill>
                  <a:srgbClr val="1F1939"/>
                </a:solidFill>
                <a:latin typeface="Trebuchet MS" panose="020B0603020202020204" pitchFamily="34" charset="0"/>
                <a:ea typeface="ＭＳ Ｐゴシック" charset="0"/>
              </a:rPr>
              <a:t>Workflows automatically look up payment terms and discounts</a:t>
            </a:r>
          </a:p>
        </p:txBody>
      </p:sp>
    </p:spTree>
    <p:extLst>
      <p:ext uri="{BB962C8B-B14F-4D97-AF65-F5344CB8AC3E}">
        <p14:creationId xmlns:p14="http://schemas.microsoft.com/office/powerpoint/2010/main" val="241743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C0B966-A346-6ACC-5FC2-4967DD3E25C8}"/>
              </a:ext>
            </a:extLst>
          </p:cNvPr>
          <p:cNvSpPr>
            <a:spLocks noGrp="1"/>
          </p:cNvSpPr>
          <p:nvPr>
            <p:ph type="body" sz="quarter" idx="12"/>
          </p:nvPr>
        </p:nvSpPr>
        <p:spPr/>
        <p:txBody>
          <a:bodyPr/>
          <a:lstStyle/>
          <a:p>
            <a:r>
              <a:rPr lang="en-US" dirty="0"/>
              <a:t>What is AP Automation</a:t>
            </a:r>
          </a:p>
        </p:txBody>
      </p:sp>
      <p:sp>
        <p:nvSpPr>
          <p:cNvPr id="6" name="Text Placeholder 5">
            <a:extLst>
              <a:ext uri="{FF2B5EF4-FFF2-40B4-BE49-F238E27FC236}">
                <a16:creationId xmlns:a16="http://schemas.microsoft.com/office/drawing/2014/main" id="{BFBECC0E-9533-6989-53C1-9368D91257DB}"/>
              </a:ext>
            </a:extLst>
          </p:cNvPr>
          <p:cNvSpPr>
            <a:spLocks noGrp="1"/>
          </p:cNvSpPr>
          <p:nvPr>
            <p:ph type="body" sz="quarter" idx="13"/>
          </p:nvPr>
        </p:nvSpPr>
        <p:spPr>
          <a:xfrm>
            <a:off x="594683" y="1081907"/>
            <a:ext cx="7377545" cy="3522750"/>
          </a:xfrm>
        </p:spPr>
        <p:txBody>
          <a:bodyPr numCol="1"/>
          <a:lstStyle/>
          <a:p>
            <a:pPr marL="285750" indent="-285750">
              <a:lnSpc>
                <a:spcPct val="100000"/>
              </a:lnSpc>
              <a:spcAft>
                <a:spcPts val="1800"/>
              </a:spcAft>
              <a:buFont typeface="Arial" panose="020B0604020202020204" pitchFamily="34" charset="0"/>
              <a:buChar char="•"/>
            </a:pPr>
            <a:r>
              <a:rPr lang="en-US" sz="1800" dirty="0">
                <a:solidFill>
                  <a:srgbClr val="1F1939"/>
                </a:solidFill>
                <a:latin typeface="Trebuchet MS" panose="020B0603020202020204" pitchFamily="34" charset="0"/>
                <a:ea typeface="ＭＳ Ｐゴシック" charset="0"/>
              </a:rPr>
              <a:t>Route invoices to approvers</a:t>
            </a:r>
          </a:p>
          <a:p>
            <a:pPr marL="285750" indent="-285750">
              <a:lnSpc>
                <a:spcPct val="100000"/>
              </a:lnSpc>
              <a:spcAft>
                <a:spcPts val="1800"/>
              </a:spcAft>
              <a:buFont typeface="Arial" panose="020B0604020202020204" pitchFamily="34" charset="0"/>
              <a:buChar char="•"/>
            </a:pPr>
            <a:r>
              <a:rPr lang="en-US" sz="1800" dirty="0">
                <a:solidFill>
                  <a:srgbClr val="1F1939"/>
                </a:solidFill>
                <a:latin typeface="Trebuchet MS" panose="020B0603020202020204" pitchFamily="34" charset="0"/>
                <a:ea typeface="ＭＳ Ｐゴシック" charset="0"/>
              </a:rPr>
              <a:t>Reconcile invoices for multiple locations in one workflow</a:t>
            </a:r>
          </a:p>
          <a:p>
            <a:pPr marL="285750" indent="-285750">
              <a:lnSpc>
                <a:spcPct val="100000"/>
              </a:lnSpc>
              <a:spcAft>
                <a:spcPts val="1800"/>
              </a:spcAft>
              <a:buFont typeface="Arial" panose="020B0604020202020204" pitchFamily="34" charset="0"/>
              <a:buChar char="•"/>
            </a:pPr>
            <a:r>
              <a:rPr lang="en-US" sz="1800" dirty="0">
                <a:solidFill>
                  <a:srgbClr val="1F1939"/>
                </a:solidFill>
                <a:latin typeface="Trebuchet MS" panose="020B0603020202020204" pitchFamily="34" charset="0"/>
                <a:ea typeface="ＭＳ Ｐゴシック" charset="0"/>
              </a:rPr>
              <a:t>Optional: Process and issue payment using secure virtual credit card numbers</a:t>
            </a:r>
          </a:p>
          <a:p>
            <a:pPr marL="285750" indent="-285750">
              <a:lnSpc>
                <a:spcPct val="100000"/>
              </a:lnSpc>
              <a:spcAft>
                <a:spcPts val="1800"/>
              </a:spcAft>
              <a:buFont typeface="Arial" panose="020B0604020202020204" pitchFamily="34" charset="0"/>
              <a:buChar char="•"/>
            </a:pPr>
            <a:r>
              <a:rPr lang="en-US" sz="1800" dirty="0">
                <a:solidFill>
                  <a:srgbClr val="1F1939"/>
                </a:solidFill>
                <a:latin typeface="Trebuchet MS" panose="020B0603020202020204" pitchFamily="34" charset="0"/>
                <a:ea typeface="ＭＳ Ｐゴシック" charset="0"/>
              </a:rPr>
              <a:t>Instantly view metrics via dashboards and reports</a:t>
            </a:r>
          </a:p>
        </p:txBody>
      </p:sp>
    </p:spTree>
    <p:extLst>
      <p:ext uri="{BB962C8B-B14F-4D97-AF65-F5344CB8AC3E}">
        <p14:creationId xmlns:p14="http://schemas.microsoft.com/office/powerpoint/2010/main" val="61026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3AC4E0-0601-F55B-2415-591E69F21347}"/>
              </a:ext>
            </a:extLst>
          </p:cNvPr>
          <p:cNvSpPr>
            <a:spLocks noGrp="1"/>
          </p:cNvSpPr>
          <p:nvPr>
            <p:ph type="body" sz="quarter" idx="12"/>
          </p:nvPr>
        </p:nvSpPr>
        <p:spPr/>
        <p:txBody>
          <a:bodyPr/>
          <a:lstStyle/>
          <a:p>
            <a:r>
              <a:rPr lang="en-US" dirty="0"/>
              <a:t>The Entire Data Chain</a:t>
            </a:r>
          </a:p>
        </p:txBody>
      </p:sp>
      <p:grpSp>
        <p:nvGrpSpPr>
          <p:cNvPr id="12" name="Group 11">
            <a:extLst>
              <a:ext uri="{FF2B5EF4-FFF2-40B4-BE49-F238E27FC236}">
                <a16:creationId xmlns:a16="http://schemas.microsoft.com/office/drawing/2014/main" id="{81E1B710-4BD3-4E95-22E1-3C1296023EA7}"/>
              </a:ext>
            </a:extLst>
          </p:cNvPr>
          <p:cNvGrpSpPr/>
          <p:nvPr/>
        </p:nvGrpSpPr>
        <p:grpSpPr>
          <a:xfrm>
            <a:off x="691747" y="1764574"/>
            <a:ext cx="7762973" cy="806940"/>
            <a:chOff x="958014" y="2804920"/>
            <a:chExt cx="10350630" cy="1075920"/>
          </a:xfrm>
        </p:grpSpPr>
        <p:pic>
          <p:nvPicPr>
            <p:cNvPr id="13" name="Graphic 12" descr="Route (Two Pins With A Path) with solid fill">
              <a:extLst>
                <a:ext uri="{FF2B5EF4-FFF2-40B4-BE49-F238E27FC236}">
                  <a16:creationId xmlns:a16="http://schemas.microsoft.com/office/drawing/2014/main" id="{FE67E8D1-31B5-EBF4-DFDA-51BBEDB7DC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5971" y="2925813"/>
              <a:ext cx="914400" cy="914400"/>
            </a:xfrm>
            <a:prstGeom prst="rect">
              <a:avLst/>
            </a:prstGeom>
          </p:spPr>
        </p:pic>
        <p:pic>
          <p:nvPicPr>
            <p:cNvPr id="14" name="Graphic 13" descr="Shield Tick with solid fill">
              <a:extLst>
                <a:ext uri="{FF2B5EF4-FFF2-40B4-BE49-F238E27FC236}">
                  <a16:creationId xmlns:a16="http://schemas.microsoft.com/office/drawing/2014/main" id="{A4929CD8-B088-BBA9-9773-B5DC91B7B0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85302" y="2804920"/>
              <a:ext cx="914400" cy="914400"/>
            </a:xfrm>
            <a:prstGeom prst="rect">
              <a:avLst/>
            </a:prstGeom>
          </p:spPr>
        </p:pic>
        <p:pic>
          <p:nvPicPr>
            <p:cNvPr id="15" name="Graphic 14" descr="Checklist with solid fill">
              <a:extLst>
                <a:ext uri="{FF2B5EF4-FFF2-40B4-BE49-F238E27FC236}">
                  <a16:creationId xmlns:a16="http://schemas.microsoft.com/office/drawing/2014/main" id="{897A982E-6CF3-E1EA-69C8-D7489C22EB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9008" y="2966440"/>
              <a:ext cx="914400" cy="914400"/>
            </a:xfrm>
            <a:prstGeom prst="rect">
              <a:avLst/>
            </a:prstGeom>
          </p:spPr>
        </p:pic>
        <p:pic>
          <p:nvPicPr>
            <p:cNvPr id="16" name="Graphic 15" descr="Transfer with solid fill">
              <a:extLst>
                <a:ext uri="{FF2B5EF4-FFF2-40B4-BE49-F238E27FC236}">
                  <a16:creationId xmlns:a16="http://schemas.microsoft.com/office/drawing/2014/main" id="{B1D169FF-3FFE-D64D-2F08-8DDAF94FE9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66053" y="2872426"/>
              <a:ext cx="914400" cy="914400"/>
            </a:xfrm>
            <a:prstGeom prst="rect">
              <a:avLst/>
            </a:prstGeom>
          </p:spPr>
        </p:pic>
        <p:pic>
          <p:nvPicPr>
            <p:cNvPr id="17" name="Graphic 16" descr="Thumbs up sign with solid fill">
              <a:extLst>
                <a:ext uri="{FF2B5EF4-FFF2-40B4-BE49-F238E27FC236}">
                  <a16:creationId xmlns:a16="http://schemas.microsoft.com/office/drawing/2014/main" id="{51890DF0-2873-185F-48C2-98334346CA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46275" y="2839130"/>
              <a:ext cx="540156" cy="540156"/>
            </a:xfrm>
            <a:prstGeom prst="rect">
              <a:avLst/>
            </a:prstGeom>
          </p:spPr>
        </p:pic>
        <p:pic>
          <p:nvPicPr>
            <p:cNvPr id="18" name="Graphic 17" descr="Thumbs Down with solid fill">
              <a:extLst>
                <a:ext uri="{FF2B5EF4-FFF2-40B4-BE49-F238E27FC236}">
                  <a16:creationId xmlns:a16="http://schemas.microsoft.com/office/drawing/2014/main" id="{149D8481-3E26-D72D-C31F-2DD239678E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5911866" y="3293677"/>
              <a:ext cx="540156" cy="540156"/>
            </a:xfrm>
            <a:prstGeom prst="rect">
              <a:avLst/>
            </a:prstGeom>
          </p:spPr>
        </p:pic>
        <p:pic>
          <p:nvPicPr>
            <p:cNvPr id="19" name="Graphic 18" descr="Upload with solid fill">
              <a:extLst>
                <a:ext uri="{FF2B5EF4-FFF2-40B4-BE49-F238E27FC236}">
                  <a16:creationId xmlns:a16="http://schemas.microsoft.com/office/drawing/2014/main" id="{FC86DA5C-F160-1FD6-5434-36D11AB79F9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8014" y="2872426"/>
              <a:ext cx="914400" cy="914400"/>
            </a:xfrm>
            <a:prstGeom prst="rect">
              <a:avLst/>
            </a:prstGeom>
          </p:spPr>
        </p:pic>
        <p:pic>
          <p:nvPicPr>
            <p:cNvPr id="20" name="Graphic 19" descr="Presentation with bar chart with solid fill">
              <a:extLst>
                <a:ext uri="{FF2B5EF4-FFF2-40B4-BE49-F238E27FC236}">
                  <a16:creationId xmlns:a16="http://schemas.microsoft.com/office/drawing/2014/main" id="{FBD30286-A54D-3E34-6ECF-4256231BB08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394244" y="2872426"/>
              <a:ext cx="914400" cy="914400"/>
            </a:xfrm>
            <a:prstGeom prst="rect">
              <a:avLst/>
            </a:prstGeom>
          </p:spPr>
        </p:pic>
        <p:cxnSp>
          <p:nvCxnSpPr>
            <p:cNvPr id="21" name="Straight Arrow Connector 20">
              <a:extLst>
                <a:ext uri="{FF2B5EF4-FFF2-40B4-BE49-F238E27FC236}">
                  <a16:creationId xmlns:a16="http://schemas.microsoft.com/office/drawing/2014/main" id="{E24B4929-12ED-7707-EED7-A90F648F9330}"/>
                </a:ext>
              </a:extLst>
            </p:cNvPr>
            <p:cNvCxnSpPr/>
            <p:nvPr/>
          </p:nvCxnSpPr>
          <p:spPr>
            <a:xfrm>
              <a:off x="2123794" y="3346390"/>
              <a:ext cx="36576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3EB1EE3-A79F-07E9-3DDE-E756E28F26BA}"/>
                </a:ext>
              </a:extLst>
            </p:cNvPr>
            <p:cNvCxnSpPr>
              <a:cxnSpLocks/>
            </p:cNvCxnSpPr>
            <p:nvPr/>
          </p:nvCxnSpPr>
          <p:spPr>
            <a:xfrm>
              <a:off x="3522430" y="3349201"/>
              <a:ext cx="36576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127C1FE-7225-78EC-E796-98C9972C44B7}"/>
                </a:ext>
              </a:extLst>
            </p:cNvPr>
            <p:cNvCxnSpPr>
              <a:cxnSpLocks/>
            </p:cNvCxnSpPr>
            <p:nvPr/>
          </p:nvCxnSpPr>
          <p:spPr>
            <a:xfrm>
              <a:off x="5086430" y="3344527"/>
              <a:ext cx="36576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C1C6E67-7153-62B8-8B9A-B71547BB8A79}"/>
                </a:ext>
              </a:extLst>
            </p:cNvPr>
            <p:cNvCxnSpPr>
              <a:cxnSpLocks/>
            </p:cNvCxnSpPr>
            <p:nvPr/>
          </p:nvCxnSpPr>
          <p:spPr>
            <a:xfrm>
              <a:off x="6692755" y="3329626"/>
              <a:ext cx="36576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889DD29-3193-7906-98C2-B1EF9E6E4FAF}"/>
                </a:ext>
              </a:extLst>
            </p:cNvPr>
            <p:cNvCxnSpPr>
              <a:cxnSpLocks/>
            </p:cNvCxnSpPr>
            <p:nvPr/>
          </p:nvCxnSpPr>
          <p:spPr>
            <a:xfrm>
              <a:off x="8374507" y="3344527"/>
              <a:ext cx="36576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812E4DF-BE92-FB86-5BDD-C50E5057A8F6}"/>
                </a:ext>
              </a:extLst>
            </p:cNvPr>
            <p:cNvCxnSpPr>
              <a:cxnSpLocks/>
            </p:cNvCxnSpPr>
            <p:nvPr/>
          </p:nvCxnSpPr>
          <p:spPr>
            <a:xfrm>
              <a:off x="9844621" y="3344527"/>
              <a:ext cx="36576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E946BFCC-74F9-A868-5BB7-97E548A91346}"/>
              </a:ext>
            </a:extLst>
          </p:cNvPr>
          <p:cNvSpPr/>
          <p:nvPr/>
        </p:nvSpPr>
        <p:spPr>
          <a:xfrm>
            <a:off x="554587" y="2702306"/>
            <a:ext cx="960120" cy="461665"/>
          </a:xfrm>
          <a:prstGeom prst="rect">
            <a:avLst/>
          </a:prstGeom>
        </p:spPr>
        <p:txBody>
          <a:bodyPr wrap="square" anchor="b">
            <a:spAutoFit/>
          </a:bodyPr>
          <a:lstStyle/>
          <a:p>
            <a:pPr algn="ctr"/>
            <a:r>
              <a:rPr lang="en-US" sz="800" b="1" dirty="0"/>
              <a:t>Securely upload documents</a:t>
            </a:r>
          </a:p>
        </p:txBody>
      </p:sp>
      <p:sp>
        <p:nvSpPr>
          <p:cNvPr id="28" name="Rectangle 27">
            <a:extLst>
              <a:ext uri="{FF2B5EF4-FFF2-40B4-BE49-F238E27FC236}">
                <a16:creationId xmlns:a16="http://schemas.microsoft.com/office/drawing/2014/main" id="{C52754CD-9F20-D576-E144-6729AE8FB871}"/>
              </a:ext>
            </a:extLst>
          </p:cNvPr>
          <p:cNvSpPr/>
          <p:nvPr/>
        </p:nvSpPr>
        <p:spPr>
          <a:xfrm>
            <a:off x="1739231" y="2826892"/>
            <a:ext cx="960120" cy="338554"/>
          </a:xfrm>
          <a:prstGeom prst="rect">
            <a:avLst/>
          </a:prstGeom>
        </p:spPr>
        <p:txBody>
          <a:bodyPr wrap="square" anchor="b">
            <a:spAutoFit/>
          </a:bodyPr>
          <a:lstStyle/>
          <a:p>
            <a:pPr algn="ctr"/>
            <a:r>
              <a:rPr lang="en-US" sz="800" b="1" dirty="0"/>
              <a:t>Advanced data extraction</a:t>
            </a:r>
          </a:p>
        </p:txBody>
      </p:sp>
      <p:sp>
        <p:nvSpPr>
          <p:cNvPr id="29" name="Rectangle 28">
            <a:extLst>
              <a:ext uri="{FF2B5EF4-FFF2-40B4-BE49-F238E27FC236}">
                <a16:creationId xmlns:a16="http://schemas.microsoft.com/office/drawing/2014/main" id="{31BE41F5-3560-7899-17FC-50FE546E3108}"/>
              </a:ext>
            </a:extLst>
          </p:cNvPr>
          <p:cNvSpPr/>
          <p:nvPr/>
        </p:nvSpPr>
        <p:spPr>
          <a:xfrm>
            <a:off x="2813534" y="2767708"/>
            <a:ext cx="960120" cy="338554"/>
          </a:xfrm>
          <a:prstGeom prst="rect">
            <a:avLst/>
          </a:prstGeom>
        </p:spPr>
        <p:txBody>
          <a:bodyPr wrap="square" anchor="b">
            <a:spAutoFit/>
          </a:bodyPr>
          <a:lstStyle/>
          <a:p>
            <a:pPr algn="ctr"/>
            <a:r>
              <a:rPr lang="en-US" sz="800" b="1" dirty="0"/>
              <a:t>Auto-routing for approvals</a:t>
            </a:r>
          </a:p>
        </p:txBody>
      </p:sp>
      <p:sp>
        <p:nvSpPr>
          <p:cNvPr id="30" name="Rectangle 29">
            <a:extLst>
              <a:ext uri="{FF2B5EF4-FFF2-40B4-BE49-F238E27FC236}">
                <a16:creationId xmlns:a16="http://schemas.microsoft.com/office/drawing/2014/main" id="{F3D5867C-52B6-D042-D76B-23ABC425DE0E}"/>
              </a:ext>
            </a:extLst>
          </p:cNvPr>
          <p:cNvSpPr/>
          <p:nvPr/>
        </p:nvSpPr>
        <p:spPr>
          <a:xfrm>
            <a:off x="4008281" y="2693791"/>
            <a:ext cx="960120" cy="477054"/>
          </a:xfrm>
          <a:prstGeom prst="rect">
            <a:avLst/>
          </a:prstGeom>
        </p:spPr>
        <p:txBody>
          <a:bodyPr wrap="square" anchor="b">
            <a:spAutoFit/>
          </a:bodyPr>
          <a:lstStyle/>
          <a:p>
            <a:pPr algn="ctr"/>
            <a:r>
              <a:rPr lang="en-US" sz="800" b="1" dirty="0"/>
              <a:t>Customized review and approval</a:t>
            </a:r>
          </a:p>
        </p:txBody>
      </p:sp>
      <p:sp>
        <p:nvSpPr>
          <p:cNvPr id="31" name="Rectangle 30">
            <a:extLst>
              <a:ext uri="{FF2B5EF4-FFF2-40B4-BE49-F238E27FC236}">
                <a16:creationId xmlns:a16="http://schemas.microsoft.com/office/drawing/2014/main" id="{B12F73D7-03B1-D564-C83D-FF0EAE137D35}"/>
              </a:ext>
            </a:extLst>
          </p:cNvPr>
          <p:cNvSpPr/>
          <p:nvPr/>
        </p:nvSpPr>
        <p:spPr>
          <a:xfrm>
            <a:off x="5210617" y="2700085"/>
            <a:ext cx="960120" cy="461665"/>
          </a:xfrm>
          <a:prstGeom prst="rect">
            <a:avLst/>
          </a:prstGeom>
        </p:spPr>
        <p:txBody>
          <a:bodyPr wrap="square" anchor="b">
            <a:spAutoFit/>
          </a:bodyPr>
          <a:lstStyle/>
          <a:p>
            <a:pPr algn="ctr"/>
            <a:r>
              <a:rPr lang="en-US" sz="800" b="1" dirty="0"/>
              <a:t>Bi-directional sync of data with IDS</a:t>
            </a:r>
          </a:p>
        </p:txBody>
      </p:sp>
      <p:sp>
        <p:nvSpPr>
          <p:cNvPr id="32" name="Rectangle 31">
            <a:extLst>
              <a:ext uri="{FF2B5EF4-FFF2-40B4-BE49-F238E27FC236}">
                <a16:creationId xmlns:a16="http://schemas.microsoft.com/office/drawing/2014/main" id="{A2419490-883F-695F-7A14-AC0FDDB22969}"/>
              </a:ext>
            </a:extLst>
          </p:cNvPr>
          <p:cNvSpPr/>
          <p:nvPr/>
        </p:nvSpPr>
        <p:spPr>
          <a:xfrm>
            <a:off x="6425053" y="2586070"/>
            <a:ext cx="960120" cy="584775"/>
          </a:xfrm>
          <a:prstGeom prst="rect">
            <a:avLst/>
          </a:prstGeom>
        </p:spPr>
        <p:txBody>
          <a:bodyPr wrap="square" anchor="b">
            <a:spAutoFit/>
          </a:bodyPr>
          <a:lstStyle/>
          <a:p>
            <a:pPr algn="ctr"/>
            <a:r>
              <a:rPr lang="en-US" sz="800" b="1" dirty="0"/>
              <a:t>Data is securely and compliantly  stored</a:t>
            </a:r>
          </a:p>
        </p:txBody>
      </p:sp>
      <p:sp>
        <p:nvSpPr>
          <p:cNvPr id="33" name="Rectangle 32">
            <a:extLst>
              <a:ext uri="{FF2B5EF4-FFF2-40B4-BE49-F238E27FC236}">
                <a16:creationId xmlns:a16="http://schemas.microsoft.com/office/drawing/2014/main" id="{F0427E37-50DE-6BBE-50D4-BCBFF441B43B}"/>
              </a:ext>
            </a:extLst>
          </p:cNvPr>
          <p:cNvSpPr/>
          <p:nvPr/>
        </p:nvSpPr>
        <p:spPr>
          <a:xfrm>
            <a:off x="7704191" y="2707779"/>
            <a:ext cx="960120" cy="338554"/>
          </a:xfrm>
          <a:prstGeom prst="rect">
            <a:avLst/>
          </a:prstGeom>
        </p:spPr>
        <p:txBody>
          <a:bodyPr wrap="square" anchor="b">
            <a:spAutoFit/>
          </a:bodyPr>
          <a:lstStyle/>
          <a:p>
            <a:pPr algn="ctr"/>
            <a:r>
              <a:rPr lang="en-US" sz="800" b="1" dirty="0"/>
              <a:t>Robust reporting</a:t>
            </a:r>
          </a:p>
        </p:txBody>
      </p:sp>
      <p:sp>
        <p:nvSpPr>
          <p:cNvPr id="34" name="TextBox 33">
            <a:extLst>
              <a:ext uri="{FF2B5EF4-FFF2-40B4-BE49-F238E27FC236}">
                <a16:creationId xmlns:a16="http://schemas.microsoft.com/office/drawing/2014/main" id="{A752E1E1-A2E6-9B2B-513D-227BF3A622C8}"/>
              </a:ext>
            </a:extLst>
          </p:cNvPr>
          <p:cNvSpPr txBox="1"/>
          <p:nvPr/>
        </p:nvSpPr>
        <p:spPr>
          <a:xfrm>
            <a:off x="122923" y="3484828"/>
            <a:ext cx="878441" cy="253916"/>
          </a:xfrm>
          <a:prstGeom prst="rect">
            <a:avLst/>
          </a:prstGeom>
          <a:noFill/>
        </p:spPr>
        <p:txBody>
          <a:bodyPr wrap="square" rtlCol="0">
            <a:spAutoFit/>
          </a:bodyPr>
          <a:lstStyle/>
          <a:p>
            <a:r>
              <a:rPr lang="en-US" sz="1050" dirty="0"/>
              <a:t>Realize an</a:t>
            </a:r>
          </a:p>
        </p:txBody>
      </p:sp>
      <p:sp>
        <p:nvSpPr>
          <p:cNvPr id="35" name="TextBox 34">
            <a:extLst>
              <a:ext uri="{FF2B5EF4-FFF2-40B4-BE49-F238E27FC236}">
                <a16:creationId xmlns:a16="http://schemas.microsoft.com/office/drawing/2014/main" id="{7AA92508-3DBC-98C1-BC47-5B65DCDCCD15}"/>
              </a:ext>
            </a:extLst>
          </p:cNvPr>
          <p:cNvSpPr txBox="1"/>
          <p:nvPr/>
        </p:nvSpPr>
        <p:spPr>
          <a:xfrm>
            <a:off x="354758" y="3548766"/>
            <a:ext cx="1384473" cy="784830"/>
          </a:xfrm>
          <a:prstGeom prst="rect">
            <a:avLst/>
          </a:prstGeom>
          <a:noFill/>
        </p:spPr>
        <p:txBody>
          <a:bodyPr wrap="square" rtlCol="0">
            <a:spAutoFit/>
          </a:bodyPr>
          <a:lstStyle/>
          <a:p>
            <a:r>
              <a:rPr lang="en-US" sz="4500" b="1" dirty="0"/>
              <a:t>80%</a:t>
            </a:r>
          </a:p>
        </p:txBody>
      </p:sp>
      <p:sp>
        <p:nvSpPr>
          <p:cNvPr id="36" name="TextBox 35">
            <a:extLst>
              <a:ext uri="{FF2B5EF4-FFF2-40B4-BE49-F238E27FC236}">
                <a16:creationId xmlns:a16="http://schemas.microsoft.com/office/drawing/2014/main" id="{923F3523-31AA-70C3-100D-A1146EA0D92D}"/>
              </a:ext>
            </a:extLst>
          </p:cNvPr>
          <p:cNvSpPr txBox="1"/>
          <p:nvPr/>
        </p:nvSpPr>
        <p:spPr>
          <a:xfrm>
            <a:off x="354758" y="4190480"/>
            <a:ext cx="1815235" cy="253916"/>
          </a:xfrm>
          <a:prstGeom prst="rect">
            <a:avLst/>
          </a:prstGeom>
          <a:noFill/>
        </p:spPr>
        <p:txBody>
          <a:bodyPr wrap="square" rtlCol="0">
            <a:spAutoFit/>
          </a:bodyPr>
          <a:lstStyle/>
          <a:p>
            <a:r>
              <a:rPr lang="en-US" sz="1050" dirty="0"/>
              <a:t>reduction in human effort</a:t>
            </a:r>
          </a:p>
        </p:txBody>
      </p:sp>
    </p:spTree>
    <p:extLst>
      <p:ext uri="{BB962C8B-B14F-4D97-AF65-F5344CB8AC3E}">
        <p14:creationId xmlns:p14="http://schemas.microsoft.com/office/powerpoint/2010/main" val="191314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e can often have your data digitized and ready to review or integrate with your business applications within 24 hours, reducing bottlenecks that arise in your own processes from not having the data you need.…">
            <a:extLst>
              <a:ext uri="{FF2B5EF4-FFF2-40B4-BE49-F238E27FC236}">
                <a16:creationId xmlns:a16="http://schemas.microsoft.com/office/drawing/2014/main" id="{68513AFA-820E-4BF5-E633-9B813E2949E2}"/>
              </a:ext>
            </a:extLst>
          </p:cNvPr>
          <p:cNvSpPr txBox="1"/>
          <p:nvPr/>
        </p:nvSpPr>
        <p:spPr>
          <a:xfrm>
            <a:off x="860871" y="1702938"/>
            <a:ext cx="4396929" cy="694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lstStyle/>
          <a:p>
            <a:pPr>
              <a:lnSpc>
                <a:spcPct val="130000"/>
              </a:lnSpc>
              <a:spcBef>
                <a:spcPts val="2213"/>
              </a:spcBef>
              <a:defRPr sz="3200" b="0">
                <a:latin typeface="+mn-lt"/>
                <a:ea typeface="+mn-ea"/>
                <a:cs typeface="+mn-cs"/>
                <a:sym typeface="Trebuchet MS"/>
              </a:defRPr>
            </a:pPr>
            <a:r>
              <a:rPr lang="en-US" sz="900" dirty="0"/>
              <a:t>Our outsourced data extraction service is powered by our own </a:t>
            </a:r>
            <a:r>
              <a:rPr lang="en-US" sz="900" b="1" dirty="0"/>
              <a:t>DocXtraction</a:t>
            </a:r>
            <a:r>
              <a:rPr lang="en-US" sz="900" dirty="0"/>
              <a:t> software and proprietary process, but it is presented and</a:t>
            </a:r>
            <a:r>
              <a:rPr lang="en-US" sz="900" b="1" dirty="0"/>
              <a:t> sold to customers as an outsourced service.</a:t>
            </a:r>
            <a:endParaRPr sz="900" b="1" dirty="0"/>
          </a:p>
        </p:txBody>
      </p:sp>
      <p:sp>
        <p:nvSpPr>
          <p:cNvPr id="6" name="Fast Turnaround">
            <a:extLst>
              <a:ext uri="{FF2B5EF4-FFF2-40B4-BE49-F238E27FC236}">
                <a16:creationId xmlns:a16="http://schemas.microsoft.com/office/drawing/2014/main" id="{B20531CE-DB67-AC83-0014-007D68507758}"/>
              </a:ext>
            </a:extLst>
          </p:cNvPr>
          <p:cNvSpPr txBox="1"/>
          <p:nvPr/>
        </p:nvSpPr>
        <p:spPr>
          <a:xfrm>
            <a:off x="860871" y="1431767"/>
            <a:ext cx="3323026" cy="223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spAutoFit/>
          </a:bodyPr>
          <a:lstStyle>
            <a:lvl1pPr algn="l">
              <a:spcBef>
                <a:spcPts val="5900"/>
              </a:spcBef>
              <a:defRPr sz="3200">
                <a:latin typeface="+mn-lt"/>
                <a:ea typeface="+mn-ea"/>
                <a:cs typeface="+mn-cs"/>
                <a:sym typeface="Trebuchet MS"/>
              </a:defRPr>
            </a:lvl1pPr>
          </a:lstStyle>
          <a:p>
            <a:r>
              <a:rPr lang="en-US" sz="1200" dirty="0"/>
              <a:t>Day forward outsourced data extraction services</a:t>
            </a:r>
            <a:endParaRPr sz="1200" dirty="0"/>
          </a:p>
        </p:txBody>
      </p:sp>
      <p:sp>
        <p:nvSpPr>
          <p:cNvPr id="7" name="We can often have your data digitized and ready to review or integrate with your business applications within 24 hours, reducing bottlenecks that arise in your own processes from not having the data you need.…">
            <a:extLst>
              <a:ext uri="{FF2B5EF4-FFF2-40B4-BE49-F238E27FC236}">
                <a16:creationId xmlns:a16="http://schemas.microsoft.com/office/drawing/2014/main" id="{019A4C1F-0F9E-0582-621C-C466228B6940}"/>
              </a:ext>
            </a:extLst>
          </p:cNvPr>
          <p:cNvSpPr txBox="1"/>
          <p:nvPr/>
        </p:nvSpPr>
        <p:spPr>
          <a:xfrm>
            <a:off x="580641" y="4169940"/>
            <a:ext cx="7076147" cy="8221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lstStyle/>
          <a:p>
            <a:pPr>
              <a:lnSpc>
                <a:spcPct val="130000"/>
              </a:lnSpc>
              <a:spcBef>
                <a:spcPts val="750"/>
              </a:spcBef>
              <a:defRPr sz="3200" b="0">
                <a:latin typeface="+mn-lt"/>
                <a:ea typeface="+mn-ea"/>
                <a:cs typeface="+mn-cs"/>
                <a:sym typeface="Trebuchet MS"/>
              </a:defRPr>
            </a:pPr>
            <a:r>
              <a:rPr lang="en-US" sz="1800" b="1" dirty="0"/>
              <a:t>99% accuracy rate</a:t>
            </a:r>
            <a:r>
              <a:rPr lang="en-US" sz="1800" dirty="0"/>
              <a:t> achieved through human verification</a:t>
            </a:r>
            <a:endParaRPr sz="1800" dirty="0"/>
          </a:p>
        </p:txBody>
      </p:sp>
      <p:pic>
        <p:nvPicPr>
          <p:cNvPr id="8" name="Picture 7">
            <a:extLst>
              <a:ext uri="{FF2B5EF4-FFF2-40B4-BE49-F238E27FC236}">
                <a16:creationId xmlns:a16="http://schemas.microsoft.com/office/drawing/2014/main" id="{318147A3-1EDE-D295-46F8-57411F72E426}"/>
              </a:ext>
            </a:extLst>
          </p:cNvPr>
          <p:cNvPicPr>
            <a:picLocks noChangeAspect="1"/>
          </p:cNvPicPr>
          <p:nvPr/>
        </p:nvPicPr>
        <p:blipFill>
          <a:blip r:embed="rId3"/>
          <a:stretch>
            <a:fillRect/>
          </a:stretch>
        </p:blipFill>
        <p:spPr>
          <a:xfrm>
            <a:off x="1167799" y="2287493"/>
            <a:ext cx="3539284" cy="1875819"/>
          </a:xfrm>
          <a:prstGeom prst="rect">
            <a:avLst/>
          </a:prstGeom>
        </p:spPr>
      </p:pic>
      <p:grpSp>
        <p:nvGrpSpPr>
          <p:cNvPr id="9" name="Group 8">
            <a:extLst>
              <a:ext uri="{FF2B5EF4-FFF2-40B4-BE49-F238E27FC236}">
                <a16:creationId xmlns:a16="http://schemas.microsoft.com/office/drawing/2014/main" id="{3C75BBE5-B166-AA6B-9BA9-93E596E5DD0C}"/>
              </a:ext>
            </a:extLst>
          </p:cNvPr>
          <p:cNvGrpSpPr/>
          <p:nvPr/>
        </p:nvGrpSpPr>
        <p:grpSpPr>
          <a:xfrm>
            <a:off x="5257800" y="1170292"/>
            <a:ext cx="3404137" cy="2956598"/>
            <a:chOff x="7087769" y="1860853"/>
            <a:chExt cx="4538849" cy="3942130"/>
          </a:xfrm>
        </p:grpSpPr>
        <p:pic>
          <p:nvPicPr>
            <p:cNvPr id="10" name="Picture 9">
              <a:extLst>
                <a:ext uri="{FF2B5EF4-FFF2-40B4-BE49-F238E27FC236}">
                  <a16:creationId xmlns:a16="http://schemas.microsoft.com/office/drawing/2014/main" id="{78B4BB2C-B60D-5956-E880-6B9BB760F2A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87769" y="1860853"/>
              <a:ext cx="4538849" cy="3302012"/>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C605779-EC4C-3E20-FEE7-883E994725E2}"/>
                </a:ext>
              </a:extLst>
            </p:cNvPr>
            <p:cNvPicPr>
              <a:picLocks noChangeAspect="1"/>
            </p:cNvPicPr>
            <p:nvPr/>
          </p:nvPicPr>
          <p:blipFill>
            <a:blip r:embed="rId5"/>
            <a:stretch>
              <a:fillRect/>
            </a:stretch>
          </p:blipFill>
          <p:spPr>
            <a:xfrm>
              <a:off x="8159309" y="4706834"/>
              <a:ext cx="3194491" cy="1096149"/>
            </a:xfrm>
            <a:prstGeom prst="rect">
              <a:avLst/>
            </a:prstGeom>
          </p:spPr>
        </p:pic>
      </p:grpSp>
      <p:sp>
        <p:nvSpPr>
          <p:cNvPr id="37" name="Right Triangle 36">
            <a:extLst>
              <a:ext uri="{FF2B5EF4-FFF2-40B4-BE49-F238E27FC236}">
                <a16:creationId xmlns:a16="http://schemas.microsoft.com/office/drawing/2014/main" id="{2C87DFED-4347-3856-1EF1-A9B4737E758A}"/>
              </a:ext>
            </a:extLst>
          </p:cNvPr>
          <p:cNvSpPr/>
          <p:nvPr/>
        </p:nvSpPr>
        <p:spPr>
          <a:xfrm rot="13595078">
            <a:off x="-771526" y="2541561"/>
            <a:ext cx="1543050" cy="1464874"/>
          </a:xfrm>
          <a:prstGeom prst="rtTriangle">
            <a:avLst/>
          </a:prstGeom>
          <a:solidFill>
            <a:srgbClr val="EF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808000"/>
              </a:highlight>
            </a:endParaRPr>
          </a:p>
        </p:txBody>
      </p:sp>
      <p:sp>
        <p:nvSpPr>
          <p:cNvPr id="38" name="TextBox 37">
            <a:extLst>
              <a:ext uri="{FF2B5EF4-FFF2-40B4-BE49-F238E27FC236}">
                <a16:creationId xmlns:a16="http://schemas.microsoft.com/office/drawing/2014/main" id="{5652F59A-8100-96DA-7393-AAC86FC34901}"/>
              </a:ext>
            </a:extLst>
          </p:cNvPr>
          <p:cNvSpPr txBox="1"/>
          <p:nvPr/>
        </p:nvSpPr>
        <p:spPr>
          <a:xfrm>
            <a:off x="-67120" y="2825214"/>
            <a:ext cx="1140980" cy="807913"/>
          </a:xfrm>
          <a:prstGeom prst="rect">
            <a:avLst/>
          </a:prstGeom>
          <a:noFill/>
        </p:spPr>
        <p:txBody>
          <a:bodyPr wrap="square" rtlCol="0">
            <a:spAutoFit/>
          </a:bodyPr>
          <a:lstStyle/>
          <a:p>
            <a:r>
              <a:rPr lang="en-US" sz="1100" b="1" dirty="0">
                <a:solidFill>
                  <a:schemeClr val="bg1"/>
                </a:solidFill>
              </a:rPr>
              <a:t>Save over $12,000.00/ 240 hours yr. </a:t>
            </a:r>
          </a:p>
          <a:p>
            <a:r>
              <a:rPr lang="en-US" sz="600" b="1" dirty="0">
                <a:solidFill>
                  <a:schemeClr val="bg1"/>
                </a:solidFill>
              </a:rPr>
              <a:t>Based on 1,000 </a:t>
            </a:r>
          </a:p>
          <a:p>
            <a:r>
              <a:rPr lang="en-US" sz="600" b="1" dirty="0">
                <a:solidFill>
                  <a:schemeClr val="bg1"/>
                </a:solidFill>
              </a:rPr>
              <a:t>invoices yr.       </a:t>
            </a:r>
          </a:p>
        </p:txBody>
      </p:sp>
      <p:sp>
        <p:nvSpPr>
          <p:cNvPr id="41" name="Text Placeholder 3">
            <a:extLst>
              <a:ext uri="{FF2B5EF4-FFF2-40B4-BE49-F238E27FC236}">
                <a16:creationId xmlns:a16="http://schemas.microsoft.com/office/drawing/2014/main" id="{C7FA4B61-DC9A-0719-EB26-666CC60F8F25}"/>
              </a:ext>
            </a:extLst>
          </p:cNvPr>
          <p:cNvSpPr>
            <a:spLocks noGrp="1"/>
          </p:cNvSpPr>
          <p:nvPr>
            <p:ph type="body" sz="quarter" idx="12"/>
          </p:nvPr>
        </p:nvSpPr>
        <p:spPr>
          <a:xfrm>
            <a:off x="594683" y="344148"/>
            <a:ext cx="7787317" cy="568180"/>
          </a:xfrm>
        </p:spPr>
        <p:txBody>
          <a:bodyPr/>
          <a:lstStyle/>
          <a:p>
            <a:r>
              <a:rPr lang="en-US" dirty="0"/>
              <a:t>Full-Service, Custom Data Extraction</a:t>
            </a:r>
          </a:p>
        </p:txBody>
      </p:sp>
    </p:spTree>
    <p:extLst>
      <p:ext uri="{BB962C8B-B14F-4D97-AF65-F5344CB8AC3E}">
        <p14:creationId xmlns:p14="http://schemas.microsoft.com/office/powerpoint/2010/main" val="7333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DS 2024 UC">
      <a:dk1>
        <a:srgbClr val="DF4145"/>
      </a:dk1>
      <a:lt1>
        <a:srgbClr val="FFFFFF"/>
      </a:lt1>
      <a:dk2>
        <a:srgbClr val="1F1939"/>
      </a:dk2>
      <a:lt2>
        <a:srgbClr val="FBF9F5"/>
      </a:lt2>
      <a:accent1>
        <a:srgbClr val="DF4145"/>
      </a:accent1>
      <a:accent2>
        <a:srgbClr val="1F1939"/>
      </a:accent2>
      <a:accent3>
        <a:srgbClr val="92D050"/>
      </a:accent3>
      <a:accent4>
        <a:srgbClr val="42DFDB"/>
      </a:accent4>
      <a:accent5>
        <a:srgbClr val="7F7F7F"/>
      </a:accent5>
      <a:accent6>
        <a:srgbClr val="796ABD"/>
      </a:accent6>
      <a:hlink>
        <a:srgbClr val="DF4145"/>
      </a:hlink>
      <a:folHlink>
        <a:srgbClr val="42DF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25" tIns="91425" rIns="91425" bIns="91425" numCol="1" rtlCol="0" anchor="ctr" anchorCtr="0" compatLnSpc="1">
        <a:prstTxWarp prst="textNoShape">
          <a:avLst/>
        </a:prstTxWarp>
        <a:noAutofit/>
      </a:bodyPr>
      <a:lstStyle>
        <a:defPPr algn="l" eaLnBrk="1" hangingPunct="1">
          <a:buClr>
            <a:srgbClr val="000000"/>
          </a:buClr>
          <a:defRPr sz="2400" kern="0" dirty="0" err="1" smtClean="0">
            <a:solidFill>
              <a:srgbClr val="3C3938"/>
            </a:solidFill>
            <a:latin typeface="Trebuchet MS" panose="020B0603020202020204" pitchFamily="34" charset="0"/>
            <a:ea typeface="ＭＳ Ｐゴシック" panose="020B0600070205080204" pitchFamily="34" charset="-128"/>
            <a:cs typeface="Arial" panose="020B0604020202020204" pitchFamily="34" charset="0"/>
            <a:rtl val="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5d02be-9231-4769-9120-8d7f799652db}" enabled="0" method="" siteId="{f65d02be-9231-4769-9120-8d7f799652db}" removed="1"/>
</clbl:labelList>
</file>

<file path=docProps/app.xml><?xml version="1.0" encoding="utf-8"?>
<Properties xmlns="http://schemas.openxmlformats.org/officeDocument/2006/extended-properties" xmlns:vt="http://schemas.openxmlformats.org/officeDocument/2006/docPropsVTypes">
  <Template/>
  <TotalTime>12931</TotalTime>
  <Words>475</Words>
  <Application>Microsoft Office PowerPoint</Application>
  <PresentationFormat>On-screen Show (16:9)</PresentationFormat>
  <Paragraphs>85</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Open Sans</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Johnson</dc:creator>
  <cp:lastModifiedBy>Allison Miller</cp:lastModifiedBy>
  <cp:revision>526</cp:revision>
  <dcterms:modified xsi:type="dcterms:W3CDTF">2024-02-12T15:28:48Z</dcterms:modified>
</cp:coreProperties>
</file>