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26"/>
  </p:notesMasterIdLst>
  <p:handoutMasterIdLst>
    <p:handoutMasterId r:id="rId27"/>
  </p:handoutMasterIdLst>
  <p:sldIdLst>
    <p:sldId id="256" r:id="rId2"/>
    <p:sldId id="364" r:id="rId3"/>
    <p:sldId id="370" r:id="rId4"/>
    <p:sldId id="395" r:id="rId5"/>
    <p:sldId id="396" r:id="rId6"/>
    <p:sldId id="376" r:id="rId7"/>
    <p:sldId id="371" r:id="rId8"/>
    <p:sldId id="382" r:id="rId9"/>
    <p:sldId id="372" r:id="rId10"/>
    <p:sldId id="383" r:id="rId11"/>
    <p:sldId id="375" r:id="rId12"/>
    <p:sldId id="385" r:id="rId13"/>
    <p:sldId id="374" r:id="rId14"/>
    <p:sldId id="384" r:id="rId15"/>
    <p:sldId id="377" r:id="rId16"/>
    <p:sldId id="378" r:id="rId17"/>
    <p:sldId id="380" r:id="rId18"/>
    <p:sldId id="381" r:id="rId19"/>
    <p:sldId id="393" r:id="rId20"/>
    <p:sldId id="397" r:id="rId21"/>
    <p:sldId id="366" r:id="rId22"/>
    <p:sldId id="394" r:id="rId23"/>
    <p:sldId id="360" r:id="rId24"/>
    <p:sldId id="356" r:id="rId25"/>
  </p:sldIdLst>
  <p:sldSz cx="9144000" cy="5143500" type="screen16x9"/>
  <p:notesSz cx="6858000" cy="9144000"/>
  <p:defaultTextStyle>
    <a:defPPr>
      <a:defRPr lang="en-US"/>
    </a:defPPr>
    <a:lvl1pPr algn="l" rtl="0" fontAlgn="base">
      <a:spcBef>
        <a:spcPct val="0"/>
      </a:spcBef>
      <a:spcAft>
        <a:spcPct val="0"/>
      </a:spcAft>
      <a:defRPr sz="140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1pPr>
    <a:lvl2pPr marL="457200" algn="l" rtl="0" fontAlgn="base">
      <a:spcBef>
        <a:spcPct val="0"/>
      </a:spcBef>
      <a:spcAft>
        <a:spcPct val="0"/>
      </a:spcAft>
      <a:defRPr sz="140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2pPr>
    <a:lvl3pPr marL="914400" algn="l" rtl="0" fontAlgn="base">
      <a:spcBef>
        <a:spcPct val="0"/>
      </a:spcBef>
      <a:spcAft>
        <a:spcPct val="0"/>
      </a:spcAft>
      <a:defRPr sz="140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3pPr>
    <a:lvl4pPr marL="1371600" algn="l" rtl="0" fontAlgn="base">
      <a:spcBef>
        <a:spcPct val="0"/>
      </a:spcBef>
      <a:spcAft>
        <a:spcPct val="0"/>
      </a:spcAft>
      <a:defRPr sz="140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4pPr>
    <a:lvl5pPr marL="1828800" algn="l" rtl="0" fontAlgn="base">
      <a:spcBef>
        <a:spcPct val="0"/>
      </a:spcBef>
      <a:spcAft>
        <a:spcPct val="0"/>
      </a:spcAft>
      <a:defRPr sz="140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9pPr>
  </p:defaultTextStyle>
  <p:extLst>
    <p:ext uri="{EFAFB233-063F-42B5-8137-9DF3F51BA10A}">
      <p15:sldGuideLst xmlns:p15="http://schemas.microsoft.com/office/powerpoint/2012/main">
        <p15:guide id="1" orient="horz" pos="3239">
          <p15:clr>
            <a:srgbClr val="A4A3A4"/>
          </p15:clr>
        </p15:guide>
        <p15:guide id="2" pos="294">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seniya Savelyeva" initials="KS" lastIdx="1" clrIdx="0">
    <p:extLst>
      <p:ext uri="{19B8F6BF-5375-455C-9EA6-DF929625EA0E}">
        <p15:presenceInfo xmlns:p15="http://schemas.microsoft.com/office/powerpoint/2012/main" userId="S-1-5-21-1166330866-2158198270-2689449013-69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4145"/>
    <a:srgbClr val="1F1939"/>
    <a:srgbClr val="DF4145"/>
    <a:srgbClr val="FBF9F5"/>
    <a:srgbClr val="D60093"/>
    <a:srgbClr val="3C3938"/>
    <a:srgbClr val="868382"/>
    <a:srgbClr val="646160"/>
    <a:srgbClr val="514E4D"/>
    <a:srgbClr val="8D88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2D6FDD-D5E6-485A-831A-605A33C66894}" v="1" dt="2024-02-09T15:51:58.619"/>
  </p1510:revLst>
</p1510:revInfo>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86" autoAdjust="0"/>
    <p:restoredTop sz="81477" autoAdjust="0"/>
  </p:normalViewPr>
  <p:slideViewPr>
    <p:cSldViewPr snapToGrid="0" snapToObjects="1">
      <p:cViewPr varScale="1">
        <p:scale>
          <a:sx n="121" d="100"/>
          <a:sy n="121" d="100"/>
        </p:scale>
        <p:origin x="1308" y="102"/>
      </p:cViewPr>
      <p:guideLst>
        <p:guide orient="horz" pos="3239"/>
        <p:guide pos="294"/>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70" d="100"/>
          <a:sy n="70" d="100"/>
        </p:scale>
        <p:origin x="3048"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n Miller" userId="5a1d1ba6-770b-4102-8af2-10185208f630" providerId="ADAL" clId="{3D17FF7D-E168-4B6C-9E33-58D501E8EB42}"/>
    <pc:docChg chg="undo custSel addSld delSld modSld sldOrd modMainMaster">
      <pc:chgData name="Don Miller" userId="5a1d1ba6-770b-4102-8af2-10185208f630" providerId="ADAL" clId="{3D17FF7D-E168-4B6C-9E33-58D501E8EB42}" dt="2024-01-25T21:52:31.445" v="3574" actId="2711"/>
      <pc:docMkLst>
        <pc:docMk/>
      </pc:docMkLst>
      <pc:sldChg chg="modSp mod modTransition">
        <pc:chgData name="Don Miller" userId="5a1d1ba6-770b-4102-8af2-10185208f630" providerId="ADAL" clId="{3D17FF7D-E168-4B6C-9E33-58D501E8EB42}" dt="2024-01-17T22:06:10.615" v="1842"/>
        <pc:sldMkLst>
          <pc:docMk/>
          <pc:sldMk cId="3389682465" sldId="256"/>
        </pc:sldMkLst>
        <pc:spChg chg="mod">
          <ac:chgData name="Don Miller" userId="5a1d1ba6-770b-4102-8af2-10185208f630" providerId="ADAL" clId="{3D17FF7D-E168-4B6C-9E33-58D501E8EB42}" dt="2024-01-17T16:20:49.972" v="643" actId="20577"/>
          <ac:spMkLst>
            <pc:docMk/>
            <pc:sldMk cId="3389682465" sldId="256"/>
            <ac:spMk id="2" creationId="{136DC143-BC8E-E720-174F-17C04C04F797}"/>
          </ac:spMkLst>
        </pc:spChg>
        <pc:spChg chg="mod">
          <ac:chgData name="Don Miller" userId="5a1d1ba6-770b-4102-8af2-10185208f630" providerId="ADAL" clId="{3D17FF7D-E168-4B6C-9E33-58D501E8EB42}" dt="2024-01-13T18:00:53.150" v="96" actId="20577"/>
          <ac:spMkLst>
            <pc:docMk/>
            <pc:sldMk cId="3389682465" sldId="256"/>
            <ac:spMk id="5" creationId="{D15B703D-2A09-401F-93E1-3F163642F312}"/>
          </ac:spMkLst>
        </pc:spChg>
      </pc:sldChg>
      <pc:sldChg chg="modTransition">
        <pc:chgData name="Don Miller" userId="5a1d1ba6-770b-4102-8af2-10185208f630" providerId="ADAL" clId="{3D17FF7D-E168-4B6C-9E33-58D501E8EB42}" dt="2024-01-17T22:06:10.615" v="1842"/>
        <pc:sldMkLst>
          <pc:docMk/>
          <pc:sldMk cId="3956176871" sldId="356"/>
        </pc:sldMkLst>
      </pc:sldChg>
      <pc:sldChg chg="del">
        <pc:chgData name="Don Miller" userId="5a1d1ba6-770b-4102-8af2-10185208f630" providerId="ADAL" clId="{3D17FF7D-E168-4B6C-9E33-58D501E8EB42}" dt="2024-01-17T14:40:37.467" v="219" actId="47"/>
        <pc:sldMkLst>
          <pc:docMk/>
          <pc:sldMk cId="2690953793" sldId="359"/>
        </pc:sldMkLst>
      </pc:sldChg>
      <pc:sldChg chg="modTransition">
        <pc:chgData name="Don Miller" userId="5a1d1ba6-770b-4102-8af2-10185208f630" providerId="ADAL" clId="{3D17FF7D-E168-4B6C-9E33-58D501E8EB42}" dt="2024-01-17T22:06:10.615" v="1842"/>
        <pc:sldMkLst>
          <pc:docMk/>
          <pc:sldMk cId="179287680" sldId="360"/>
        </pc:sldMkLst>
      </pc:sldChg>
      <pc:sldChg chg="del">
        <pc:chgData name="Don Miller" userId="5a1d1ba6-770b-4102-8af2-10185208f630" providerId="ADAL" clId="{3D17FF7D-E168-4B6C-9E33-58D501E8EB42}" dt="2024-01-17T14:40:38.890" v="220" actId="47"/>
        <pc:sldMkLst>
          <pc:docMk/>
          <pc:sldMk cId="1449443456" sldId="361"/>
        </pc:sldMkLst>
      </pc:sldChg>
      <pc:sldChg chg="del">
        <pc:chgData name="Don Miller" userId="5a1d1ba6-770b-4102-8af2-10185208f630" providerId="ADAL" clId="{3D17FF7D-E168-4B6C-9E33-58D501E8EB42}" dt="2024-01-17T14:40:39.912" v="221" actId="47"/>
        <pc:sldMkLst>
          <pc:docMk/>
          <pc:sldMk cId="3502830661" sldId="362"/>
        </pc:sldMkLst>
      </pc:sldChg>
      <pc:sldChg chg="del modTransition">
        <pc:chgData name="Don Miller" userId="5a1d1ba6-770b-4102-8af2-10185208f630" providerId="ADAL" clId="{3D17FF7D-E168-4B6C-9E33-58D501E8EB42}" dt="2024-01-23T19:46:59.205" v="2600" actId="47"/>
        <pc:sldMkLst>
          <pc:docMk/>
          <pc:sldMk cId="1198114281" sldId="363"/>
        </pc:sldMkLst>
      </pc:sldChg>
      <pc:sldChg chg="modSp mod modTransition">
        <pc:chgData name="Don Miller" userId="5a1d1ba6-770b-4102-8af2-10185208f630" providerId="ADAL" clId="{3D17FF7D-E168-4B6C-9E33-58D501E8EB42}" dt="2024-01-17T22:06:10.615" v="1842"/>
        <pc:sldMkLst>
          <pc:docMk/>
          <pc:sldMk cId="608759946" sldId="364"/>
        </pc:sldMkLst>
        <pc:spChg chg="mod">
          <ac:chgData name="Don Miller" userId="5a1d1ba6-770b-4102-8af2-10185208f630" providerId="ADAL" clId="{3D17FF7D-E168-4B6C-9E33-58D501E8EB42}" dt="2024-01-17T16:20:57.434" v="653" actId="20577"/>
          <ac:spMkLst>
            <pc:docMk/>
            <pc:sldMk cId="608759946" sldId="364"/>
            <ac:spMk id="5" creationId="{0A72C322-2158-9E16-06F7-D26B848158C9}"/>
          </ac:spMkLst>
        </pc:spChg>
        <pc:spChg chg="mod">
          <ac:chgData name="Don Miller" userId="5a1d1ba6-770b-4102-8af2-10185208f630" providerId="ADAL" clId="{3D17FF7D-E168-4B6C-9E33-58D501E8EB42}" dt="2024-01-17T16:21:05.578" v="670" actId="20577"/>
          <ac:spMkLst>
            <pc:docMk/>
            <pc:sldMk cId="608759946" sldId="364"/>
            <ac:spMk id="6" creationId="{54414694-674F-7A3D-5ECD-F221BDB7172B}"/>
          </ac:spMkLst>
        </pc:spChg>
      </pc:sldChg>
      <pc:sldChg chg="modSp del mod modTransition modAnim modNotesTx">
        <pc:chgData name="Don Miller" userId="5a1d1ba6-770b-4102-8af2-10185208f630" providerId="ADAL" clId="{3D17FF7D-E168-4B6C-9E33-58D501E8EB42}" dt="2024-01-24T17:44:50.687" v="2839" actId="2696"/>
        <pc:sldMkLst>
          <pc:docMk/>
          <pc:sldMk cId="2774122520" sldId="365"/>
        </pc:sldMkLst>
        <pc:spChg chg="mod">
          <ac:chgData name="Don Miller" userId="5a1d1ba6-770b-4102-8af2-10185208f630" providerId="ADAL" clId="{3D17FF7D-E168-4B6C-9E33-58D501E8EB42}" dt="2024-01-17T21:39:06.686" v="1712" actId="1076"/>
          <ac:spMkLst>
            <pc:docMk/>
            <pc:sldMk cId="2774122520" sldId="365"/>
            <ac:spMk id="5" creationId="{C0C0B966-A346-6ACC-5FC2-4967DD3E25C8}"/>
          </ac:spMkLst>
        </pc:spChg>
        <pc:spChg chg="mod">
          <ac:chgData name="Don Miller" userId="5a1d1ba6-770b-4102-8af2-10185208f630" providerId="ADAL" clId="{3D17FF7D-E168-4B6C-9E33-58D501E8EB42}" dt="2024-01-17T16:22:14.906" v="679" actId="14100"/>
          <ac:spMkLst>
            <pc:docMk/>
            <pc:sldMk cId="2774122520" sldId="365"/>
            <ac:spMk id="6" creationId="{BFBECC0E-9533-6989-53C1-9368D91257DB}"/>
          </ac:spMkLst>
        </pc:spChg>
      </pc:sldChg>
      <pc:sldChg chg="modSp mod ord modTransition modAnim">
        <pc:chgData name="Don Miller" userId="5a1d1ba6-770b-4102-8af2-10185208f630" providerId="ADAL" clId="{3D17FF7D-E168-4B6C-9E33-58D501E8EB42}" dt="2024-01-25T21:52:31.445" v="3574" actId="2711"/>
        <pc:sldMkLst>
          <pc:docMk/>
          <pc:sldMk cId="4007446038" sldId="366"/>
        </pc:sldMkLst>
        <pc:spChg chg="mod">
          <ac:chgData name="Don Miller" userId="5a1d1ba6-770b-4102-8af2-10185208f630" providerId="ADAL" clId="{3D17FF7D-E168-4B6C-9E33-58D501E8EB42}" dt="2024-01-23T19:54:51.813" v="2622" actId="20577"/>
          <ac:spMkLst>
            <pc:docMk/>
            <pc:sldMk cId="4007446038" sldId="366"/>
            <ac:spMk id="4" creationId="{5E3AC4E0-0601-F55B-2415-591E69F21347}"/>
          </ac:spMkLst>
        </pc:spChg>
        <pc:spChg chg="mod">
          <ac:chgData name="Don Miller" userId="5a1d1ba6-770b-4102-8af2-10185208f630" providerId="ADAL" clId="{3D17FF7D-E168-4B6C-9E33-58D501E8EB42}" dt="2024-01-25T21:52:31.445" v="3574" actId="2711"/>
          <ac:spMkLst>
            <pc:docMk/>
            <pc:sldMk cId="4007446038" sldId="366"/>
            <ac:spMk id="5" creationId="{3A5F1202-3671-0E32-8337-44CDFB5CB461}"/>
          </ac:spMkLst>
        </pc:spChg>
      </pc:sldChg>
      <pc:sldChg chg="del">
        <pc:chgData name="Don Miller" userId="5a1d1ba6-770b-4102-8af2-10185208f630" providerId="ADAL" clId="{3D17FF7D-E168-4B6C-9E33-58D501E8EB42}" dt="2024-01-17T14:40:34.993" v="218" actId="47"/>
        <pc:sldMkLst>
          <pc:docMk/>
          <pc:sldMk cId="2997099083" sldId="367"/>
        </pc:sldMkLst>
      </pc:sldChg>
      <pc:sldChg chg="del">
        <pc:chgData name="Don Miller" userId="5a1d1ba6-770b-4102-8af2-10185208f630" providerId="ADAL" clId="{3D17FF7D-E168-4B6C-9E33-58D501E8EB42}" dt="2024-01-17T16:21:17.126" v="671" actId="47"/>
        <pc:sldMkLst>
          <pc:docMk/>
          <pc:sldMk cId="2414108008" sldId="368"/>
        </pc:sldMkLst>
      </pc:sldChg>
      <pc:sldChg chg="del">
        <pc:chgData name="Don Miller" userId="5a1d1ba6-770b-4102-8af2-10185208f630" providerId="ADAL" clId="{3D17FF7D-E168-4B6C-9E33-58D501E8EB42}" dt="2024-01-17T16:21:27.593" v="672" actId="47"/>
        <pc:sldMkLst>
          <pc:docMk/>
          <pc:sldMk cId="789723540" sldId="369"/>
        </pc:sldMkLst>
      </pc:sldChg>
      <pc:sldChg chg="modSp add mod ord modTransition modAnim">
        <pc:chgData name="Don Miller" userId="5a1d1ba6-770b-4102-8af2-10185208f630" providerId="ADAL" clId="{3D17FF7D-E168-4B6C-9E33-58D501E8EB42}" dt="2024-01-25T21:50:17.866" v="3571" actId="2711"/>
        <pc:sldMkLst>
          <pc:docMk/>
          <pc:sldMk cId="1221682986" sldId="370"/>
        </pc:sldMkLst>
        <pc:spChg chg="mod">
          <ac:chgData name="Don Miller" userId="5a1d1ba6-770b-4102-8af2-10185208f630" providerId="ADAL" clId="{3D17FF7D-E168-4B6C-9E33-58D501E8EB42}" dt="2024-01-17T21:39:14.473" v="1713" actId="1076"/>
          <ac:spMkLst>
            <pc:docMk/>
            <pc:sldMk cId="1221682986" sldId="370"/>
            <ac:spMk id="5" creationId="{C0C0B966-A346-6ACC-5FC2-4967DD3E25C8}"/>
          </ac:spMkLst>
        </pc:spChg>
        <pc:spChg chg="mod">
          <ac:chgData name="Don Miller" userId="5a1d1ba6-770b-4102-8af2-10185208f630" providerId="ADAL" clId="{3D17FF7D-E168-4B6C-9E33-58D501E8EB42}" dt="2024-01-25T21:50:17.866" v="3571" actId="2711"/>
          <ac:spMkLst>
            <pc:docMk/>
            <pc:sldMk cId="1221682986" sldId="370"/>
            <ac:spMk id="6" creationId="{BFBECC0E-9533-6989-53C1-9368D91257DB}"/>
          </ac:spMkLst>
        </pc:spChg>
      </pc:sldChg>
      <pc:sldChg chg="addSp delSp modSp add mod ord modTransition modAnim">
        <pc:chgData name="Don Miller" userId="5a1d1ba6-770b-4102-8af2-10185208f630" providerId="ADAL" clId="{3D17FF7D-E168-4B6C-9E33-58D501E8EB42}" dt="2024-01-17T22:06:10.615" v="1842"/>
        <pc:sldMkLst>
          <pc:docMk/>
          <pc:sldMk cId="2327269488" sldId="371"/>
        </pc:sldMkLst>
        <pc:spChg chg="mod">
          <ac:chgData name="Don Miller" userId="5a1d1ba6-770b-4102-8af2-10185208f630" providerId="ADAL" clId="{3D17FF7D-E168-4B6C-9E33-58D501E8EB42}" dt="2024-01-17T21:39:34.646" v="1717" actId="1076"/>
          <ac:spMkLst>
            <pc:docMk/>
            <pc:sldMk cId="2327269488" sldId="371"/>
            <ac:spMk id="5" creationId="{C0C0B966-A346-6ACC-5FC2-4967DD3E25C8}"/>
          </ac:spMkLst>
        </pc:spChg>
        <pc:spChg chg="del mod">
          <ac:chgData name="Don Miller" userId="5a1d1ba6-770b-4102-8af2-10185208f630" providerId="ADAL" clId="{3D17FF7D-E168-4B6C-9E33-58D501E8EB42}" dt="2024-01-17T14:43:12.161" v="230" actId="478"/>
          <ac:spMkLst>
            <pc:docMk/>
            <pc:sldMk cId="2327269488" sldId="371"/>
            <ac:spMk id="6" creationId="{BFBECC0E-9533-6989-53C1-9368D91257DB}"/>
          </ac:spMkLst>
        </pc:spChg>
        <pc:picChg chg="add del mod">
          <ac:chgData name="Don Miller" userId="5a1d1ba6-770b-4102-8af2-10185208f630" providerId="ADAL" clId="{3D17FF7D-E168-4B6C-9E33-58D501E8EB42}" dt="2024-01-17T15:17:35.722" v="327" actId="478"/>
          <ac:picMkLst>
            <pc:docMk/>
            <pc:sldMk cId="2327269488" sldId="371"/>
            <ac:picMk id="3" creationId="{38CAACB7-1D52-5FD2-1296-B7A359DD4CAC}"/>
          </ac:picMkLst>
        </pc:picChg>
        <pc:picChg chg="add del mod">
          <ac:chgData name="Don Miller" userId="5a1d1ba6-770b-4102-8af2-10185208f630" providerId="ADAL" clId="{3D17FF7D-E168-4B6C-9E33-58D501E8EB42}" dt="2024-01-17T15:17:35.722" v="327" actId="478"/>
          <ac:picMkLst>
            <pc:docMk/>
            <pc:sldMk cId="2327269488" sldId="371"/>
            <ac:picMk id="7" creationId="{110DB7FD-3742-A6DB-E6FB-A476694A3D2B}"/>
          </ac:picMkLst>
        </pc:picChg>
        <pc:picChg chg="add del mod">
          <ac:chgData name="Don Miller" userId="5a1d1ba6-770b-4102-8af2-10185208f630" providerId="ADAL" clId="{3D17FF7D-E168-4B6C-9E33-58D501E8EB42}" dt="2024-01-17T15:17:35.722" v="327" actId="478"/>
          <ac:picMkLst>
            <pc:docMk/>
            <pc:sldMk cId="2327269488" sldId="371"/>
            <ac:picMk id="9" creationId="{B01AA345-46E0-E4DD-0598-E73CE96FAAA9}"/>
          </ac:picMkLst>
        </pc:picChg>
        <pc:picChg chg="add del mod">
          <ac:chgData name="Don Miller" userId="5a1d1ba6-770b-4102-8af2-10185208f630" providerId="ADAL" clId="{3D17FF7D-E168-4B6C-9E33-58D501E8EB42}" dt="2024-01-17T15:17:35.722" v="327" actId="478"/>
          <ac:picMkLst>
            <pc:docMk/>
            <pc:sldMk cId="2327269488" sldId="371"/>
            <ac:picMk id="11" creationId="{B96F1610-CC94-A72E-CC6A-35BF05DED676}"/>
          </ac:picMkLst>
        </pc:picChg>
        <pc:picChg chg="add del mod">
          <ac:chgData name="Don Miller" userId="5a1d1ba6-770b-4102-8af2-10185208f630" providerId="ADAL" clId="{3D17FF7D-E168-4B6C-9E33-58D501E8EB42}" dt="2024-01-17T15:19:25.138" v="332" actId="478"/>
          <ac:picMkLst>
            <pc:docMk/>
            <pc:sldMk cId="2327269488" sldId="371"/>
            <ac:picMk id="13" creationId="{3C6277AF-2755-EE40-A087-C8738329B3A7}"/>
          </ac:picMkLst>
        </pc:picChg>
        <pc:picChg chg="add del mod">
          <ac:chgData name="Don Miller" userId="5a1d1ba6-770b-4102-8af2-10185208f630" providerId="ADAL" clId="{3D17FF7D-E168-4B6C-9E33-58D501E8EB42}" dt="2024-01-17T15:21:14.201" v="338" actId="478"/>
          <ac:picMkLst>
            <pc:docMk/>
            <pc:sldMk cId="2327269488" sldId="371"/>
            <ac:picMk id="15" creationId="{FB76D4D4-8FDA-A076-05DF-CD833C9A48D9}"/>
          </ac:picMkLst>
        </pc:picChg>
        <pc:picChg chg="add mod">
          <ac:chgData name="Don Miller" userId="5a1d1ba6-770b-4102-8af2-10185208f630" providerId="ADAL" clId="{3D17FF7D-E168-4B6C-9E33-58D501E8EB42}" dt="2024-01-17T16:15:47.074" v="601" actId="1076"/>
          <ac:picMkLst>
            <pc:docMk/>
            <pc:sldMk cId="2327269488" sldId="371"/>
            <ac:picMk id="17" creationId="{AF758EC1-70C6-901F-613A-7F148AB3D4AB}"/>
          </ac:picMkLst>
        </pc:picChg>
        <pc:picChg chg="add mod">
          <ac:chgData name="Don Miller" userId="5a1d1ba6-770b-4102-8af2-10185208f630" providerId="ADAL" clId="{3D17FF7D-E168-4B6C-9E33-58D501E8EB42}" dt="2024-01-17T16:15:47.074" v="601" actId="1076"/>
          <ac:picMkLst>
            <pc:docMk/>
            <pc:sldMk cId="2327269488" sldId="371"/>
            <ac:picMk id="19" creationId="{DE130E73-4F8F-2031-80F5-1665FC3070FC}"/>
          </ac:picMkLst>
        </pc:picChg>
        <pc:picChg chg="add mod">
          <ac:chgData name="Don Miller" userId="5a1d1ba6-770b-4102-8af2-10185208f630" providerId="ADAL" clId="{3D17FF7D-E168-4B6C-9E33-58D501E8EB42}" dt="2024-01-17T16:15:47.074" v="601" actId="1076"/>
          <ac:picMkLst>
            <pc:docMk/>
            <pc:sldMk cId="2327269488" sldId="371"/>
            <ac:picMk id="21" creationId="{74B97E19-839B-068C-C4E6-53D6CDE086B6}"/>
          </ac:picMkLst>
        </pc:picChg>
        <pc:picChg chg="add mod">
          <ac:chgData name="Don Miller" userId="5a1d1ba6-770b-4102-8af2-10185208f630" providerId="ADAL" clId="{3D17FF7D-E168-4B6C-9E33-58D501E8EB42}" dt="2024-01-17T16:15:47.074" v="601" actId="1076"/>
          <ac:picMkLst>
            <pc:docMk/>
            <pc:sldMk cId="2327269488" sldId="371"/>
            <ac:picMk id="23" creationId="{5A45EEA9-9778-E385-FC7D-CCA6672B8A99}"/>
          </ac:picMkLst>
        </pc:picChg>
      </pc:sldChg>
      <pc:sldChg chg="addSp delSp modSp add mod ord modTransition delAnim modAnim">
        <pc:chgData name="Don Miller" userId="5a1d1ba6-770b-4102-8af2-10185208f630" providerId="ADAL" clId="{3D17FF7D-E168-4B6C-9E33-58D501E8EB42}" dt="2024-01-23T19:12:42.503" v="2429"/>
        <pc:sldMkLst>
          <pc:docMk/>
          <pc:sldMk cId="1903603842" sldId="372"/>
        </pc:sldMkLst>
        <pc:spChg chg="mod">
          <ac:chgData name="Don Miller" userId="5a1d1ba6-770b-4102-8af2-10185208f630" providerId="ADAL" clId="{3D17FF7D-E168-4B6C-9E33-58D501E8EB42}" dt="2024-01-17T21:39:54.373" v="1721" actId="1076"/>
          <ac:spMkLst>
            <pc:docMk/>
            <pc:sldMk cId="1903603842" sldId="372"/>
            <ac:spMk id="5" creationId="{C0C0B966-A346-6ACC-5FC2-4967DD3E25C8}"/>
          </ac:spMkLst>
        </pc:spChg>
        <pc:spChg chg="del">
          <ac:chgData name="Don Miller" userId="5a1d1ba6-770b-4102-8af2-10185208f630" providerId="ADAL" clId="{3D17FF7D-E168-4B6C-9E33-58D501E8EB42}" dt="2024-01-17T18:56:11.175" v="1516" actId="478"/>
          <ac:spMkLst>
            <pc:docMk/>
            <pc:sldMk cId="1903603842" sldId="372"/>
            <ac:spMk id="6" creationId="{BFBECC0E-9533-6989-53C1-9368D91257DB}"/>
          </ac:spMkLst>
        </pc:spChg>
        <pc:spChg chg="add del mod ord">
          <ac:chgData name="Don Miller" userId="5a1d1ba6-770b-4102-8af2-10185208f630" providerId="ADAL" clId="{3D17FF7D-E168-4B6C-9E33-58D501E8EB42}" dt="2024-01-17T22:06:31.198" v="1843" actId="478"/>
          <ac:spMkLst>
            <pc:docMk/>
            <pc:sldMk cId="1903603842" sldId="372"/>
            <ac:spMk id="12" creationId="{30A50836-05D1-81E9-F5B2-A3E745823D13}"/>
          </ac:spMkLst>
        </pc:spChg>
        <pc:picChg chg="add del mod">
          <ac:chgData name="Don Miller" userId="5a1d1ba6-770b-4102-8af2-10185208f630" providerId="ADAL" clId="{3D17FF7D-E168-4B6C-9E33-58D501E8EB42}" dt="2024-01-17T18:54:04.439" v="1482" actId="478"/>
          <ac:picMkLst>
            <pc:docMk/>
            <pc:sldMk cId="1903603842" sldId="372"/>
            <ac:picMk id="3" creationId="{5F591009-E393-6B6E-5563-E378BCDF0E80}"/>
          </ac:picMkLst>
        </pc:picChg>
        <pc:picChg chg="add del mod">
          <ac:chgData name="Don Miller" userId="5a1d1ba6-770b-4102-8af2-10185208f630" providerId="ADAL" clId="{3D17FF7D-E168-4B6C-9E33-58D501E8EB42}" dt="2024-01-17T18:59:53.903" v="1525" actId="478"/>
          <ac:picMkLst>
            <pc:docMk/>
            <pc:sldMk cId="1903603842" sldId="372"/>
            <ac:picMk id="4" creationId="{B6176FC4-7463-B75A-7A85-2D309D480216}"/>
          </ac:picMkLst>
        </pc:picChg>
        <pc:picChg chg="add mod ord">
          <ac:chgData name="Don Miller" userId="5a1d1ba6-770b-4102-8af2-10185208f630" providerId="ADAL" clId="{3D17FF7D-E168-4B6C-9E33-58D501E8EB42}" dt="2024-01-17T22:16:24.933" v="1907" actId="1076"/>
          <ac:picMkLst>
            <pc:docMk/>
            <pc:sldMk cId="1903603842" sldId="372"/>
            <ac:picMk id="7" creationId="{6608719C-97D8-3374-3608-D1D63826BFAD}"/>
          </ac:picMkLst>
        </pc:picChg>
        <pc:picChg chg="add mod">
          <ac:chgData name="Don Miller" userId="5a1d1ba6-770b-4102-8af2-10185208f630" providerId="ADAL" clId="{3D17FF7D-E168-4B6C-9E33-58D501E8EB42}" dt="2024-01-17T19:03:21.911" v="1535" actId="1076"/>
          <ac:picMkLst>
            <pc:docMk/>
            <pc:sldMk cId="1903603842" sldId="372"/>
            <ac:picMk id="9" creationId="{1938F437-27C5-BDD6-8632-5C20C936FA83}"/>
          </ac:picMkLst>
        </pc:picChg>
        <pc:picChg chg="add mod">
          <ac:chgData name="Don Miller" userId="5a1d1ba6-770b-4102-8af2-10185208f630" providerId="ADAL" clId="{3D17FF7D-E168-4B6C-9E33-58D501E8EB42}" dt="2024-01-17T19:03:52.999" v="1538" actId="1076"/>
          <ac:picMkLst>
            <pc:docMk/>
            <pc:sldMk cId="1903603842" sldId="372"/>
            <ac:picMk id="11" creationId="{75B5C316-1C42-C30E-D510-628F3AA38774}"/>
          </ac:picMkLst>
        </pc:picChg>
        <pc:picChg chg="add mod ord">
          <ac:chgData name="Don Miller" userId="5a1d1ba6-770b-4102-8af2-10185208f630" providerId="ADAL" clId="{3D17FF7D-E168-4B6C-9E33-58D501E8EB42}" dt="2024-01-17T22:11:25.124" v="1878" actId="14100"/>
          <ac:picMkLst>
            <pc:docMk/>
            <pc:sldMk cId="1903603842" sldId="372"/>
            <ac:picMk id="14" creationId="{CBA3D100-4813-89BC-D989-7F748E0CE141}"/>
          </ac:picMkLst>
        </pc:picChg>
      </pc:sldChg>
      <pc:sldChg chg="addSp delSp modSp add del mod modAnim">
        <pc:chgData name="Don Miller" userId="5a1d1ba6-770b-4102-8af2-10185208f630" providerId="ADAL" clId="{3D17FF7D-E168-4B6C-9E33-58D501E8EB42}" dt="2024-01-17T16:18:34.529" v="605" actId="47"/>
        <pc:sldMkLst>
          <pc:docMk/>
          <pc:sldMk cId="4095662461" sldId="373"/>
        </pc:sldMkLst>
        <pc:spChg chg="del">
          <ac:chgData name="Don Miller" userId="5a1d1ba6-770b-4102-8af2-10185208f630" providerId="ADAL" clId="{3D17FF7D-E168-4B6C-9E33-58D501E8EB42}" dt="2024-01-17T15:29:01.576" v="358" actId="478"/>
          <ac:spMkLst>
            <pc:docMk/>
            <pc:sldMk cId="4095662461" sldId="373"/>
            <ac:spMk id="6" creationId="{BFBECC0E-9533-6989-53C1-9368D91257DB}"/>
          </ac:spMkLst>
        </pc:spChg>
        <pc:picChg chg="add mod ord">
          <ac:chgData name="Don Miller" userId="5a1d1ba6-770b-4102-8af2-10185208f630" providerId="ADAL" clId="{3D17FF7D-E168-4B6C-9E33-58D501E8EB42}" dt="2024-01-17T15:52:37.810" v="438" actId="1076"/>
          <ac:picMkLst>
            <pc:docMk/>
            <pc:sldMk cId="4095662461" sldId="373"/>
            <ac:picMk id="2" creationId="{C3085F14-3D3D-84FB-C4B2-71E4DA207CD4}"/>
          </ac:picMkLst>
        </pc:picChg>
        <pc:picChg chg="add mod">
          <ac:chgData name="Don Miller" userId="5a1d1ba6-770b-4102-8af2-10185208f630" providerId="ADAL" clId="{3D17FF7D-E168-4B6C-9E33-58D501E8EB42}" dt="2024-01-17T15:49:10.826" v="420" actId="1076"/>
          <ac:picMkLst>
            <pc:docMk/>
            <pc:sldMk cId="4095662461" sldId="373"/>
            <ac:picMk id="4" creationId="{6A578E05-EA1E-6ED6-496D-8F96D313EE93}"/>
          </ac:picMkLst>
        </pc:picChg>
        <pc:picChg chg="add mod">
          <ac:chgData name="Don Miller" userId="5a1d1ba6-770b-4102-8af2-10185208f630" providerId="ADAL" clId="{3D17FF7D-E168-4B6C-9E33-58D501E8EB42}" dt="2024-01-17T15:50:36.917" v="427" actId="1035"/>
          <ac:picMkLst>
            <pc:docMk/>
            <pc:sldMk cId="4095662461" sldId="373"/>
            <ac:picMk id="8" creationId="{F6756D92-4C4F-7611-13D6-48D355E51CFD}"/>
          </ac:picMkLst>
        </pc:picChg>
        <pc:picChg chg="add del mod">
          <ac:chgData name="Don Miller" userId="5a1d1ba6-770b-4102-8af2-10185208f630" providerId="ADAL" clId="{3D17FF7D-E168-4B6C-9E33-58D501E8EB42}" dt="2024-01-17T15:34:00.569" v="371" actId="478"/>
          <ac:picMkLst>
            <pc:docMk/>
            <pc:sldMk cId="4095662461" sldId="373"/>
            <ac:picMk id="10" creationId="{0F25D2A6-49F9-DE9D-D118-037E9FA5F52B}"/>
          </ac:picMkLst>
        </pc:picChg>
        <pc:picChg chg="add del mod">
          <ac:chgData name="Don Miller" userId="5a1d1ba6-770b-4102-8af2-10185208f630" providerId="ADAL" clId="{3D17FF7D-E168-4B6C-9E33-58D501E8EB42}" dt="2024-01-17T15:36:33.937" v="380" actId="478"/>
          <ac:picMkLst>
            <pc:docMk/>
            <pc:sldMk cId="4095662461" sldId="373"/>
            <ac:picMk id="12" creationId="{7B75564C-8804-0093-1ED3-91B700521924}"/>
          </ac:picMkLst>
        </pc:picChg>
        <pc:picChg chg="add del mod">
          <ac:chgData name="Don Miller" userId="5a1d1ba6-770b-4102-8af2-10185208f630" providerId="ADAL" clId="{3D17FF7D-E168-4B6C-9E33-58D501E8EB42}" dt="2024-01-17T15:36:32.001" v="379" actId="478"/>
          <ac:picMkLst>
            <pc:docMk/>
            <pc:sldMk cId="4095662461" sldId="373"/>
            <ac:picMk id="14" creationId="{DF79B26A-E9CC-B463-A58C-45F2564A489F}"/>
          </ac:picMkLst>
        </pc:picChg>
        <pc:picChg chg="add mod">
          <ac:chgData name="Don Miller" userId="5a1d1ba6-770b-4102-8af2-10185208f630" providerId="ADAL" clId="{3D17FF7D-E168-4B6C-9E33-58D501E8EB42}" dt="2024-01-17T15:49:10.826" v="420" actId="1076"/>
          <ac:picMkLst>
            <pc:docMk/>
            <pc:sldMk cId="4095662461" sldId="373"/>
            <ac:picMk id="16" creationId="{DFEE3288-893D-D5A0-DECF-F240EC54AF9A}"/>
          </ac:picMkLst>
        </pc:picChg>
        <pc:picChg chg="add mod">
          <ac:chgData name="Don Miller" userId="5a1d1ba6-770b-4102-8af2-10185208f630" providerId="ADAL" clId="{3D17FF7D-E168-4B6C-9E33-58D501E8EB42}" dt="2024-01-17T15:49:10.826" v="420" actId="1076"/>
          <ac:picMkLst>
            <pc:docMk/>
            <pc:sldMk cId="4095662461" sldId="373"/>
            <ac:picMk id="18" creationId="{017172F0-D605-F316-8148-789455A8416B}"/>
          </ac:picMkLst>
        </pc:picChg>
        <pc:picChg chg="add mod">
          <ac:chgData name="Don Miller" userId="5a1d1ba6-770b-4102-8af2-10185208f630" providerId="ADAL" clId="{3D17FF7D-E168-4B6C-9E33-58D501E8EB42}" dt="2024-01-17T15:50:41.497" v="428" actId="1035"/>
          <ac:picMkLst>
            <pc:docMk/>
            <pc:sldMk cId="4095662461" sldId="373"/>
            <ac:picMk id="20" creationId="{08108F00-932B-73F6-8C39-53D3A55381F6}"/>
          </ac:picMkLst>
        </pc:picChg>
        <pc:picChg chg="add mod">
          <ac:chgData name="Don Miller" userId="5a1d1ba6-770b-4102-8af2-10185208f630" providerId="ADAL" clId="{3D17FF7D-E168-4B6C-9E33-58D501E8EB42}" dt="2024-01-17T15:49:10.826" v="420" actId="1076"/>
          <ac:picMkLst>
            <pc:docMk/>
            <pc:sldMk cId="4095662461" sldId="373"/>
            <ac:picMk id="22" creationId="{95542CD3-8CB8-F42A-B2BF-E412C602A15A}"/>
          </ac:picMkLst>
        </pc:picChg>
        <pc:picChg chg="add mod">
          <ac:chgData name="Don Miller" userId="5a1d1ba6-770b-4102-8af2-10185208f630" providerId="ADAL" clId="{3D17FF7D-E168-4B6C-9E33-58D501E8EB42}" dt="2024-01-17T15:50:47.690" v="429" actId="1035"/>
          <ac:picMkLst>
            <pc:docMk/>
            <pc:sldMk cId="4095662461" sldId="373"/>
            <ac:picMk id="24" creationId="{BACE1D5C-825A-0DA4-A9B0-3566F9639A9D}"/>
          </ac:picMkLst>
        </pc:picChg>
        <pc:picChg chg="add mod">
          <ac:chgData name="Don Miller" userId="5a1d1ba6-770b-4102-8af2-10185208f630" providerId="ADAL" clId="{3D17FF7D-E168-4B6C-9E33-58D501E8EB42}" dt="2024-01-17T15:49:10.826" v="420" actId="1076"/>
          <ac:picMkLst>
            <pc:docMk/>
            <pc:sldMk cId="4095662461" sldId="373"/>
            <ac:picMk id="26" creationId="{5A998FAF-CA2B-5D42-5B47-2A5A22135120}"/>
          </ac:picMkLst>
        </pc:picChg>
      </pc:sldChg>
      <pc:sldChg chg="addSp delSp modSp add mod modTransition delAnim modAnim">
        <pc:chgData name="Don Miller" userId="5a1d1ba6-770b-4102-8af2-10185208f630" providerId="ADAL" clId="{3D17FF7D-E168-4B6C-9E33-58D501E8EB42}" dt="2024-01-23T19:45:19.147" v="2595"/>
        <pc:sldMkLst>
          <pc:docMk/>
          <pc:sldMk cId="2660018008" sldId="374"/>
        </pc:sldMkLst>
        <pc:spChg chg="mod">
          <ac:chgData name="Don Miller" userId="5a1d1ba6-770b-4102-8af2-10185208f630" providerId="ADAL" clId="{3D17FF7D-E168-4B6C-9E33-58D501E8EB42}" dt="2024-01-17T21:40:28.382" v="1731" actId="1076"/>
          <ac:spMkLst>
            <pc:docMk/>
            <pc:sldMk cId="2660018008" sldId="374"/>
            <ac:spMk id="5" creationId="{C0C0B966-A346-6ACC-5FC2-4967DD3E25C8}"/>
          </ac:spMkLst>
        </pc:spChg>
        <pc:spChg chg="del">
          <ac:chgData name="Don Miller" userId="5a1d1ba6-770b-4102-8af2-10185208f630" providerId="ADAL" clId="{3D17FF7D-E168-4B6C-9E33-58D501E8EB42}" dt="2024-01-17T17:35:30.640" v="1145" actId="478"/>
          <ac:spMkLst>
            <pc:docMk/>
            <pc:sldMk cId="2660018008" sldId="374"/>
            <ac:spMk id="6" creationId="{BFBECC0E-9533-6989-53C1-9368D91257DB}"/>
          </ac:spMkLst>
        </pc:spChg>
        <pc:spChg chg="add del mod ord">
          <ac:chgData name="Don Miller" userId="5a1d1ba6-770b-4102-8af2-10185208f630" providerId="ADAL" clId="{3D17FF7D-E168-4B6C-9E33-58D501E8EB42}" dt="2024-01-17T22:06:42.150" v="1845" actId="478"/>
          <ac:spMkLst>
            <pc:docMk/>
            <pc:sldMk cId="2660018008" sldId="374"/>
            <ac:spMk id="28" creationId="{1778F533-BC99-D700-4003-5AD30EC7EB9F}"/>
          </ac:spMkLst>
        </pc:spChg>
        <pc:grpChg chg="add mod">
          <ac:chgData name="Don Miller" userId="5a1d1ba6-770b-4102-8af2-10185208f630" providerId="ADAL" clId="{3D17FF7D-E168-4B6C-9E33-58D501E8EB42}" dt="2024-01-17T22:32:10.596" v="1936" actId="1076"/>
          <ac:grpSpMkLst>
            <pc:docMk/>
            <pc:sldMk cId="2660018008" sldId="374"/>
            <ac:grpSpMk id="26" creationId="{1DAFC7AF-8BF1-8F64-343F-132193185A45}"/>
          </ac:grpSpMkLst>
        </pc:grpChg>
        <pc:picChg chg="add del mod">
          <ac:chgData name="Don Miller" userId="5a1d1ba6-770b-4102-8af2-10185208f630" providerId="ADAL" clId="{3D17FF7D-E168-4B6C-9E33-58D501E8EB42}" dt="2024-01-17T16:48:58.554" v="1131" actId="21"/>
          <ac:picMkLst>
            <pc:docMk/>
            <pc:sldMk cId="2660018008" sldId="374"/>
            <ac:picMk id="3" creationId="{02C10084-AF34-A7F2-8E53-FD9FA6D7C19C}"/>
          </ac:picMkLst>
        </pc:picChg>
        <pc:picChg chg="add del mod">
          <ac:chgData name="Don Miller" userId="5a1d1ba6-770b-4102-8af2-10185208f630" providerId="ADAL" clId="{3D17FF7D-E168-4B6C-9E33-58D501E8EB42}" dt="2024-01-17T17:35:26.909" v="1144" actId="478"/>
          <ac:picMkLst>
            <pc:docMk/>
            <pc:sldMk cId="2660018008" sldId="374"/>
            <ac:picMk id="4" creationId="{02C10084-AF34-A7F2-8E53-FD9FA6D7C19C}"/>
          </ac:picMkLst>
        </pc:picChg>
        <pc:picChg chg="add mod">
          <ac:chgData name="Don Miller" userId="5a1d1ba6-770b-4102-8af2-10185208f630" providerId="ADAL" clId="{3D17FF7D-E168-4B6C-9E33-58D501E8EB42}" dt="2024-01-17T17:58:14.168" v="1223" actId="1076"/>
          <ac:picMkLst>
            <pc:docMk/>
            <pc:sldMk cId="2660018008" sldId="374"/>
            <ac:picMk id="8" creationId="{F8328A3D-3E11-0934-BB48-2C786AA7A528}"/>
          </ac:picMkLst>
        </pc:picChg>
        <pc:picChg chg="add mod">
          <ac:chgData name="Don Miller" userId="5a1d1ba6-770b-4102-8af2-10185208f630" providerId="ADAL" clId="{3D17FF7D-E168-4B6C-9E33-58D501E8EB42}" dt="2024-01-17T17:58:56.167" v="1226" actId="1076"/>
          <ac:picMkLst>
            <pc:docMk/>
            <pc:sldMk cId="2660018008" sldId="374"/>
            <ac:picMk id="10" creationId="{CD5C7D0D-DCA6-768A-2922-2A4D26A302E1}"/>
          </ac:picMkLst>
        </pc:picChg>
        <pc:picChg chg="add mod">
          <ac:chgData name="Don Miller" userId="5a1d1ba6-770b-4102-8af2-10185208f630" providerId="ADAL" clId="{3D17FF7D-E168-4B6C-9E33-58D501E8EB42}" dt="2024-01-17T17:59:38.554" v="1229" actId="1076"/>
          <ac:picMkLst>
            <pc:docMk/>
            <pc:sldMk cId="2660018008" sldId="374"/>
            <ac:picMk id="12" creationId="{00A2FA17-584E-8239-5B42-3D1C6FA0C959}"/>
          </ac:picMkLst>
        </pc:picChg>
        <pc:picChg chg="add mod">
          <ac:chgData name="Don Miller" userId="5a1d1ba6-770b-4102-8af2-10185208f630" providerId="ADAL" clId="{3D17FF7D-E168-4B6C-9E33-58D501E8EB42}" dt="2024-01-17T18:00:28.660" v="1232" actId="1076"/>
          <ac:picMkLst>
            <pc:docMk/>
            <pc:sldMk cId="2660018008" sldId="374"/>
            <ac:picMk id="14" creationId="{1B3EAE8F-6490-EFB1-B81D-688817268A02}"/>
          </ac:picMkLst>
        </pc:picChg>
        <pc:picChg chg="add mod">
          <ac:chgData name="Don Miller" userId="5a1d1ba6-770b-4102-8af2-10185208f630" providerId="ADAL" clId="{3D17FF7D-E168-4B6C-9E33-58D501E8EB42}" dt="2024-01-17T18:01:45.077" v="1238" actId="1076"/>
          <ac:picMkLst>
            <pc:docMk/>
            <pc:sldMk cId="2660018008" sldId="374"/>
            <ac:picMk id="16" creationId="{E75731B1-F664-2D42-A520-7C43FAD57AC9}"/>
          </ac:picMkLst>
        </pc:picChg>
        <pc:picChg chg="add mod">
          <ac:chgData name="Don Miller" userId="5a1d1ba6-770b-4102-8af2-10185208f630" providerId="ADAL" clId="{3D17FF7D-E168-4B6C-9E33-58D501E8EB42}" dt="2024-01-17T18:02:53.554" v="1242" actId="1076"/>
          <ac:picMkLst>
            <pc:docMk/>
            <pc:sldMk cId="2660018008" sldId="374"/>
            <ac:picMk id="18" creationId="{D4B04EEB-5822-D53F-8189-A9B3C0181FB2}"/>
          </ac:picMkLst>
        </pc:picChg>
        <pc:picChg chg="add mod">
          <ac:chgData name="Don Miller" userId="5a1d1ba6-770b-4102-8af2-10185208f630" providerId="ADAL" clId="{3D17FF7D-E168-4B6C-9E33-58D501E8EB42}" dt="2024-01-17T18:03:28.143" v="1245" actId="1076"/>
          <ac:picMkLst>
            <pc:docMk/>
            <pc:sldMk cId="2660018008" sldId="374"/>
            <ac:picMk id="20" creationId="{A69F4963-9AF1-0AD7-3A04-07CB3FDABAF1}"/>
          </ac:picMkLst>
        </pc:picChg>
        <pc:picChg chg="add mod">
          <ac:chgData name="Don Miller" userId="5a1d1ba6-770b-4102-8af2-10185208f630" providerId="ADAL" clId="{3D17FF7D-E168-4B6C-9E33-58D501E8EB42}" dt="2024-01-17T18:05:23.937" v="1249" actId="1076"/>
          <ac:picMkLst>
            <pc:docMk/>
            <pc:sldMk cId="2660018008" sldId="374"/>
            <ac:picMk id="22" creationId="{BD9F67AE-E10C-ADC4-0159-DD0A54050873}"/>
          </ac:picMkLst>
        </pc:picChg>
        <pc:picChg chg="add mod">
          <ac:chgData name="Don Miller" userId="5a1d1ba6-770b-4102-8af2-10185208f630" providerId="ADAL" clId="{3D17FF7D-E168-4B6C-9E33-58D501E8EB42}" dt="2024-01-17T17:51:15.460" v="1203" actId="164"/>
          <ac:picMkLst>
            <pc:docMk/>
            <pc:sldMk cId="2660018008" sldId="374"/>
            <ac:picMk id="24" creationId="{98186BFC-5A6C-72EB-FD08-D9E0743CCA60}"/>
          </ac:picMkLst>
        </pc:picChg>
        <pc:picChg chg="add mod modCrop">
          <ac:chgData name="Don Miller" userId="5a1d1ba6-770b-4102-8af2-10185208f630" providerId="ADAL" clId="{3D17FF7D-E168-4B6C-9E33-58D501E8EB42}" dt="2024-01-17T22:34:54.692" v="1956" actId="14100"/>
          <ac:picMkLst>
            <pc:docMk/>
            <pc:sldMk cId="2660018008" sldId="374"/>
            <ac:picMk id="25" creationId="{197AB3AB-53E4-B2DF-9A6F-7E7379DDA4BE}"/>
          </ac:picMkLst>
        </pc:picChg>
        <pc:picChg chg="add mod">
          <ac:chgData name="Don Miller" userId="5a1d1ba6-770b-4102-8af2-10185208f630" providerId="ADAL" clId="{3D17FF7D-E168-4B6C-9E33-58D501E8EB42}" dt="2024-01-17T22:35:35.025" v="1961" actId="1076"/>
          <ac:picMkLst>
            <pc:docMk/>
            <pc:sldMk cId="2660018008" sldId="374"/>
            <ac:picMk id="27" creationId="{ECD17DD3-8BD8-5A36-8E07-BBA5D90DD1DD}"/>
          </ac:picMkLst>
        </pc:picChg>
        <pc:picChg chg="add del mod ord">
          <ac:chgData name="Don Miller" userId="5a1d1ba6-770b-4102-8af2-10185208f630" providerId="ADAL" clId="{3D17FF7D-E168-4B6C-9E33-58D501E8EB42}" dt="2024-01-17T22:31:27.757" v="1932" actId="478"/>
          <ac:picMkLst>
            <pc:docMk/>
            <pc:sldMk cId="2660018008" sldId="374"/>
            <ac:picMk id="29" creationId="{6761EC40-E8A5-4200-6424-B80E44D0ADA6}"/>
          </ac:picMkLst>
        </pc:picChg>
        <pc:picChg chg="add mod ord">
          <ac:chgData name="Don Miller" userId="5a1d1ba6-770b-4102-8af2-10185208f630" providerId="ADAL" clId="{3D17FF7D-E168-4B6C-9E33-58D501E8EB42}" dt="2024-01-17T22:35:02.948" v="1958" actId="1076"/>
          <ac:picMkLst>
            <pc:docMk/>
            <pc:sldMk cId="2660018008" sldId="374"/>
            <ac:picMk id="30" creationId="{A5FCA18D-352D-E271-8780-F3FCCA2D5439}"/>
          </ac:picMkLst>
        </pc:picChg>
        <pc:picChg chg="add mod ord">
          <ac:chgData name="Don Miller" userId="5a1d1ba6-770b-4102-8af2-10185208f630" providerId="ADAL" clId="{3D17FF7D-E168-4B6C-9E33-58D501E8EB42}" dt="2024-01-17T22:32:04.892" v="1935" actId="171"/>
          <ac:picMkLst>
            <pc:docMk/>
            <pc:sldMk cId="2660018008" sldId="374"/>
            <ac:picMk id="32" creationId="{B4BF84BA-B8DC-DA73-405E-E8865243E5C0}"/>
          </ac:picMkLst>
        </pc:picChg>
      </pc:sldChg>
      <pc:sldChg chg="addSp delSp modSp add mod modTransition delAnim modAnim">
        <pc:chgData name="Don Miller" userId="5a1d1ba6-770b-4102-8af2-10185208f630" providerId="ADAL" clId="{3D17FF7D-E168-4B6C-9E33-58D501E8EB42}" dt="2024-01-23T19:12:52.879" v="2430"/>
        <pc:sldMkLst>
          <pc:docMk/>
          <pc:sldMk cId="709043489" sldId="375"/>
        </pc:sldMkLst>
        <pc:spChg chg="mod">
          <ac:chgData name="Don Miller" userId="5a1d1ba6-770b-4102-8af2-10185208f630" providerId="ADAL" clId="{3D17FF7D-E168-4B6C-9E33-58D501E8EB42}" dt="2024-01-17T21:40:19.207" v="1729" actId="1076"/>
          <ac:spMkLst>
            <pc:docMk/>
            <pc:sldMk cId="709043489" sldId="375"/>
            <ac:spMk id="5" creationId="{C0C0B966-A346-6ACC-5FC2-4967DD3E25C8}"/>
          </ac:spMkLst>
        </pc:spChg>
        <pc:spChg chg="add del mod ord">
          <ac:chgData name="Don Miller" userId="5a1d1ba6-770b-4102-8af2-10185208f630" providerId="ADAL" clId="{3D17FF7D-E168-4B6C-9E33-58D501E8EB42}" dt="2024-01-17T22:06:37.621" v="1844" actId="478"/>
          <ac:spMkLst>
            <pc:docMk/>
            <pc:sldMk cId="709043489" sldId="375"/>
            <ac:spMk id="7" creationId="{3F2E7A0D-EC30-015A-5886-BE00C4D250E4}"/>
          </ac:spMkLst>
        </pc:spChg>
        <pc:grpChg chg="add mod">
          <ac:chgData name="Don Miller" userId="5a1d1ba6-770b-4102-8af2-10185208f630" providerId="ADAL" clId="{3D17FF7D-E168-4B6C-9E33-58D501E8EB42}" dt="2024-01-17T16:49:33.540" v="1137" actId="164"/>
          <ac:grpSpMkLst>
            <pc:docMk/>
            <pc:sldMk cId="709043489" sldId="375"/>
            <ac:grpSpMk id="6" creationId="{2BCA7979-CDFB-65E0-D79C-417FCD3713A1}"/>
          </ac:grpSpMkLst>
        </pc:grpChg>
        <pc:picChg chg="mod ord">
          <ac:chgData name="Don Miller" userId="5a1d1ba6-770b-4102-8af2-10185208f630" providerId="ADAL" clId="{3D17FF7D-E168-4B6C-9E33-58D501E8EB42}" dt="2024-01-17T22:13:24.655" v="1890" actId="1076"/>
          <ac:picMkLst>
            <pc:docMk/>
            <pc:sldMk cId="709043489" sldId="375"/>
            <ac:picMk id="2" creationId="{C3085F14-3D3D-84FB-C4B2-71E4DA207CD4}"/>
          </ac:picMkLst>
        </pc:picChg>
        <pc:picChg chg="add mod">
          <ac:chgData name="Don Miller" userId="5a1d1ba6-770b-4102-8af2-10185208f630" providerId="ADAL" clId="{3D17FF7D-E168-4B6C-9E33-58D501E8EB42}" dt="2024-01-17T16:49:33.540" v="1137" actId="164"/>
          <ac:picMkLst>
            <pc:docMk/>
            <pc:sldMk cId="709043489" sldId="375"/>
            <ac:picMk id="3" creationId="{53B6656A-6C5D-8666-C1A5-C8F9C0572673}"/>
          </ac:picMkLst>
        </pc:picChg>
        <pc:picChg chg="mod">
          <ac:chgData name="Don Miller" userId="5a1d1ba6-770b-4102-8af2-10185208f630" providerId="ADAL" clId="{3D17FF7D-E168-4B6C-9E33-58D501E8EB42}" dt="2024-01-17T16:04:55.146" v="515" actId="1076"/>
          <ac:picMkLst>
            <pc:docMk/>
            <pc:sldMk cId="709043489" sldId="375"/>
            <ac:picMk id="4" creationId="{6A578E05-EA1E-6ED6-496D-8F96D313EE93}"/>
          </ac:picMkLst>
        </pc:picChg>
        <pc:picChg chg="mod">
          <ac:chgData name="Don Miller" userId="5a1d1ba6-770b-4102-8af2-10185208f630" providerId="ADAL" clId="{3D17FF7D-E168-4B6C-9E33-58D501E8EB42}" dt="2024-01-17T16:04:14.042" v="511" actId="1076"/>
          <ac:picMkLst>
            <pc:docMk/>
            <pc:sldMk cId="709043489" sldId="375"/>
            <ac:picMk id="8" creationId="{F6756D92-4C4F-7611-13D6-48D355E51CFD}"/>
          </ac:picMkLst>
        </pc:picChg>
        <pc:picChg chg="add mod ord">
          <ac:chgData name="Don Miller" userId="5a1d1ba6-770b-4102-8af2-10185208f630" providerId="ADAL" clId="{3D17FF7D-E168-4B6C-9E33-58D501E8EB42}" dt="2024-01-17T22:08:42.044" v="1859" actId="14100"/>
          <ac:picMkLst>
            <pc:docMk/>
            <pc:sldMk cId="709043489" sldId="375"/>
            <ac:picMk id="9" creationId="{05E3BD98-62DB-0EFA-6FAE-42491A82BD54}"/>
          </ac:picMkLst>
        </pc:picChg>
        <pc:picChg chg="add mod ord">
          <ac:chgData name="Don Miller" userId="5a1d1ba6-770b-4102-8af2-10185208f630" providerId="ADAL" clId="{3D17FF7D-E168-4B6C-9E33-58D501E8EB42}" dt="2024-01-17T22:13:57.037" v="1891" actId="171"/>
          <ac:picMkLst>
            <pc:docMk/>
            <pc:sldMk cId="709043489" sldId="375"/>
            <ac:picMk id="10" creationId="{1D549159-2C1F-CB9D-0C98-1C3E7998DD5F}"/>
          </ac:picMkLst>
        </pc:picChg>
        <pc:picChg chg="mod">
          <ac:chgData name="Don Miller" userId="5a1d1ba6-770b-4102-8af2-10185208f630" providerId="ADAL" clId="{3D17FF7D-E168-4B6C-9E33-58D501E8EB42}" dt="2024-01-17T16:03:50.946" v="508" actId="1076"/>
          <ac:picMkLst>
            <pc:docMk/>
            <pc:sldMk cId="709043489" sldId="375"/>
            <ac:picMk id="16" creationId="{DFEE3288-893D-D5A0-DECF-F240EC54AF9A}"/>
          </ac:picMkLst>
        </pc:picChg>
        <pc:picChg chg="mod">
          <ac:chgData name="Don Miller" userId="5a1d1ba6-770b-4102-8af2-10185208f630" providerId="ADAL" clId="{3D17FF7D-E168-4B6C-9E33-58D501E8EB42}" dt="2024-01-17T16:02:43.306" v="501" actId="1076"/>
          <ac:picMkLst>
            <pc:docMk/>
            <pc:sldMk cId="709043489" sldId="375"/>
            <ac:picMk id="18" creationId="{017172F0-D605-F316-8148-789455A8416B}"/>
          </ac:picMkLst>
        </pc:picChg>
        <pc:picChg chg="mod">
          <ac:chgData name="Don Miller" userId="5a1d1ba6-770b-4102-8af2-10185208f630" providerId="ADAL" clId="{3D17FF7D-E168-4B6C-9E33-58D501E8EB42}" dt="2024-01-17T16:01:14.426" v="498" actId="1076"/>
          <ac:picMkLst>
            <pc:docMk/>
            <pc:sldMk cId="709043489" sldId="375"/>
            <ac:picMk id="20" creationId="{08108F00-932B-73F6-8C39-53D3A55381F6}"/>
          </ac:picMkLst>
        </pc:picChg>
        <pc:picChg chg="mod">
          <ac:chgData name="Don Miller" userId="5a1d1ba6-770b-4102-8af2-10185208f630" providerId="ADAL" clId="{3D17FF7D-E168-4B6C-9E33-58D501E8EB42}" dt="2024-01-17T16:00:35.506" v="495" actId="1076"/>
          <ac:picMkLst>
            <pc:docMk/>
            <pc:sldMk cId="709043489" sldId="375"/>
            <ac:picMk id="22" creationId="{95542CD3-8CB8-F42A-B2BF-E412C602A15A}"/>
          </ac:picMkLst>
        </pc:picChg>
        <pc:picChg chg="mod">
          <ac:chgData name="Don Miller" userId="5a1d1ba6-770b-4102-8af2-10185208f630" providerId="ADAL" clId="{3D17FF7D-E168-4B6C-9E33-58D501E8EB42}" dt="2024-01-17T15:59:14.530" v="489" actId="1076"/>
          <ac:picMkLst>
            <pc:docMk/>
            <pc:sldMk cId="709043489" sldId="375"/>
            <ac:picMk id="24" creationId="{BACE1D5C-825A-0DA4-A9B0-3566F9639A9D}"/>
          </ac:picMkLst>
        </pc:picChg>
        <pc:picChg chg="mod">
          <ac:chgData name="Don Miller" userId="5a1d1ba6-770b-4102-8af2-10185208f630" providerId="ADAL" clId="{3D17FF7D-E168-4B6C-9E33-58D501E8EB42}" dt="2024-01-17T16:49:33.540" v="1137" actId="164"/>
          <ac:picMkLst>
            <pc:docMk/>
            <pc:sldMk cId="709043489" sldId="375"/>
            <ac:picMk id="26" creationId="{5A998FAF-CA2B-5D42-5B47-2A5A22135120}"/>
          </ac:picMkLst>
        </pc:picChg>
      </pc:sldChg>
      <pc:sldChg chg="modSp add mod ord modTransition modAnim modNotesTx">
        <pc:chgData name="Don Miller" userId="5a1d1ba6-770b-4102-8af2-10185208f630" providerId="ADAL" clId="{3D17FF7D-E168-4B6C-9E33-58D501E8EB42}" dt="2024-01-25T21:45:31.422" v="3553" actId="207"/>
        <pc:sldMkLst>
          <pc:docMk/>
          <pc:sldMk cId="2555811295" sldId="376"/>
        </pc:sldMkLst>
        <pc:spChg chg="mod">
          <ac:chgData name="Don Miller" userId="5a1d1ba6-770b-4102-8af2-10185208f630" providerId="ADAL" clId="{3D17FF7D-E168-4B6C-9E33-58D501E8EB42}" dt="2024-01-17T21:39:26.125" v="1715" actId="1076"/>
          <ac:spMkLst>
            <pc:docMk/>
            <pc:sldMk cId="2555811295" sldId="376"/>
            <ac:spMk id="5" creationId="{C0C0B966-A346-6ACC-5FC2-4967DD3E25C8}"/>
          </ac:spMkLst>
        </pc:spChg>
        <pc:spChg chg="mod">
          <ac:chgData name="Don Miller" userId="5a1d1ba6-770b-4102-8af2-10185208f630" providerId="ADAL" clId="{3D17FF7D-E168-4B6C-9E33-58D501E8EB42}" dt="2024-01-25T21:45:31.422" v="3553" actId="207"/>
          <ac:spMkLst>
            <pc:docMk/>
            <pc:sldMk cId="2555811295" sldId="376"/>
            <ac:spMk id="6" creationId="{BFBECC0E-9533-6989-53C1-9368D91257DB}"/>
          </ac:spMkLst>
        </pc:spChg>
      </pc:sldChg>
      <pc:sldChg chg="addSp delSp modSp add mod modTransition delAnim modAnim">
        <pc:chgData name="Don Miller" userId="5a1d1ba6-770b-4102-8af2-10185208f630" providerId="ADAL" clId="{3D17FF7D-E168-4B6C-9E33-58D501E8EB42}" dt="2024-01-23T19:13:24.295" v="2433"/>
        <pc:sldMkLst>
          <pc:docMk/>
          <pc:sldMk cId="3117235056" sldId="377"/>
        </pc:sldMkLst>
        <pc:spChg chg="mod">
          <ac:chgData name="Don Miller" userId="5a1d1ba6-770b-4102-8af2-10185208f630" providerId="ADAL" clId="{3D17FF7D-E168-4B6C-9E33-58D501E8EB42}" dt="2024-01-17T21:40:37.150" v="1733" actId="1076"/>
          <ac:spMkLst>
            <pc:docMk/>
            <pc:sldMk cId="3117235056" sldId="377"/>
            <ac:spMk id="5" creationId="{C0C0B966-A346-6ACC-5FC2-4967DD3E25C8}"/>
          </ac:spMkLst>
        </pc:spChg>
        <pc:spChg chg="add del mod">
          <ac:chgData name="Don Miller" userId="5a1d1ba6-770b-4102-8af2-10185208f630" providerId="ADAL" clId="{3D17FF7D-E168-4B6C-9E33-58D501E8EB42}" dt="2024-01-17T18:49:23.543" v="1404" actId="478"/>
          <ac:spMkLst>
            <pc:docMk/>
            <pc:sldMk cId="3117235056" sldId="377"/>
            <ac:spMk id="29" creationId="{A11D476C-F07D-96FE-F629-494138833261}"/>
          </ac:spMkLst>
        </pc:spChg>
        <pc:spChg chg="add del mod ord">
          <ac:chgData name="Don Miller" userId="5a1d1ba6-770b-4102-8af2-10185208f630" providerId="ADAL" clId="{3D17FF7D-E168-4B6C-9E33-58D501E8EB42}" dt="2024-01-17T22:06:46.717" v="1846" actId="478"/>
          <ac:spMkLst>
            <pc:docMk/>
            <pc:sldMk cId="3117235056" sldId="377"/>
            <ac:spMk id="31" creationId="{702E3FA6-6C36-B149-F6B9-E936AE932F4F}"/>
          </ac:spMkLst>
        </pc:spChg>
        <pc:grpChg chg="del">
          <ac:chgData name="Don Miller" userId="5a1d1ba6-770b-4102-8af2-10185208f630" providerId="ADAL" clId="{3D17FF7D-E168-4B6C-9E33-58D501E8EB42}" dt="2024-01-17T18:14:12.490" v="1351" actId="478"/>
          <ac:grpSpMkLst>
            <pc:docMk/>
            <pc:sldMk cId="3117235056" sldId="377"/>
            <ac:grpSpMk id="26" creationId="{1DAFC7AF-8BF1-8F64-343F-132193185A45}"/>
          </ac:grpSpMkLst>
        </pc:grpChg>
        <pc:grpChg chg="add mod">
          <ac:chgData name="Don Miller" userId="5a1d1ba6-770b-4102-8af2-10185208f630" providerId="ADAL" clId="{3D17FF7D-E168-4B6C-9E33-58D501E8EB42}" dt="2024-01-17T18:52:55.694" v="1476" actId="1076"/>
          <ac:grpSpMkLst>
            <pc:docMk/>
            <pc:sldMk cId="3117235056" sldId="377"/>
            <ac:grpSpMk id="30" creationId="{BF46BB98-F316-4256-0F4E-AF99AE017865}"/>
          </ac:grpSpMkLst>
        </pc:grpChg>
        <pc:picChg chg="add mod ord">
          <ac:chgData name="Don Miller" userId="5a1d1ba6-770b-4102-8af2-10185208f630" providerId="ADAL" clId="{3D17FF7D-E168-4B6C-9E33-58D501E8EB42}" dt="2024-01-17T22:15:17.520" v="1903" actId="1076"/>
          <ac:picMkLst>
            <pc:docMk/>
            <pc:sldMk cId="3117235056" sldId="377"/>
            <ac:picMk id="2" creationId="{407953E2-0730-1365-ED6D-A4E6890C706B}"/>
          </ac:picMkLst>
        </pc:picChg>
        <pc:picChg chg="add mod">
          <ac:chgData name="Don Miller" userId="5a1d1ba6-770b-4102-8af2-10185208f630" providerId="ADAL" clId="{3D17FF7D-E168-4B6C-9E33-58D501E8EB42}" dt="2024-01-17T18:51:17.719" v="1467" actId="1076"/>
          <ac:picMkLst>
            <pc:docMk/>
            <pc:sldMk cId="3117235056" sldId="377"/>
            <ac:picMk id="4" creationId="{242920B5-31F4-6D4B-3670-5035AD1A09E7}"/>
          </ac:picMkLst>
        </pc:picChg>
        <pc:picChg chg="add mod">
          <ac:chgData name="Don Miller" userId="5a1d1ba6-770b-4102-8af2-10185208f630" providerId="ADAL" clId="{3D17FF7D-E168-4B6C-9E33-58D501E8EB42}" dt="2024-01-17T18:51:51.934" v="1470" actId="1076"/>
          <ac:picMkLst>
            <pc:docMk/>
            <pc:sldMk cId="3117235056" sldId="377"/>
            <ac:picMk id="7" creationId="{020780E6-4542-48F3-3118-46C0E896A91C}"/>
          </ac:picMkLst>
        </pc:picChg>
        <pc:picChg chg="del">
          <ac:chgData name="Don Miller" userId="5a1d1ba6-770b-4102-8af2-10185208f630" providerId="ADAL" clId="{3D17FF7D-E168-4B6C-9E33-58D501E8EB42}" dt="2024-01-17T18:14:20.356" v="1359" actId="478"/>
          <ac:picMkLst>
            <pc:docMk/>
            <pc:sldMk cId="3117235056" sldId="377"/>
            <ac:picMk id="8" creationId="{F8328A3D-3E11-0934-BB48-2C786AA7A528}"/>
          </ac:picMkLst>
        </pc:picChg>
        <pc:picChg chg="del">
          <ac:chgData name="Don Miller" userId="5a1d1ba6-770b-4102-8af2-10185208f630" providerId="ADAL" clId="{3D17FF7D-E168-4B6C-9E33-58D501E8EB42}" dt="2024-01-17T18:14:19.447" v="1358" actId="478"/>
          <ac:picMkLst>
            <pc:docMk/>
            <pc:sldMk cId="3117235056" sldId="377"/>
            <ac:picMk id="10" creationId="{CD5C7D0D-DCA6-768A-2922-2A4D26A302E1}"/>
          </ac:picMkLst>
        </pc:picChg>
        <pc:picChg chg="add mod">
          <ac:chgData name="Don Miller" userId="5a1d1ba6-770b-4102-8af2-10185208f630" providerId="ADAL" clId="{3D17FF7D-E168-4B6C-9E33-58D501E8EB42}" dt="2024-01-17T18:52:18.031" v="1473" actId="1076"/>
          <ac:picMkLst>
            <pc:docMk/>
            <pc:sldMk cId="3117235056" sldId="377"/>
            <ac:picMk id="11" creationId="{B0601181-1816-F36B-4264-19E98992ED32}"/>
          </ac:picMkLst>
        </pc:picChg>
        <pc:picChg chg="del">
          <ac:chgData name="Don Miller" userId="5a1d1ba6-770b-4102-8af2-10185208f630" providerId="ADAL" clId="{3D17FF7D-E168-4B6C-9E33-58D501E8EB42}" dt="2024-01-17T18:14:18.524" v="1357" actId="478"/>
          <ac:picMkLst>
            <pc:docMk/>
            <pc:sldMk cId="3117235056" sldId="377"/>
            <ac:picMk id="12" creationId="{00A2FA17-584E-8239-5B42-3D1C6FA0C959}"/>
          </ac:picMkLst>
        </pc:picChg>
        <pc:picChg chg="del">
          <ac:chgData name="Don Miller" userId="5a1d1ba6-770b-4102-8af2-10185208f630" providerId="ADAL" clId="{3D17FF7D-E168-4B6C-9E33-58D501E8EB42}" dt="2024-01-17T18:14:17.547" v="1356" actId="478"/>
          <ac:picMkLst>
            <pc:docMk/>
            <pc:sldMk cId="3117235056" sldId="377"/>
            <ac:picMk id="14" creationId="{1B3EAE8F-6490-EFB1-B81D-688817268A02}"/>
          </ac:picMkLst>
        </pc:picChg>
        <pc:picChg chg="add mod">
          <ac:chgData name="Don Miller" userId="5a1d1ba6-770b-4102-8af2-10185208f630" providerId="ADAL" clId="{3D17FF7D-E168-4B6C-9E33-58D501E8EB42}" dt="2024-01-17T18:49:57.526" v="1415" actId="164"/>
          <ac:picMkLst>
            <pc:docMk/>
            <pc:sldMk cId="3117235056" sldId="377"/>
            <ac:picMk id="15" creationId="{13CB61E1-0B1A-1D4A-C0A9-BB882F8086BA}"/>
          </ac:picMkLst>
        </pc:picChg>
        <pc:picChg chg="del">
          <ac:chgData name="Don Miller" userId="5a1d1ba6-770b-4102-8af2-10185208f630" providerId="ADAL" clId="{3D17FF7D-E168-4B6C-9E33-58D501E8EB42}" dt="2024-01-17T18:14:16.606" v="1355" actId="478"/>
          <ac:picMkLst>
            <pc:docMk/>
            <pc:sldMk cId="3117235056" sldId="377"/>
            <ac:picMk id="16" creationId="{E75731B1-F664-2D42-A520-7C43FAD57AC9}"/>
          </ac:picMkLst>
        </pc:picChg>
        <pc:picChg chg="del">
          <ac:chgData name="Don Miller" userId="5a1d1ba6-770b-4102-8af2-10185208f630" providerId="ADAL" clId="{3D17FF7D-E168-4B6C-9E33-58D501E8EB42}" dt="2024-01-17T18:14:15.706" v="1354" actId="478"/>
          <ac:picMkLst>
            <pc:docMk/>
            <pc:sldMk cId="3117235056" sldId="377"/>
            <ac:picMk id="18" creationId="{D4B04EEB-5822-D53F-8189-A9B3C0181FB2}"/>
          </ac:picMkLst>
        </pc:picChg>
        <pc:picChg chg="add mod">
          <ac:chgData name="Don Miller" userId="5a1d1ba6-770b-4102-8af2-10185208f630" providerId="ADAL" clId="{3D17FF7D-E168-4B6C-9E33-58D501E8EB42}" dt="2024-01-17T18:49:57.526" v="1415" actId="164"/>
          <ac:picMkLst>
            <pc:docMk/>
            <pc:sldMk cId="3117235056" sldId="377"/>
            <ac:picMk id="19" creationId="{741CC9F7-644E-2348-D128-4BD180A0B810}"/>
          </ac:picMkLst>
        </pc:picChg>
        <pc:picChg chg="del">
          <ac:chgData name="Don Miller" userId="5a1d1ba6-770b-4102-8af2-10185208f630" providerId="ADAL" clId="{3D17FF7D-E168-4B6C-9E33-58D501E8EB42}" dt="2024-01-17T18:14:14.730" v="1353" actId="478"/>
          <ac:picMkLst>
            <pc:docMk/>
            <pc:sldMk cId="3117235056" sldId="377"/>
            <ac:picMk id="20" creationId="{A69F4963-9AF1-0AD7-3A04-07CB3FDABAF1}"/>
          </ac:picMkLst>
        </pc:picChg>
        <pc:picChg chg="add del mod">
          <ac:chgData name="Don Miller" userId="5a1d1ba6-770b-4102-8af2-10185208f630" providerId="ADAL" clId="{3D17FF7D-E168-4B6C-9E33-58D501E8EB42}" dt="2024-01-17T18:49:25.943" v="1405" actId="478"/>
          <ac:picMkLst>
            <pc:docMk/>
            <pc:sldMk cId="3117235056" sldId="377"/>
            <ac:picMk id="21" creationId="{CC4699E8-2346-6E30-E16E-8BBDA7A3BBEE}"/>
          </ac:picMkLst>
        </pc:picChg>
        <pc:picChg chg="del">
          <ac:chgData name="Don Miller" userId="5a1d1ba6-770b-4102-8af2-10185208f630" providerId="ADAL" clId="{3D17FF7D-E168-4B6C-9E33-58D501E8EB42}" dt="2024-01-17T18:14:13.693" v="1352" actId="478"/>
          <ac:picMkLst>
            <pc:docMk/>
            <pc:sldMk cId="3117235056" sldId="377"/>
            <ac:picMk id="22" creationId="{BD9F67AE-E10C-ADC4-0159-DD0A54050873}"/>
          </ac:picMkLst>
        </pc:picChg>
        <pc:picChg chg="del">
          <ac:chgData name="Don Miller" userId="5a1d1ba6-770b-4102-8af2-10185208f630" providerId="ADAL" clId="{3D17FF7D-E168-4B6C-9E33-58D501E8EB42}" dt="2024-01-17T18:14:07.945" v="1350" actId="478"/>
          <ac:picMkLst>
            <pc:docMk/>
            <pc:sldMk cId="3117235056" sldId="377"/>
            <ac:picMk id="27" creationId="{ECD17DD3-8BD8-5A36-8E07-BBA5D90DD1DD}"/>
          </ac:picMkLst>
        </pc:picChg>
        <pc:picChg chg="add mod">
          <ac:chgData name="Don Miller" userId="5a1d1ba6-770b-4102-8af2-10185208f630" providerId="ADAL" clId="{3D17FF7D-E168-4B6C-9E33-58D501E8EB42}" dt="2024-01-17T18:50:50.551" v="1465" actId="29295"/>
          <ac:picMkLst>
            <pc:docMk/>
            <pc:sldMk cId="3117235056" sldId="377"/>
            <ac:picMk id="28" creationId="{8D52D01C-E53A-AF00-8EF3-01F05E741C7B}"/>
          </ac:picMkLst>
        </pc:picChg>
        <pc:picChg chg="add del mod ord">
          <ac:chgData name="Don Miller" userId="5a1d1ba6-770b-4102-8af2-10185208f630" providerId="ADAL" clId="{3D17FF7D-E168-4B6C-9E33-58D501E8EB42}" dt="2024-01-17T22:15:25.756" v="1904" actId="478"/>
          <ac:picMkLst>
            <pc:docMk/>
            <pc:sldMk cId="3117235056" sldId="377"/>
            <ac:picMk id="32" creationId="{C078AE4E-21F9-7FF2-0572-9DF2EA14567E}"/>
          </ac:picMkLst>
        </pc:picChg>
        <pc:picChg chg="add mod ord">
          <ac:chgData name="Don Miller" userId="5a1d1ba6-770b-4102-8af2-10185208f630" providerId="ADAL" clId="{3D17FF7D-E168-4B6C-9E33-58D501E8EB42}" dt="2024-01-17T22:15:46.100" v="1905" actId="171"/>
          <ac:picMkLst>
            <pc:docMk/>
            <pc:sldMk cId="3117235056" sldId="377"/>
            <ac:picMk id="33" creationId="{61FB729C-A9B5-5B8B-67D1-ADA401219501}"/>
          </ac:picMkLst>
        </pc:picChg>
      </pc:sldChg>
      <pc:sldChg chg="addSp delSp modSp add mod ord modTransition modAnim modNotesTx">
        <pc:chgData name="Don Miller" userId="5a1d1ba6-770b-4102-8af2-10185208f630" providerId="ADAL" clId="{3D17FF7D-E168-4B6C-9E33-58D501E8EB42}" dt="2024-01-25T20:31:59.904" v="3293" actId="20577"/>
        <pc:sldMkLst>
          <pc:docMk/>
          <pc:sldMk cId="6774249" sldId="378"/>
        </pc:sldMkLst>
        <pc:spChg chg="mod">
          <ac:chgData name="Don Miller" userId="5a1d1ba6-770b-4102-8af2-10185208f630" providerId="ADAL" clId="{3D17FF7D-E168-4B6C-9E33-58D501E8EB42}" dt="2024-01-17T21:40:45.302" v="1735" actId="1076"/>
          <ac:spMkLst>
            <pc:docMk/>
            <pc:sldMk cId="6774249" sldId="378"/>
            <ac:spMk id="5" creationId="{C0C0B966-A346-6ACC-5FC2-4967DD3E25C8}"/>
          </ac:spMkLst>
        </pc:spChg>
        <pc:picChg chg="add del mod">
          <ac:chgData name="Don Miller" userId="5a1d1ba6-770b-4102-8af2-10185208f630" providerId="ADAL" clId="{3D17FF7D-E168-4B6C-9E33-58D501E8EB42}" dt="2024-01-17T19:24:41.959" v="1574" actId="478"/>
          <ac:picMkLst>
            <pc:docMk/>
            <pc:sldMk cId="6774249" sldId="378"/>
            <ac:picMk id="3" creationId="{04BF3910-C07C-9C37-9CB9-8A2C119A1205}"/>
          </ac:picMkLst>
        </pc:picChg>
        <pc:picChg chg="add del mod">
          <ac:chgData name="Don Miller" userId="5a1d1ba6-770b-4102-8af2-10185208f630" providerId="ADAL" clId="{3D17FF7D-E168-4B6C-9E33-58D501E8EB42}" dt="2024-01-17T22:38:21.165" v="1962" actId="478"/>
          <ac:picMkLst>
            <pc:docMk/>
            <pc:sldMk cId="6774249" sldId="378"/>
            <ac:picMk id="6" creationId="{3E78B272-2E0B-55DD-D0DC-A0B339D172FF}"/>
          </ac:picMkLst>
        </pc:picChg>
        <pc:picChg chg="del">
          <ac:chgData name="Don Miller" userId="5a1d1ba6-770b-4102-8af2-10185208f630" providerId="ADAL" clId="{3D17FF7D-E168-4B6C-9E33-58D501E8EB42}" dt="2024-01-17T19:10:46.375" v="1553" actId="478"/>
          <ac:picMkLst>
            <pc:docMk/>
            <pc:sldMk cId="6774249" sldId="378"/>
            <ac:picMk id="7" creationId="{6608719C-97D8-3374-3608-D1D63826BFAD}"/>
          </ac:picMkLst>
        </pc:picChg>
        <pc:picChg chg="del">
          <ac:chgData name="Don Miller" userId="5a1d1ba6-770b-4102-8af2-10185208f630" providerId="ADAL" clId="{3D17FF7D-E168-4B6C-9E33-58D501E8EB42}" dt="2024-01-17T19:10:47.663" v="1555" actId="478"/>
          <ac:picMkLst>
            <pc:docMk/>
            <pc:sldMk cId="6774249" sldId="378"/>
            <ac:picMk id="9" creationId="{1938F437-27C5-BDD6-8632-5C20C936FA83}"/>
          </ac:picMkLst>
        </pc:picChg>
        <pc:picChg chg="add del mod">
          <ac:chgData name="Don Miller" userId="5a1d1ba6-770b-4102-8af2-10185208f630" providerId="ADAL" clId="{3D17FF7D-E168-4B6C-9E33-58D501E8EB42}" dt="2024-01-17T21:15:08.082" v="1621" actId="478"/>
          <ac:picMkLst>
            <pc:docMk/>
            <pc:sldMk cId="6774249" sldId="378"/>
            <ac:picMk id="10" creationId="{FC48F5C5-8E5F-256F-6A1A-A04FAE3620AD}"/>
          </ac:picMkLst>
        </pc:picChg>
        <pc:picChg chg="del">
          <ac:chgData name="Don Miller" userId="5a1d1ba6-770b-4102-8af2-10185208f630" providerId="ADAL" clId="{3D17FF7D-E168-4B6C-9E33-58D501E8EB42}" dt="2024-01-17T19:10:47.095" v="1554" actId="478"/>
          <ac:picMkLst>
            <pc:docMk/>
            <pc:sldMk cId="6774249" sldId="378"/>
            <ac:picMk id="11" creationId="{75B5C316-1C42-C30E-D510-628F3AA38774}"/>
          </ac:picMkLst>
        </pc:picChg>
        <pc:picChg chg="add del mod">
          <ac:chgData name="Don Miller" userId="5a1d1ba6-770b-4102-8af2-10185208f630" providerId="ADAL" clId="{3D17FF7D-E168-4B6C-9E33-58D501E8EB42}" dt="2024-01-17T21:16:48.690" v="1628" actId="478"/>
          <ac:picMkLst>
            <pc:docMk/>
            <pc:sldMk cId="6774249" sldId="378"/>
            <ac:picMk id="13" creationId="{D16F6BAA-D6DA-40CE-48F6-DF0CE4CD3DBB}"/>
          </ac:picMkLst>
        </pc:picChg>
        <pc:picChg chg="add del mod">
          <ac:chgData name="Don Miller" userId="5a1d1ba6-770b-4102-8af2-10185208f630" providerId="ADAL" clId="{3D17FF7D-E168-4B6C-9E33-58D501E8EB42}" dt="2024-01-17T21:17:52.354" v="1634" actId="478"/>
          <ac:picMkLst>
            <pc:docMk/>
            <pc:sldMk cId="6774249" sldId="378"/>
            <ac:picMk id="15" creationId="{35BB8403-7BDB-94BE-EFE0-677405E6B711}"/>
          </ac:picMkLst>
        </pc:picChg>
        <pc:picChg chg="add del mod">
          <ac:chgData name="Don Miller" userId="5a1d1ba6-770b-4102-8af2-10185208f630" providerId="ADAL" clId="{3D17FF7D-E168-4B6C-9E33-58D501E8EB42}" dt="2024-01-17T21:18:49.010" v="1639" actId="478"/>
          <ac:picMkLst>
            <pc:docMk/>
            <pc:sldMk cId="6774249" sldId="378"/>
            <ac:picMk id="17" creationId="{8146B56E-6DC4-2402-5A3E-CEC7534FEFD6}"/>
          </ac:picMkLst>
        </pc:picChg>
        <pc:picChg chg="add mod ord">
          <ac:chgData name="Don Miller" userId="5a1d1ba6-770b-4102-8af2-10185208f630" providerId="ADAL" clId="{3D17FF7D-E168-4B6C-9E33-58D501E8EB42}" dt="2024-01-17T21:15:03.914" v="1620" actId="167"/>
          <ac:picMkLst>
            <pc:docMk/>
            <pc:sldMk cId="6774249" sldId="378"/>
            <ac:picMk id="19" creationId="{03C2C0D6-0BD6-5BDA-F503-E6699D250E1F}"/>
          </ac:picMkLst>
        </pc:picChg>
        <pc:picChg chg="add mod ord">
          <ac:chgData name="Don Miller" userId="5a1d1ba6-770b-4102-8af2-10185208f630" providerId="ADAL" clId="{3D17FF7D-E168-4B6C-9E33-58D501E8EB42}" dt="2024-01-17T21:16:45.492" v="1627" actId="171"/>
          <ac:picMkLst>
            <pc:docMk/>
            <pc:sldMk cId="6774249" sldId="378"/>
            <ac:picMk id="21" creationId="{E346B641-70CB-DFBB-BB9D-D28EA5D84BEC}"/>
          </ac:picMkLst>
        </pc:picChg>
        <pc:picChg chg="add mod ord">
          <ac:chgData name="Don Miller" userId="5a1d1ba6-770b-4102-8af2-10185208f630" providerId="ADAL" clId="{3D17FF7D-E168-4B6C-9E33-58D501E8EB42}" dt="2024-01-17T21:17:48.803" v="1633" actId="171"/>
          <ac:picMkLst>
            <pc:docMk/>
            <pc:sldMk cId="6774249" sldId="378"/>
            <ac:picMk id="23" creationId="{523A9DCF-5039-FB42-70E8-CDBC3DBE7902}"/>
          </ac:picMkLst>
        </pc:picChg>
        <pc:picChg chg="add mod ord">
          <ac:chgData name="Don Miller" userId="5a1d1ba6-770b-4102-8af2-10185208f630" providerId="ADAL" clId="{3D17FF7D-E168-4B6C-9E33-58D501E8EB42}" dt="2024-01-17T21:18:46.193" v="1638" actId="171"/>
          <ac:picMkLst>
            <pc:docMk/>
            <pc:sldMk cId="6774249" sldId="378"/>
            <ac:picMk id="25" creationId="{D1793296-BB25-3B10-7768-20D0BCBE8EC4}"/>
          </ac:picMkLst>
        </pc:picChg>
        <pc:picChg chg="add mod">
          <ac:chgData name="Don Miller" userId="5a1d1ba6-770b-4102-8af2-10185208f630" providerId="ADAL" clId="{3D17FF7D-E168-4B6C-9E33-58D501E8EB42}" dt="2024-01-17T22:41:20.157" v="1982" actId="1076"/>
          <ac:picMkLst>
            <pc:docMk/>
            <pc:sldMk cId="6774249" sldId="378"/>
            <ac:picMk id="27" creationId="{F08418CB-601D-2AE8-D562-1070E936D8CB}"/>
          </ac:picMkLst>
        </pc:picChg>
      </pc:sldChg>
      <pc:sldChg chg="addSp delSp modSp add del mod ord modTransition delAnim">
        <pc:chgData name="Don Miller" userId="5a1d1ba6-770b-4102-8af2-10185208f630" providerId="ADAL" clId="{3D17FF7D-E168-4B6C-9E33-58D501E8EB42}" dt="2024-01-23T19:24:51.531" v="2449" actId="47"/>
        <pc:sldMkLst>
          <pc:docMk/>
          <pc:sldMk cId="3656449715" sldId="379"/>
        </pc:sldMkLst>
        <pc:spChg chg="mod">
          <ac:chgData name="Don Miller" userId="5a1d1ba6-770b-4102-8af2-10185208f630" providerId="ADAL" clId="{3D17FF7D-E168-4B6C-9E33-58D501E8EB42}" dt="2024-01-17T21:41:15.885" v="1741" actId="1076"/>
          <ac:spMkLst>
            <pc:docMk/>
            <pc:sldMk cId="3656449715" sldId="379"/>
            <ac:spMk id="5" creationId="{C0C0B966-A346-6ACC-5FC2-4967DD3E25C8}"/>
          </ac:spMkLst>
        </pc:spChg>
        <pc:graphicFrameChg chg="add mod">
          <ac:chgData name="Don Miller" userId="5a1d1ba6-770b-4102-8af2-10185208f630" providerId="ADAL" clId="{3D17FF7D-E168-4B6C-9E33-58D501E8EB42}" dt="2024-01-23T19:18:55.322" v="2440" actId="14100"/>
          <ac:graphicFrameMkLst>
            <pc:docMk/>
            <pc:sldMk cId="3656449715" sldId="379"/>
            <ac:graphicFrameMk id="2" creationId="{0DB5067D-5569-2A80-974E-8BBE7262E574}"/>
          </ac:graphicFrameMkLst>
        </pc:graphicFrameChg>
        <pc:picChg chg="add del mod">
          <ac:chgData name="Don Miller" userId="5a1d1ba6-770b-4102-8af2-10185208f630" providerId="ADAL" clId="{3D17FF7D-E168-4B6C-9E33-58D501E8EB42}" dt="2024-01-17T20:24:57.730" v="1601" actId="478"/>
          <ac:picMkLst>
            <pc:docMk/>
            <pc:sldMk cId="3656449715" sldId="379"/>
            <ac:picMk id="3" creationId="{646188FE-B979-8392-B2BF-DDCD48E73EB3}"/>
          </ac:picMkLst>
        </pc:picChg>
        <pc:picChg chg="del">
          <ac:chgData name="Don Miller" userId="5a1d1ba6-770b-4102-8af2-10185208f630" providerId="ADAL" clId="{3D17FF7D-E168-4B6C-9E33-58D501E8EB42}" dt="2024-01-17T20:19:23.753" v="1592" actId="478"/>
          <ac:picMkLst>
            <pc:docMk/>
            <pc:sldMk cId="3656449715" sldId="379"/>
            <ac:picMk id="7" creationId="{6608719C-97D8-3374-3608-D1D63826BFAD}"/>
          </ac:picMkLst>
        </pc:picChg>
        <pc:picChg chg="del">
          <ac:chgData name="Don Miller" userId="5a1d1ba6-770b-4102-8af2-10185208f630" providerId="ADAL" clId="{3D17FF7D-E168-4B6C-9E33-58D501E8EB42}" dt="2024-01-17T20:19:26.933" v="1594" actId="478"/>
          <ac:picMkLst>
            <pc:docMk/>
            <pc:sldMk cId="3656449715" sldId="379"/>
            <ac:picMk id="9" creationId="{1938F437-27C5-BDD6-8632-5C20C936FA83}"/>
          </ac:picMkLst>
        </pc:picChg>
        <pc:picChg chg="del">
          <ac:chgData name="Don Miller" userId="5a1d1ba6-770b-4102-8af2-10185208f630" providerId="ADAL" clId="{3D17FF7D-E168-4B6C-9E33-58D501E8EB42}" dt="2024-01-17T20:19:25.029" v="1593" actId="478"/>
          <ac:picMkLst>
            <pc:docMk/>
            <pc:sldMk cId="3656449715" sldId="379"/>
            <ac:picMk id="11" creationId="{75B5C316-1C42-C30E-D510-628F3AA38774}"/>
          </ac:picMkLst>
        </pc:picChg>
      </pc:sldChg>
      <pc:sldChg chg="addSp delSp modSp add mod ord modTransition modAnim modNotesTx">
        <pc:chgData name="Don Miller" userId="5a1d1ba6-770b-4102-8af2-10185208f630" providerId="ADAL" clId="{3D17FF7D-E168-4B6C-9E33-58D501E8EB42}" dt="2024-01-25T20:34:08.722" v="3377" actId="20577"/>
        <pc:sldMkLst>
          <pc:docMk/>
          <pc:sldMk cId="3823111884" sldId="380"/>
        </pc:sldMkLst>
        <pc:spChg chg="mod">
          <ac:chgData name="Don Miller" userId="5a1d1ba6-770b-4102-8af2-10185208f630" providerId="ADAL" clId="{3D17FF7D-E168-4B6C-9E33-58D501E8EB42}" dt="2024-01-17T21:40:53.453" v="1737" actId="1076"/>
          <ac:spMkLst>
            <pc:docMk/>
            <pc:sldMk cId="3823111884" sldId="380"/>
            <ac:spMk id="5" creationId="{C0C0B966-A346-6ACC-5FC2-4967DD3E25C8}"/>
          </ac:spMkLst>
        </pc:spChg>
        <pc:picChg chg="add mod ord">
          <ac:chgData name="Don Miller" userId="5a1d1ba6-770b-4102-8af2-10185208f630" providerId="ADAL" clId="{3D17FF7D-E168-4B6C-9E33-58D501E8EB42}" dt="2024-01-17T21:23:52.618" v="1643" actId="167"/>
          <ac:picMkLst>
            <pc:docMk/>
            <pc:sldMk cId="3823111884" sldId="380"/>
            <ac:picMk id="3" creationId="{3DC985B9-92A9-4710-2AF2-04C16DF3039E}"/>
          </ac:picMkLst>
        </pc:picChg>
        <pc:picChg chg="del">
          <ac:chgData name="Don Miller" userId="5a1d1ba6-770b-4102-8af2-10185208f630" providerId="ADAL" clId="{3D17FF7D-E168-4B6C-9E33-58D501E8EB42}" dt="2024-01-17T22:38:59.028" v="1971" actId="478"/>
          <ac:picMkLst>
            <pc:docMk/>
            <pc:sldMk cId="3823111884" sldId="380"/>
            <ac:picMk id="6" creationId="{3E78B272-2E0B-55DD-D0DC-A0B339D172FF}"/>
          </ac:picMkLst>
        </pc:picChg>
        <pc:picChg chg="add mod ord">
          <ac:chgData name="Don Miller" userId="5a1d1ba6-770b-4102-8af2-10185208f630" providerId="ADAL" clId="{3D17FF7D-E168-4B6C-9E33-58D501E8EB42}" dt="2024-01-17T21:25:25.411" v="1650" actId="171"/>
          <ac:picMkLst>
            <pc:docMk/>
            <pc:sldMk cId="3823111884" sldId="380"/>
            <ac:picMk id="7" creationId="{02FFFAD6-DD8D-7164-AF11-03D0D053D8CD}"/>
          </ac:picMkLst>
        </pc:picChg>
        <pc:picChg chg="add mod ord">
          <ac:chgData name="Don Miller" userId="5a1d1ba6-770b-4102-8af2-10185208f630" providerId="ADAL" clId="{3D17FF7D-E168-4B6C-9E33-58D501E8EB42}" dt="2024-01-17T21:26:31.948" v="1656" actId="171"/>
          <ac:picMkLst>
            <pc:docMk/>
            <pc:sldMk cId="3823111884" sldId="380"/>
            <ac:picMk id="9" creationId="{72E3AB87-E50F-BBC4-BE6B-979C70DF75EE}"/>
          </ac:picMkLst>
        </pc:picChg>
        <pc:picChg chg="del">
          <ac:chgData name="Don Miller" userId="5a1d1ba6-770b-4102-8af2-10185208f630" providerId="ADAL" clId="{3D17FF7D-E168-4B6C-9E33-58D501E8EB42}" dt="2024-01-17T21:23:55.963" v="1644" actId="478"/>
          <ac:picMkLst>
            <pc:docMk/>
            <pc:sldMk cId="3823111884" sldId="380"/>
            <ac:picMk id="10" creationId="{FC48F5C5-8E5F-256F-6A1A-A04FAE3620AD}"/>
          </ac:picMkLst>
        </pc:picChg>
        <pc:picChg chg="add mod ord">
          <ac:chgData name="Don Miller" userId="5a1d1ba6-770b-4102-8af2-10185208f630" providerId="ADAL" clId="{3D17FF7D-E168-4B6C-9E33-58D501E8EB42}" dt="2024-01-17T21:27:31.532" v="1661" actId="171"/>
          <ac:picMkLst>
            <pc:docMk/>
            <pc:sldMk cId="3823111884" sldId="380"/>
            <ac:picMk id="12" creationId="{0C9686C5-2853-51E1-ED85-D94E4E46AA0E}"/>
          </ac:picMkLst>
        </pc:picChg>
        <pc:picChg chg="del">
          <ac:chgData name="Don Miller" userId="5a1d1ba6-770b-4102-8af2-10185208f630" providerId="ADAL" clId="{3D17FF7D-E168-4B6C-9E33-58D501E8EB42}" dt="2024-01-17T21:25:29.434" v="1651" actId="478"/>
          <ac:picMkLst>
            <pc:docMk/>
            <pc:sldMk cId="3823111884" sldId="380"/>
            <ac:picMk id="13" creationId="{D16F6BAA-D6DA-40CE-48F6-DF0CE4CD3DBB}"/>
          </ac:picMkLst>
        </pc:picChg>
        <pc:picChg chg="add del mod">
          <ac:chgData name="Don Miller" userId="5a1d1ba6-770b-4102-8af2-10185208f630" providerId="ADAL" clId="{3D17FF7D-E168-4B6C-9E33-58D501E8EB42}" dt="2024-01-17T22:41:29.717" v="1983" actId="478"/>
          <ac:picMkLst>
            <pc:docMk/>
            <pc:sldMk cId="3823111884" sldId="380"/>
            <ac:picMk id="14" creationId="{2D8D1161-B153-E786-3E42-A827FB1DE251}"/>
          </ac:picMkLst>
        </pc:picChg>
        <pc:picChg chg="del">
          <ac:chgData name="Don Miller" userId="5a1d1ba6-770b-4102-8af2-10185208f630" providerId="ADAL" clId="{3D17FF7D-E168-4B6C-9E33-58D501E8EB42}" dt="2024-01-17T21:26:34.708" v="1657" actId="478"/>
          <ac:picMkLst>
            <pc:docMk/>
            <pc:sldMk cId="3823111884" sldId="380"/>
            <ac:picMk id="15" creationId="{35BB8403-7BDB-94BE-EFE0-677405E6B711}"/>
          </ac:picMkLst>
        </pc:picChg>
        <pc:picChg chg="add mod">
          <ac:chgData name="Don Miller" userId="5a1d1ba6-770b-4102-8af2-10185208f630" providerId="ADAL" clId="{3D17FF7D-E168-4B6C-9E33-58D501E8EB42}" dt="2024-01-17T22:41:31.396" v="1984"/>
          <ac:picMkLst>
            <pc:docMk/>
            <pc:sldMk cId="3823111884" sldId="380"/>
            <ac:picMk id="16" creationId="{510502B7-66E6-2863-DAD3-312FB92C488F}"/>
          </ac:picMkLst>
        </pc:picChg>
        <pc:picChg chg="del">
          <ac:chgData name="Don Miller" userId="5a1d1ba6-770b-4102-8af2-10185208f630" providerId="ADAL" clId="{3D17FF7D-E168-4B6C-9E33-58D501E8EB42}" dt="2024-01-17T21:27:34.131" v="1662" actId="478"/>
          <ac:picMkLst>
            <pc:docMk/>
            <pc:sldMk cId="3823111884" sldId="380"/>
            <ac:picMk id="17" creationId="{8146B56E-6DC4-2402-5A3E-CEC7534FEFD6}"/>
          </ac:picMkLst>
        </pc:picChg>
      </pc:sldChg>
      <pc:sldChg chg="addSp delSp modSp add mod ord modTransition modAnim modNotesTx">
        <pc:chgData name="Don Miller" userId="5a1d1ba6-770b-4102-8af2-10185208f630" providerId="ADAL" clId="{3D17FF7D-E168-4B6C-9E33-58D501E8EB42}" dt="2024-01-25T20:35:10.856" v="3481" actId="20577"/>
        <pc:sldMkLst>
          <pc:docMk/>
          <pc:sldMk cId="3667922749" sldId="381"/>
        </pc:sldMkLst>
        <pc:spChg chg="mod">
          <ac:chgData name="Don Miller" userId="5a1d1ba6-770b-4102-8af2-10185208f630" providerId="ADAL" clId="{3D17FF7D-E168-4B6C-9E33-58D501E8EB42}" dt="2024-01-17T21:41:01.214" v="1739" actId="1076"/>
          <ac:spMkLst>
            <pc:docMk/>
            <pc:sldMk cId="3667922749" sldId="381"/>
            <ac:spMk id="5" creationId="{C0C0B966-A346-6ACC-5FC2-4967DD3E25C8}"/>
          </ac:spMkLst>
        </pc:spChg>
        <pc:picChg chg="add del mod">
          <ac:chgData name="Don Miller" userId="5a1d1ba6-770b-4102-8af2-10185208f630" providerId="ADAL" clId="{3D17FF7D-E168-4B6C-9E33-58D501E8EB42}" dt="2024-01-17T20:27:37.858" v="1609" actId="478"/>
          <ac:picMkLst>
            <pc:docMk/>
            <pc:sldMk cId="3667922749" sldId="381"/>
            <ac:picMk id="3" creationId="{8E7B5392-2B78-9E04-8367-015A4A4C5D3D}"/>
          </ac:picMkLst>
        </pc:picChg>
        <pc:picChg chg="del">
          <ac:chgData name="Don Miller" userId="5a1d1ba6-770b-4102-8af2-10185208f630" providerId="ADAL" clId="{3D17FF7D-E168-4B6C-9E33-58D501E8EB42}" dt="2024-01-17T22:39:04.805" v="1973" actId="478"/>
          <ac:picMkLst>
            <pc:docMk/>
            <pc:sldMk cId="3667922749" sldId="381"/>
            <ac:picMk id="6" creationId="{3E78B272-2E0B-55DD-D0DC-A0B339D172FF}"/>
          </ac:picMkLst>
        </pc:picChg>
        <pc:picChg chg="add mod">
          <ac:chgData name="Don Miller" userId="5a1d1ba6-770b-4102-8af2-10185208f630" providerId="ADAL" clId="{3D17FF7D-E168-4B6C-9E33-58D501E8EB42}" dt="2024-01-17T20:28:53.273" v="1613" actId="1076"/>
          <ac:picMkLst>
            <pc:docMk/>
            <pc:sldMk cId="3667922749" sldId="381"/>
            <ac:picMk id="7" creationId="{862EE878-1FE0-63E5-9488-F5B7F314F45B}"/>
          </ac:picMkLst>
        </pc:picChg>
        <pc:picChg chg="add mod">
          <ac:chgData name="Don Miller" userId="5a1d1ba6-770b-4102-8af2-10185208f630" providerId="ADAL" clId="{3D17FF7D-E168-4B6C-9E33-58D501E8EB42}" dt="2024-01-17T20:29:50.178" v="1616" actId="1076"/>
          <ac:picMkLst>
            <pc:docMk/>
            <pc:sldMk cId="3667922749" sldId="381"/>
            <ac:picMk id="9" creationId="{DCA25B41-9EAD-A1BD-1B36-4AC083A38AEB}"/>
          </ac:picMkLst>
        </pc:picChg>
        <pc:picChg chg="add del mod">
          <ac:chgData name="Don Miller" userId="5a1d1ba6-770b-4102-8af2-10185208f630" providerId="ADAL" clId="{3D17FF7D-E168-4B6C-9E33-58D501E8EB42}" dt="2024-01-17T22:39:06.766" v="1974" actId="478"/>
          <ac:picMkLst>
            <pc:docMk/>
            <pc:sldMk cId="3667922749" sldId="381"/>
            <ac:picMk id="12" creationId="{115C3056-A437-12A6-9536-0611AB8F41E1}"/>
          </ac:picMkLst>
        </pc:picChg>
        <pc:picChg chg="add mod ord">
          <ac:chgData name="Don Miller" userId="5a1d1ba6-770b-4102-8af2-10185208f630" providerId="ADAL" clId="{3D17FF7D-E168-4B6C-9E33-58D501E8EB42}" dt="2024-01-17T22:42:07.286" v="1990" actId="1440"/>
          <ac:picMkLst>
            <pc:docMk/>
            <pc:sldMk cId="3667922749" sldId="381"/>
            <ac:picMk id="16" creationId="{16771CCE-9652-763C-25D6-AD61778845F2}"/>
          </ac:picMkLst>
        </pc:picChg>
        <pc:picChg chg="del">
          <ac:chgData name="Don Miller" userId="5a1d1ba6-770b-4102-8af2-10185208f630" providerId="ADAL" clId="{3D17FF7D-E168-4B6C-9E33-58D501E8EB42}" dt="2024-01-17T20:28:00.777" v="1610" actId="478"/>
          <ac:picMkLst>
            <pc:docMk/>
            <pc:sldMk cId="3667922749" sldId="381"/>
            <ac:picMk id="17" creationId="{8146B56E-6DC4-2402-5A3E-CEC7534FEFD6}"/>
          </ac:picMkLst>
        </pc:picChg>
        <pc:picChg chg="add del mod">
          <ac:chgData name="Don Miller" userId="5a1d1ba6-770b-4102-8af2-10185208f630" providerId="ADAL" clId="{3D17FF7D-E168-4B6C-9E33-58D501E8EB42}" dt="2024-01-17T22:41:37.326" v="1985" actId="478"/>
          <ac:picMkLst>
            <pc:docMk/>
            <pc:sldMk cId="3667922749" sldId="381"/>
            <ac:picMk id="18" creationId="{98436E2E-2A82-0C6B-4DBB-1F3EA91CB055}"/>
          </ac:picMkLst>
        </pc:picChg>
        <pc:picChg chg="add mod">
          <ac:chgData name="Don Miller" userId="5a1d1ba6-770b-4102-8af2-10185208f630" providerId="ADAL" clId="{3D17FF7D-E168-4B6C-9E33-58D501E8EB42}" dt="2024-01-17T22:41:39.058" v="1986"/>
          <ac:picMkLst>
            <pc:docMk/>
            <pc:sldMk cId="3667922749" sldId="381"/>
            <ac:picMk id="19" creationId="{D1C0B9EF-71E1-FD12-F152-F84BDE8FBD30}"/>
          </ac:picMkLst>
        </pc:picChg>
      </pc:sldChg>
      <pc:sldChg chg="delSp modSp add mod modTransition delAnim modAnim modNotesTx">
        <pc:chgData name="Don Miller" userId="5a1d1ba6-770b-4102-8af2-10185208f630" providerId="ADAL" clId="{3D17FF7D-E168-4B6C-9E33-58D501E8EB42}" dt="2024-01-23T19:06:18.360" v="2408" actId="20577"/>
        <pc:sldMkLst>
          <pc:docMk/>
          <pc:sldMk cId="2774133495" sldId="382"/>
        </pc:sldMkLst>
        <pc:spChg chg="mod">
          <ac:chgData name="Don Miller" userId="5a1d1ba6-770b-4102-8af2-10185208f630" providerId="ADAL" clId="{3D17FF7D-E168-4B6C-9E33-58D501E8EB42}" dt="2024-01-17T21:39:47.221" v="1719" actId="1076"/>
          <ac:spMkLst>
            <pc:docMk/>
            <pc:sldMk cId="2774133495" sldId="382"/>
            <ac:spMk id="5" creationId="{C0C0B966-A346-6ACC-5FC2-4967DD3E25C8}"/>
          </ac:spMkLst>
        </pc:spChg>
        <pc:picChg chg="mod">
          <ac:chgData name="Don Miller" userId="5a1d1ba6-770b-4102-8af2-10185208f630" providerId="ADAL" clId="{3D17FF7D-E168-4B6C-9E33-58D501E8EB42}" dt="2024-01-17T21:43:12.051" v="1757" actId="1076"/>
          <ac:picMkLst>
            <pc:docMk/>
            <pc:sldMk cId="2774133495" sldId="382"/>
            <ac:picMk id="17" creationId="{AF758EC1-70C6-901F-613A-7F148AB3D4AB}"/>
          </ac:picMkLst>
        </pc:picChg>
        <pc:picChg chg="del">
          <ac:chgData name="Don Miller" userId="5a1d1ba6-770b-4102-8af2-10185208f630" providerId="ADAL" clId="{3D17FF7D-E168-4B6C-9E33-58D501E8EB42}" dt="2024-01-17T21:35:44.175" v="1695" actId="478"/>
          <ac:picMkLst>
            <pc:docMk/>
            <pc:sldMk cId="2774133495" sldId="382"/>
            <ac:picMk id="19" creationId="{DE130E73-4F8F-2031-80F5-1665FC3070FC}"/>
          </ac:picMkLst>
        </pc:picChg>
        <pc:picChg chg="del">
          <ac:chgData name="Don Miller" userId="5a1d1ba6-770b-4102-8af2-10185208f630" providerId="ADAL" clId="{3D17FF7D-E168-4B6C-9E33-58D501E8EB42}" dt="2024-01-17T21:35:43.530" v="1694" actId="478"/>
          <ac:picMkLst>
            <pc:docMk/>
            <pc:sldMk cId="2774133495" sldId="382"/>
            <ac:picMk id="21" creationId="{74B97E19-839B-068C-C4E6-53D6CDE086B6}"/>
          </ac:picMkLst>
        </pc:picChg>
        <pc:picChg chg="del">
          <ac:chgData name="Don Miller" userId="5a1d1ba6-770b-4102-8af2-10185208f630" providerId="ADAL" clId="{3D17FF7D-E168-4B6C-9E33-58D501E8EB42}" dt="2024-01-17T21:35:42.687" v="1693" actId="478"/>
          <ac:picMkLst>
            <pc:docMk/>
            <pc:sldMk cId="2774133495" sldId="382"/>
            <ac:picMk id="23" creationId="{5A45EEA9-9778-E385-FC7D-CCA6672B8A99}"/>
          </ac:picMkLst>
        </pc:picChg>
      </pc:sldChg>
      <pc:sldChg chg="addSp delSp modSp add mod ord modTransition delAnim">
        <pc:chgData name="Don Miller" userId="5a1d1ba6-770b-4102-8af2-10185208f630" providerId="ADAL" clId="{3D17FF7D-E168-4B6C-9E33-58D501E8EB42}" dt="2024-01-17T22:06:10.615" v="1842"/>
        <pc:sldMkLst>
          <pc:docMk/>
          <pc:sldMk cId="1935232580" sldId="383"/>
        </pc:sldMkLst>
        <pc:spChg chg="mod">
          <ac:chgData name="Don Miller" userId="5a1d1ba6-770b-4102-8af2-10185208f630" providerId="ADAL" clId="{3D17FF7D-E168-4B6C-9E33-58D501E8EB42}" dt="2024-01-17T21:43:34.413" v="1758"/>
          <ac:spMkLst>
            <pc:docMk/>
            <pc:sldMk cId="1935232580" sldId="383"/>
            <ac:spMk id="5" creationId="{C0C0B966-A346-6ACC-5FC2-4967DD3E25C8}"/>
          </ac:spMkLst>
        </pc:spChg>
        <pc:picChg chg="add mod ord">
          <ac:chgData name="Don Miller" userId="5a1d1ba6-770b-4102-8af2-10185208f630" providerId="ADAL" clId="{3D17FF7D-E168-4B6C-9E33-58D501E8EB42}" dt="2024-01-17T21:46:15.434" v="1777" actId="167"/>
          <ac:picMkLst>
            <pc:docMk/>
            <pc:sldMk cId="1935232580" sldId="383"/>
            <ac:picMk id="2" creationId="{2E1A7E18-F795-FDD8-71E9-71B4DEDC477B}"/>
          </ac:picMkLst>
        </pc:picChg>
        <pc:picChg chg="del mod">
          <ac:chgData name="Don Miller" userId="5a1d1ba6-770b-4102-8af2-10185208f630" providerId="ADAL" clId="{3D17FF7D-E168-4B6C-9E33-58D501E8EB42}" dt="2024-01-17T21:46:19.460" v="1778" actId="478"/>
          <ac:picMkLst>
            <pc:docMk/>
            <pc:sldMk cId="1935232580" sldId="383"/>
            <ac:picMk id="17" creationId="{AF758EC1-70C6-901F-613A-7F148AB3D4AB}"/>
          </ac:picMkLst>
        </pc:picChg>
      </pc:sldChg>
      <pc:sldChg chg="addSp delSp modSp add mod ord modTransition delAnim">
        <pc:chgData name="Don Miller" userId="5a1d1ba6-770b-4102-8af2-10185208f630" providerId="ADAL" clId="{3D17FF7D-E168-4B6C-9E33-58D501E8EB42}" dt="2024-01-17T22:06:10.615" v="1842"/>
        <pc:sldMkLst>
          <pc:docMk/>
          <pc:sldMk cId="347869902" sldId="384"/>
        </pc:sldMkLst>
        <pc:spChg chg="mod">
          <ac:chgData name="Don Miller" userId="5a1d1ba6-770b-4102-8af2-10185208f630" providerId="ADAL" clId="{3D17FF7D-E168-4B6C-9E33-58D501E8EB42}" dt="2024-01-17T21:44:50.333" v="1764"/>
          <ac:spMkLst>
            <pc:docMk/>
            <pc:sldMk cId="347869902" sldId="384"/>
            <ac:spMk id="5" creationId="{C0C0B966-A346-6ACC-5FC2-4967DD3E25C8}"/>
          </ac:spMkLst>
        </pc:spChg>
        <pc:picChg chg="add mod ord">
          <ac:chgData name="Don Miller" userId="5a1d1ba6-770b-4102-8af2-10185208f630" providerId="ADAL" clId="{3D17FF7D-E168-4B6C-9E33-58D501E8EB42}" dt="2024-01-17T21:45:18.297" v="1768" actId="167"/>
          <ac:picMkLst>
            <pc:docMk/>
            <pc:sldMk cId="347869902" sldId="384"/>
            <ac:picMk id="2" creationId="{1A7B2DCE-2E2C-903B-4003-077F2E9F2DFC}"/>
          </ac:picMkLst>
        </pc:picChg>
        <pc:picChg chg="del">
          <ac:chgData name="Don Miller" userId="5a1d1ba6-770b-4102-8af2-10185208f630" providerId="ADAL" clId="{3D17FF7D-E168-4B6C-9E33-58D501E8EB42}" dt="2024-01-17T21:45:20.909" v="1769" actId="478"/>
          <ac:picMkLst>
            <pc:docMk/>
            <pc:sldMk cId="347869902" sldId="384"/>
            <ac:picMk id="17" creationId="{AF758EC1-70C6-901F-613A-7F148AB3D4AB}"/>
          </ac:picMkLst>
        </pc:picChg>
      </pc:sldChg>
      <pc:sldChg chg="addSp delSp modSp add mod ord modTransition">
        <pc:chgData name="Don Miller" userId="5a1d1ba6-770b-4102-8af2-10185208f630" providerId="ADAL" clId="{3D17FF7D-E168-4B6C-9E33-58D501E8EB42}" dt="2024-01-17T22:06:10.615" v="1842"/>
        <pc:sldMkLst>
          <pc:docMk/>
          <pc:sldMk cId="2025682375" sldId="385"/>
        </pc:sldMkLst>
        <pc:spChg chg="mod">
          <ac:chgData name="Don Miller" userId="5a1d1ba6-770b-4102-8af2-10185208f630" providerId="ADAL" clId="{3D17FF7D-E168-4B6C-9E33-58D501E8EB42}" dt="2024-01-17T21:46:51.155" v="1782"/>
          <ac:spMkLst>
            <pc:docMk/>
            <pc:sldMk cId="2025682375" sldId="385"/>
            <ac:spMk id="5" creationId="{C0C0B966-A346-6ACC-5FC2-4967DD3E25C8}"/>
          </ac:spMkLst>
        </pc:spChg>
        <pc:picChg chg="del">
          <ac:chgData name="Don Miller" userId="5a1d1ba6-770b-4102-8af2-10185208f630" providerId="ADAL" clId="{3D17FF7D-E168-4B6C-9E33-58D501E8EB42}" dt="2024-01-17T21:47:25.507" v="1788" actId="478"/>
          <ac:picMkLst>
            <pc:docMk/>
            <pc:sldMk cId="2025682375" sldId="385"/>
            <ac:picMk id="2" creationId="{2E1A7E18-F795-FDD8-71E9-71B4DEDC477B}"/>
          </ac:picMkLst>
        </pc:picChg>
        <pc:picChg chg="add mod ord">
          <ac:chgData name="Don Miller" userId="5a1d1ba6-770b-4102-8af2-10185208f630" providerId="ADAL" clId="{3D17FF7D-E168-4B6C-9E33-58D501E8EB42}" dt="2024-01-17T21:47:21.028" v="1787" actId="167"/>
          <ac:picMkLst>
            <pc:docMk/>
            <pc:sldMk cId="2025682375" sldId="385"/>
            <ac:picMk id="3" creationId="{7F0F8B80-1152-4EAC-C881-E1E0063BC055}"/>
          </ac:picMkLst>
        </pc:picChg>
      </pc:sldChg>
      <pc:sldChg chg="addSp delSp modSp add mod">
        <pc:chgData name="Don Miller" userId="5a1d1ba6-770b-4102-8af2-10185208f630" providerId="ADAL" clId="{3D17FF7D-E168-4B6C-9E33-58D501E8EB42}" dt="2024-01-23T19:08:15.445" v="2411"/>
        <pc:sldMkLst>
          <pc:docMk/>
          <pc:sldMk cId="4041246787" sldId="386"/>
        </pc:sldMkLst>
        <pc:picChg chg="del">
          <ac:chgData name="Don Miller" userId="5a1d1ba6-770b-4102-8af2-10185208f630" providerId="ADAL" clId="{3D17FF7D-E168-4B6C-9E33-58D501E8EB42}" dt="2024-01-23T19:08:07.673" v="2410" actId="478"/>
          <ac:picMkLst>
            <pc:docMk/>
            <pc:sldMk cId="4041246787" sldId="386"/>
            <ac:picMk id="2" creationId="{1A7B2DCE-2E2C-903B-4003-077F2E9F2DFC}"/>
          </ac:picMkLst>
        </pc:picChg>
        <pc:picChg chg="add mod">
          <ac:chgData name="Don Miller" userId="5a1d1ba6-770b-4102-8af2-10185208f630" providerId="ADAL" clId="{3D17FF7D-E168-4B6C-9E33-58D501E8EB42}" dt="2024-01-23T19:08:15.445" v="2411"/>
          <ac:picMkLst>
            <pc:docMk/>
            <pc:sldMk cId="4041246787" sldId="386"/>
            <ac:picMk id="3" creationId="{668D1AE6-CC4F-8B90-46E2-AEA4871BB37A}"/>
          </ac:picMkLst>
        </pc:picChg>
      </pc:sldChg>
      <pc:sldChg chg="addSp delSp modSp add mod modTransition">
        <pc:chgData name="Don Miller" userId="5a1d1ba6-770b-4102-8af2-10185208f630" providerId="ADAL" clId="{3D17FF7D-E168-4B6C-9E33-58D501E8EB42}" dt="2024-01-23T19:10:18.254" v="2421"/>
        <pc:sldMkLst>
          <pc:docMk/>
          <pc:sldMk cId="104164028" sldId="387"/>
        </pc:sldMkLst>
        <pc:picChg chg="add mod">
          <ac:chgData name="Don Miller" userId="5a1d1ba6-770b-4102-8af2-10185208f630" providerId="ADAL" clId="{3D17FF7D-E168-4B6C-9E33-58D501E8EB42}" dt="2024-01-23T19:09:35.610" v="2415"/>
          <ac:picMkLst>
            <pc:docMk/>
            <pc:sldMk cId="104164028" sldId="387"/>
            <ac:picMk id="2" creationId="{56BAF5E6-4137-0A07-F87B-447BE250EE9B}"/>
          </ac:picMkLst>
        </pc:picChg>
        <pc:picChg chg="del">
          <ac:chgData name="Don Miller" userId="5a1d1ba6-770b-4102-8af2-10185208f630" providerId="ADAL" clId="{3D17FF7D-E168-4B6C-9E33-58D501E8EB42}" dt="2024-01-23T19:09:30.312" v="2414" actId="478"/>
          <ac:picMkLst>
            <pc:docMk/>
            <pc:sldMk cId="104164028" sldId="387"/>
            <ac:picMk id="3" creationId="{7F0F8B80-1152-4EAC-C881-E1E0063BC055}"/>
          </ac:picMkLst>
        </pc:picChg>
      </pc:sldChg>
      <pc:sldChg chg="addSp delSp modSp add mod">
        <pc:chgData name="Don Miller" userId="5a1d1ba6-770b-4102-8af2-10185208f630" providerId="ADAL" clId="{3D17FF7D-E168-4B6C-9E33-58D501E8EB42}" dt="2024-01-23T19:10:08.939" v="2419"/>
        <pc:sldMkLst>
          <pc:docMk/>
          <pc:sldMk cId="4038473605" sldId="388"/>
        </pc:sldMkLst>
        <pc:picChg chg="del">
          <ac:chgData name="Don Miller" userId="5a1d1ba6-770b-4102-8af2-10185208f630" providerId="ADAL" clId="{3D17FF7D-E168-4B6C-9E33-58D501E8EB42}" dt="2024-01-23T19:09:46.328" v="2418" actId="478"/>
          <ac:picMkLst>
            <pc:docMk/>
            <pc:sldMk cId="4038473605" sldId="388"/>
            <ac:picMk id="2" creationId="{2E1A7E18-F795-FDD8-71E9-71B4DEDC477B}"/>
          </ac:picMkLst>
        </pc:picChg>
        <pc:picChg chg="add mod">
          <ac:chgData name="Don Miller" userId="5a1d1ba6-770b-4102-8af2-10185208f630" providerId="ADAL" clId="{3D17FF7D-E168-4B6C-9E33-58D501E8EB42}" dt="2024-01-23T19:10:08.939" v="2419"/>
          <ac:picMkLst>
            <pc:docMk/>
            <pc:sldMk cId="4038473605" sldId="388"/>
            <ac:picMk id="3" creationId="{1BEB7E7A-432A-CE5D-F915-9C5EE08099FD}"/>
          </ac:picMkLst>
        </pc:picChg>
      </pc:sldChg>
      <pc:sldChg chg="addSp delSp modSp add mod">
        <pc:chgData name="Don Miller" userId="5a1d1ba6-770b-4102-8af2-10185208f630" providerId="ADAL" clId="{3D17FF7D-E168-4B6C-9E33-58D501E8EB42}" dt="2024-01-23T19:10:35.482" v="2425"/>
        <pc:sldMkLst>
          <pc:docMk/>
          <pc:sldMk cId="3673467425" sldId="389"/>
        </pc:sldMkLst>
        <pc:picChg chg="add mod">
          <ac:chgData name="Don Miller" userId="5a1d1ba6-770b-4102-8af2-10185208f630" providerId="ADAL" clId="{3D17FF7D-E168-4B6C-9E33-58D501E8EB42}" dt="2024-01-23T19:10:35.482" v="2425"/>
          <ac:picMkLst>
            <pc:docMk/>
            <pc:sldMk cId="3673467425" sldId="389"/>
            <ac:picMk id="2" creationId="{DA7352DA-25A8-810D-E322-826D7ECFC9AC}"/>
          </ac:picMkLst>
        </pc:picChg>
        <pc:picChg chg="del">
          <ac:chgData name="Don Miller" userId="5a1d1ba6-770b-4102-8af2-10185208f630" providerId="ADAL" clId="{3D17FF7D-E168-4B6C-9E33-58D501E8EB42}" dt="2024-01-23T19:10:28.263" v="2424" actId="478"/>
          <ac:picMkLst>
            <pc:docMk/>
            <pc:sldMk cId="3673467425" sldId="389"/>
            <ac:picMk id="17" creationId="{AF758EC1-70C6-901F-613A-7F148AB3D4AB}"/>
          </ac:picMkLst>
        </pc:picChg>
      </pc:sldChg>
      <pc:sldChg chg="addSp delSp add del mod">
        <pc:chgData name="Don Miller" userId="5a1d1ba6-770b-4102-8af2-10185208f630" providerId="ADAL" clId="{3D17FF7D-E168-4B6C-9E33-58D501E8EB42}" dt="2024-01-23T19:24:59.580" v="2450" actId="47"/>
        <pc:sldMkLst>
          <pc:docMk/>
          <pc:sldMk cId="3410033084" sldId="390"/>
        </pc:sldMkLst>
        <pc:graphicFrameChg chg="del">
          <ac:chgData name="Don Miller" userId="5a1d1ba6-770b-4102-8af2-10185208f630" providerId="ADAL" clId="{3D17FF7D-E168-4B6C-9E33-58D501E8EB42}" dt="2024-01-23T19:19:17.124" v="2442" actId="478"/>
          <ac:graphicFrameMkLst>
            <pc:docMk/>
            <pc:sldMk cId="3410033084" sldId="390"/>
            <ac:graphicFrameMk id="2" creationId="{0DB5067D-5569-2A80-974E-8BBE7262E574}"/>
          </ac:graphicFrameMkLst>
        </pc:graphicFrameChg>
        <pc:graphicFrameChg chg="add">
          <ac:chgData name="Don Miller" userId="5a1d1ba6-770b-4102-8af2-10185208f630" providerId="ADAL" clId="{3D17FF7D-E168-4B6C-9E33-58D501E8EB42}" dt="2024-01-23T19:19:53.277" v="2446"/>
          <ac:graphicFrameMkLst>
            <pc:docMk/>
            <pc:sldMk cId="3410033084" sldId="390"/>
            <ac:graphicFrameMk id="3" creationId="{D0AECBC0-DA0B-BD1C-1B74-1302E05768BE}"/>
          </ac:graphicFrameMkLst>
        </pc:graphicFrameChg>
      </pc:sldChg>
      <pc:sldChg chg="addSp new del">
        <pc:chgData name="Don Miller" userId="5a1d1ba6-770b-4102-8af2-10185208f630" providerId="ADAL" clId="{3D17FF7D-E168-4B6C-9E33-58D501E8EB42}" dt="2024-01-23T19:25:04.758" v="2452" actId="47"/>
        <pc:sldMkLst>
          <pc:docMk/>
          <pc:sldMk cId="981641666" sldId="391"/>
        </pc:sldMkLst>
        <pc:graphicFrameChg chg="add">
          <ac:chgData name="Don Miller" userId="5a1d1ba6-770b-4102-8af2-10185208f630" providerId="ADAL" clId="{3D17FF7D-E168-4B6C-9E33-58D501E8EB42}" dt="2024-01-23T19:22:17.483" v="2447"/>
          <ac:graphicFrameMkLst>
            <pc:docMk/>
            <pc:sldMk cId="981641666" sldId="391"/>
            <ac:graphicFrameMk id="4" creationId="{1AB1C3AD-A921-CD37-11DB-7C5E4F555F34}"/>
          </ac:graphicFrameMkLst>
        </pc:graphicFrameChg>
      </pc:sldChg>
      <pc:sldChg chg="addSp new del">
        <pc:chgData name="Don Miller" userId="5a1d1ba6-770b-4102-8af2-10185208f630" providerId="ADAL" clId="{3D17FF7D-E168-4B6C-9E33-58D501E8EB42}" dt="2024-01-23T19:25:03.103" v="2451" actId="47"/>
        <pc:sldMkLst>
          <pc:docMk/>
          <pc:sldMk cId="3962890902" sldId="392"/>
        </pc:sldMkLst>
        <pc:graphicFrameChg chg="add">
          <ac:chgData name="Don Miller" userId="5a1d1ba6-770b-4102-8af2-10185208f630" providerId="ADAL" clId="{3D17FF7D-E168-4B6C-9E33-58D501E8EB42}" dt="2024-01-23T19:22:54.627" v="2448"/>
          <ac:graphicFrameMkLst>
            <pc:docMk/>
            <pc:sldMk cId="3962890902" sldId="392"/>
            <ac:graphicFrameMk id="4" creationId="{CC0C83E1-758F-3FC0-D141-ACED5220C69C}"/>
          </ac:graphicFrameMkLst>
        </pc:graphicFrameChg>
      </pc:sldChg>
      <pc:sldChg chg="addSp delSp modSp new mod">
        <pc:chgData name="Don Miller" userId="5a1d1ba6-770b-4102-8af2-10185208f630" providerId="ADAL" clId="{3D17FF7D-E168-4B6C-9E33-58D501E8EB42}" dt="2024-01-25T18:39:48.829" v="3148" actId="113"/>
        <pc:sldMkLst>
          <pc:docMk/>
          <pc:sldMk cId="167197532" sldId="393"/>
        </pc:sldMkLst>
        <pc:spChg chg="del mod">
          <ac:chgData name="Don Miller" userId="5a1d1ba6-770b-4102-8af2-10185208f630" providerId="ADAL" clId="{3D17FF7D-E168-4B6C-9E33-58D501E8EB42}" dt="2024-01-23T19:55:16.051" v="2623" actId="478"/>
          <ac:spMkLst>
            <pc:docMk/>
            <pc:sldMk cId="167197532" sldId="393"/>
            <ac:spMk id="2" creationId="{5AA7CC5B-507D-BF42-E8A8-FBC473219EE8}"/>
          </ac:spMkLst>
        </pc:spChg>
        <pc:spChg chg="mod">
          <ac:chgData name="Don Miller" userId="5a1d1ba6-770b-4102-8af2-10185208f630" providerId="ADAL" clId="{3D17FF7D-E168-4B6C-9E33-58D501E8EB42}" dt="2024-01-25T18:39:48.829" v="3148" actId="113"/>
          <ac:spMkLst>
            <pc:docMk/>
            <pc:sldMk cId="167197532" sldId="393"/>
            <ac:spMk id="3" creationId="{EBEE4C41-8DF3-E952-8484-AA422D46BEF8}"/>
          </ac:spMkLst>
        </pc:spChg>
        <pc:spChg chg="add del mod">
          <ac:chgData name="Don Miller" userId="5a1d1ba6-770b-4102-8af2-10185208f630" providerId="ADAL" clId="{3D17FF7D-E168-4B6C-9E33-58D501E8EB42}" dt="2024-01-23T19:55:21.627" v="2625" actId="478"/>
          <ac:spMkLst>
            <pc:docMk/>
            <pc:sldMk cId="167197532" sldId="393"/>
            <ac:spMk id="4" creationId="{798206EC-5734-22D2-B754-E3BB3D1BDEAB}"/>
          </ac:spMkLst>
        </pc:spChg>
        <pc:spChg chg="add mod">
          <ac:chgData name="Don Miller" userId="5a1d1ba6-770b-4102-8af2-10185208f630" providerId="ADAL" clId="{3D17FF7D-E168-4B6C-9E33-58D501E8EB42}" dt="2024-01-23T19:55:40.836" v="2626"/>
          <ac:spMkLst>
            <pc:docMk/>
            <pc:sldMk cId="167197532" sldId="393"/>
            <ac:spMk id="5" creationId="{130DFF0F-A0AF-D8BB-D0A8-FD8CDD807D56}"/>
          </ac:spMkLst>
        </pc:spChg>
      </pc:sldChg>
      <pc:sldChg chg="addSp delSp modSp add mod">
        <pc:chgData name="Don Miller" userId="5a1d1ba6-770b-4102-8af2-10185208f630" providerId="ADAL" clId="{3D17FF7D-E168-4B6C-9E33-58D501E8EB42}" dt="2024-01-25T21:49:30.986" v="3570" actId="207"/>
        <pc:sldMkLst>
          <pc:docMk/>
          <pc:sldMk cId="31772551" sldId="394"/>
        </pc:sldMkLst>
        <pc:spChg chg="del">
          <ac:chgData name="Don Miller" userId="5a1d1ba6-770b-4102-8af2-10185208f630" providerId="ADAL" clId="{3D17FF7D-E168-4B6C-9E33-58D501E8EB42}" dt="2024-01-23T19:55:54.163" v="2627" actId="478"/>
          <ac:spMkLst>
            <pc:docMk/>
            <pc:sldMk cId="31772551" sldId="394"/>
            <ac:spMk id="2" creationId="{5AA7CC5B-507D-BF42-E8A8-FBC473219EE8}"/>
          </ac:spMkLst>
        </pc:spChg>
        <pc:spChg chg="mod">
          <ac:chgData name="Don Miller" userId="5a1d1ba6-770b-4102-8af2-10185208f630" providerId="ADAL" clId="{3D17FF7D-E168-4B6C-9E33-58D501E8EB42}" dt="2024-01-25T21:49:30.986" v="3570" actId="207"/>
          <ac:spMkLst>
            <pc:docMk/>
            <pc:sldMk cId="31772551" sldId="394"/>
            <ac:spMk id="3" creationId="{EBEE4C41-8DF3-E952-8484-AA422D46BEF8}"/>
          </ac:spMkLst>
        </pc:spChg>
        <pc:spChg chg="add mod">
          <ac:chgData name="Don Miller" userId="5a1d1ba6-770b-4102-8af2-10185208f630" providerId="ADAL" clId="{3D17FF7D-E168-4B6C-9E33-58D501E8EB42}" dt="2024-01-23T19:55:54.979" v="2628"/>
          <ac:spMkLst>
            <pc:docMk/>
            <pc:sldMk cId="31772551" sldId="394"/>
            <ac:spMk id="6" creationId="{EFB88495-6A18-0313-D33E-BF92672FF0F0}"/>
          </ac:spMkLst>
        </pc:spChg>
        <pc:picChg chg="add mod">
          <ac:chgData name="Don Miller" userId="5a1d1ba6-770b-4102-8af2-10185208f630" providerId="ADAL" clId="{3D17FF7D-E168-4B6C-9E33-58D501E8EB42}" dt="2024-01-23T19:53:34.979" v="2617" actId="1076"/>
          <ac:picMkLst>
            <pc:docMk/>
            <pc:sldMk cId="31772551" sldId="394"/>
            <ac:picMk id="5" creationId="{2DAFA591-25AA-A57B-16CB-A08B5EB7DB73}"/>
          </ac:picMkLst>
        </pc:picChg>
      </pc:sldChg>
      <pc:sldChg chg="modSp add mod modAnim modNotesTx">
        <pc:chgData name="Don Miller" userId="5a1d1ba6-770b-4102-8af2-10185208f630" providerId="ADAL" clId="{3D17FF7D-E168-4B6C-9E33-58D501E8EB42}" dt="2024-01-25T21:50:37.539" v="3572" actId="2711"/>
        <pc:sldMkLst>
          <pc:docMk/>
          <pc:sldMk cId="68017867" sldId="395"/>
        </pc:sldMkLst>
        <pc:spChg chg="mod">
          <ac:chgData name="Don Miller" userId="5a1d1ba6-770b-4102-8af2-10185208f630" providerId="ADAL" clId="{3D17FF7D-E168-4B6C-9E33-58D501E8EB42}" dt="2024-01-25T21:50:37.539" v="3572" actId="2711"/>
          <ac:spMkLst>
            <pc:docMk/>
            <pc:sldMk cId="68017867" sldId="395"/>
            <ac:spMk id="6" creationId="{BFBECC0E-9533-6989-53C1-9368D91257DB}"/>
          </ac:spMkLst>
        </pc:spChg>
      </pc:sldChg>
      <pc:sldChg chg="modSp add mod modAnim modNotesTx">
        <pc:chgData name="Don Miller" userId="5a1d1ba6-770b-4102-8af2-10185208f630" providerId="ADAL" clId="{3D17FF7D-E168-4B6C-9E33-58D501E8EB42}" dt="2024-01-25T21:51:01.353" v="3573" actId="2711"/>
        <pc:sldMkLst>
          <pc:docMk/>
          <pc:sldMk cId="3933052806" sldId="396"/>
        </pc:sldMkLst>
        <pc:spChg chg="mod">
          <ac:chgData name="Don Miller" userId="5a1d1ba6-770b-4102-8af2-10185208f630" providerId="ADAL" clId="{3D17FF7D-E168-4B6C-9E33-58D501E8EB42}" dt="2024-01-25T21:51:01.353" v="3573" actId="2711"/>
          <ac:spMkLst>
            <pc:docMk/>
            <pc:sldMk cId="3933052806" sldId="396"/>
            <ac:spMk id="6" creationId="{BFBECC0E-9533-6989-53C1-9368D91257DB}"/>
          </ac:spMkLst>
        </pc:spChg>
      </pc:sldChg>
      <pc:sldChg chg="add ord">
        <pc:chgData name="Don Miller" userId="5a1d1ba6-770b-4102-8af2-10185208f630" providerId="ADAL" clId="{3D17FF7D-E168-4B6C-9E33-58D501E8EB42}" dt="2024-01-25T18:37:56.351" v="3114"/>
        <pc:sldMkLst>
          <pc:docMk/>
          <pc:sldMk cId="3125941261" sldId="397"/>
        </pc:sldMkLst>
      </pc:sldChg>
      <pc:sldMasterChg chg="modTransition modSldLayout">
        <pc:chgData name="Don Miller" userId="5a1d1ba6-770b-4102-8af2-10185208f630" providerId="ADAL" clId="{3D17FF7D-E168-4B6C-9E33-58D501E8EB42}" dt="2024-01-17T22:06:10.615" v="1842"/>
        <pc:sldMasterMkLst>
          <pc:docMk/>
          <pc:sldMasterMk cId="0" sldId="2147483650"/>
        </pc:sldMasterMkLst>
        <pc:sldLayoutChg chg="modTransition">
          <pc:chgData name="Don Miller" userId="5a1d1ba6-770b-4102-8af2-10185208f630" providerId="ADAL" clId="{3D17FF7D-E168-4B6C-9E33-58D501E8EB42}" dt="2024-01-17T22:06:10.615" v="1842"/>
          <pc:sldLayoutMkLst>
            <pc:docMk/>
            <pc:sldMasterMk cId="0" sldId="2147483650"/>
            <pc:sldLayoutMk cId="954977906" sldId="2147483737"/>
          </pc:sldLayoutMkLst>
        </pc:sldLayoutChg>
        <pc:sldLayoutChg chg="modTransition">
          <pc:chgData name="Don Miller" userId="5a1d1ba6-770b-4102-8af2-10185208f630" providerId="ADAL" clId="{3D17FF7D-E168-4B6C-9E33-58D501E8EB42}" dt="2024-01-17T22:06:10.615" v="1842"/>
          <pc:sldLayoutMkLst>
            <pc:docMk/>
            <pc:sldMasterMk cId="0" sldId="2147483650"/>
            <pc:sldLayoutMk cId="1021357301" sldId="2147483739"/>
          </pc:sldLayoutMkLst>
        </pc:sldLayoutChg>
        <pc:sldLayoutChg chg="modTransition">
          <pc:chgData name="Don Miller" userId="5a1d1ba6-770b-4102-8af2-10185208f630" providerId="ADAL" clId="{3D17FF7D-E168-4B6C-9E33-58D501E8EB42}" dt="2024-01-17T22:06:10.615" v="1842"/>
          <pc:sldLayoutMkLst>
            <pc:docMk/>
            <pc:sldMasterMk cId="0" sldId="2147483650"/>
            <pc:sldLayoutMk cId="15893565" sldId="2147483740"/>
          </pc:sldLayoutMkLst>
        </pc:sldLayoutChg>
        <pc:sldLayoutChg chg="modTransition">
          <pc:chgData name="Don Miller" userId="5a1d1ba6-770b-4102-8af2-10185208f630" providerId="ADAL" clId="{3D17FF7D-E168-4B6C-9E33-58D501E8EB42}" dt="2024-01-17T22:06:10.615" v="1842"/>
          <pc:sldLayoutMkLst>
            <pc:docMk/>
            <pc:sldMasterMk cId="0" sldId="2147483650"/>
            <pc:sldLayoutMk cId="2299622485" sldId="2147483741"/>
          </pc:sldLayoutMkLst>
        </pc:sldLayoutChg>
        <pc:sldLayoutChg chg="modTransition">
          <pc:chgData name="Don Miller" userId="5a1d1ba6-770b-4102-8af2-10185208f630" providerId="ADAL" clId="{3D17FF7D-E168-4B6C-9E33-58D501E8EB42}" dt="2024-01-17T22:06:10.615" v="1842"/>
          <pc:sldLayoutMkLst>
            <pc:docMk/>
            <pc:sldMasterMk cId="0" sldId="2147483650"/>
            <pc:sldLayoutMk cId="3196460914" sldId="2147483743"/>
          </pc:sldLayoutMkLst>
        </pc:sldLayoutChg>
        <pc:sldLayoutChg chg="modTransition">
          <pc:chgData name="Don Miller" userId="5a1d1ba6-770b-4102-8af2-10185208f630" providerId="ADAL" clId="{3D17FF7D-E168-4B6C-9E33-58D501E8EB42}" dt="2024-01-17T22:06:10.615" v="1842"/>
          <pc:sldLayoutMkLst>
            <pc:docMk/>
            <pc:sldMasterMk cId="0" sldId="2147483650"/>
            <pc:sldLayoutMk cId="3178287142" sldId="2147483744"/>
          </pc:sldLayoutMkLst>
        </pc:sldLayoutChg>
        <pc:sldLayoutChg chg="modTransition">
          <pc:chgData name="Don Miller" userId="5a1d1ba6-770b-4102-8af2-10185208f630" providerId="ADAL" clId="{3D17FF7D-E168-4B6C-9E33-58D501E8EB42}" dt="2024-01-17T22:06:10.615" v="1842"/>
          <pc:sldLayoutMkLst>
            <pc:docMk/>
            <pc:sldMasterMk cId="0" sldId="2147483650"/>
            <pc:sldLayoutMk cId="160835001" sldId="2147483745"/>
          </pc:sldLayoutMkLst>
        </pc:sldLayoutChg>
        <pc:sldLayoutChg chg="modTransition">
          <pc:chgData name="Don Miller" userId="5a1d1ba6-770b-4102-8af2-10185208f630" providerId="ADAL" clId="{3D17FF7D-E168-4B6C-9E33-58D501E8EB42}" dt="2024-01-17T22:06:10.615" v="1842"/>
          <pc:sldLayoutMkLst>
            <pc:docMk/>
            <pc:sldMasterMk cId="0" sldId="2147483650"/>
            <pc:sldLayoutMk cId="884508414" sldId="2147483749"/>
          </pc:sldLayoutMkLst>
        </pc:sldLayoutChg>
        <pc:sldLayoutChg chg="modTransition">
          <pc:chgData name="Don Miller" userId="5a1d1ba6-770b-4102-8af2-10185208f630" providerId="ADAL" clId="{3D17FF7D-E168-4B6C-9E33-58D501E8EB42}" dt="2024-01-17T22:06:10.615" v="1842"/>
          <pc:sldLayoutMkLst>
            <pc:docMk/>
            <pc:sldMasterMk cId="0" sldId="2147483650"/>
            <pc:sldLayoutMk cId="873290685" sldId="2147483750"/>
          </pc:sldLayoutMkLst>
        </pc:sldLayoutChg>
        <pc:sldLayoutChg chg="modTransition">
          <pc:chgData name="Don Miller" userId="5a1d1ba6-770b-4102-8af2-10185208f630" providerId="ADAL" clId="{3D17FF7D-E168-4B6C-9E33-58D501E8EB42}" dt="2024-01-17T22:06:10.615" v="1842"/>
          <pc:sldLayoutMkLst>
            <pc:docMk/>
            <pc:sldMasterMk cId="0" sldId="2147483650"/>
            <pc:sldLayoutMk cId="1508225114" sldId="2147483751"/>
          </pc:sldLayoutMkLst>
        </pc:sldLayoutChg>
        <pc:sldLayoutChg chg="modTransition">
          <pc:chgData name="Don Miller" userId="5a1d1ba6-770b-4102-8af2-10185208f630" providerId="ADAL" clId="{3D17FF7D-E168-4B6C-9E33-58D501E8EB42}" dt="2024-01-17T22:06:10.615" v="1842"/>
          <pc:sldLayoutMkLst>
            <pc:docMk/>
            <pc:sldMasterMk cId="0" sldId="2147483650"/>
            <pc:sldLayoutMk cId="2773268376" sldId="2147483752"/>
          </pc:sldLayoutMkLst>
        </pc:sldLayoutChg>
        <pc:sldLayoutChg chg="modTransition">
          <pc:chgData name="Don Miller" userId="5a1d1ba6-770b-4102-8af2-10185208f630" providerId="ADAL" clId="{3D17FF7D-E168-4B6C-9E33-58D501E8EB42}" dt="2024-01-17T22:06:10.615" v="1842"/>
          <pc:sldLayoutMkLst>
            <pc:docMk/>
            <pc:sldMasterMk cId="0" sldId="2147483650"/>
            <pc:sldLayoutMk cId="1314691152" sldId="2147483753"/>
          </pc:sldLayoutMkLst>
        </pc:sldLayoutChg>
        <pc:sldLayoutChg chg="modTransition">
          <pc:chgData name="Don Miller" userId="5a1d1ba6-770b-4102-8af2-10185208f630" providerId="ADAL" clId="{3D17FF7D-E168-4B6C-9E33-58D501E8EB42}" dt="2024-01-17T22:06:10.615" v="1842"/>
          <pc:sldLayoutMkLst>
            <pc:docMk/>
            <pc:sldMasterMk cId="0" sldId="2147483650"/>
            <pc:sldLayoutMk cId="149635616" sldId="2147483754"/>
          </pc:sldLayoutMkLst>
        </pc:sldLayoutChg>
        <pc:sldLayoutChg chg="modTransition">
          <pc:chgData name="Don Miller" userId="5a1d1ba6-770b-4102-8af2-10185208f630" providerId="ADAL" clId="{3D17FF7D-E168-4B6C-9E33-58D501E8EB42}" dt="2024-01-17T22:06:10.615" v="1842"/>
          <pc:sldLayoutMkLst>
            <pc:docMk/>
            <pc:sldMasterMk cId="0" sldId="2147483650"/>
            <pc:sldLayoutMk cId="1180002655" sldId="2147483755"/>
          </pc:sldLayoutMkLst>
        </pc:sldLayoutChg>
        <pc:sldLayoutChg chg="modTransition">
          <pc:chgData name="Don Miller" userId="5a1d1ba6-770b-4102-8af2-10185208f630" providerId="ADAL" clId="{3D17FF7D-E168-4B6C-9E33-58D501E8EB42}" dt="2024-01-17T22:06:10.615" v="1842"/>
          <pc:sldLayoutMkLst>
            <pc:docMk/>
            <pc:sldMasterMk cId="0" sldId="2147483650"/>
            <pc:sldLayoutMk cId="2386434480" sldId="2147483756"/>
          </pc:sldLayoutMkLst>
        </pc:sldLayoutChg>
        <pc:sldLayoutChg chg="modTransition">
          <pc:chgData name="Don Miller" userId="5a1d1ba6-770b-4102-8af2-10185208f630" providerId="ADAL" clId="{3D17FF7D-E168-4B6C-9E33-58D501E8EB42}" dt="2024-01-17T22:06:10.615" v="1842"/>
          <pc:sldLayoutMkLst>
            <pc:docMk/>
            <pc:sldMasterMk cId="0" sldId="2147483650"/>
            <pc:sldLayoutMk cId="143899024" sldId="2147483758"/>
          </pc:sldLayoutMkLst>
        </pc:sldLayoutChg>
        <pc:sldLayoutChg chg="modTransition">
          <pc:chgData name="Don Miller" userId="5a1d1ba6-770b-4102-8af2-10185208f630" providerId="ADAL" clId="{3D17FF7D-E168-4B6C-9E33-58D501E8EB42}" dt="2024-01-17T22:06:10.615" v="1842"/>
          <pc:sldLayoutMkLst>
            <pc:docMk/>
            <pc:sldMasterMk cId="0" sldId="2147483650"/>
            <pc:sldLayoutMk cId="2137725292" sldId="2147483759"/>
          </pc:sldLayoutMkLst>
        </pc:sldLayoutChg>
        <pc:sldLayoutChg chg="modTransition">
          <pc:chgData name="Don Miller" userId="5a1d1ba6-770b-4102-8af2-10185208f630" providerId="ADAL" clId="{3D17FF7D-E168-4B6C-9E33-58D501E8EB42}" dt="2024-01-17T22:06:10.615" v="1842"/>
          <pc:sldLayoutMkLst>
            <pc:docMk/>
            <pc:sldMasterMk cId="0" sldId="2147483650"/>
            <pc:sldLayoutMk cId="3951649358" sldId="2147483760"/>
          </pc:sldLayoutMkLst>
        </pc:sldLayoutChg>
        <pc:sldLayoutChg chg="modTransition">
          <pc:chgData name="Don Miller" userId="5a1d1ba6-770b-4102-8af2-10185208f630" providerId="ADAL" clId="{3D17FF7D-E168-4B6C-9E33-58D501E8EB42}" dt="2024-01-17T22:06:10.615" v="1842"/>
          <pc:sldLayoutMkLst>
            <pc:docMk/>
            <pc:sldMasterMk cId="0" sldId="2147483650"/>
            <pc:sldLayoutMk cId="882572898" sldId="2147483761"/>
          </pc:sldLayoutMkLst>
        </pc:sldLayoutChg>
      </pc:sldMasterChg>
    </pc:docChg>
  </pc:docChgLst>
  <pc:docChgLst>
    <pc:chgData name="Don Miller" userId="5a1d1ba6-770b-4102-8af2-10185208f630" providerId="ADAL" clId="{112D6FDD-D5E6-485A-831A-605A33C66894}"/>
    <pc:docChg chg="modSld">
      <pc:chgData name="Don Miller" userId="5a1d1ba6-770b-4102-8af2-10185208f630" providerId="ADAL" clId="{112D6FDD-D5E6-485A-831A-605A33C66894}" dt="2024-02-09T15:51:58.613" v="0" actId="931"/>
      <pc:docMkLst>
        <pc:docMk/>
      </pc:docMkLst>
      <pc:sldChg chg="addSp delSp modSp">
        <pc:chgData name="Don Miller" userId="5a1d1ba6-770b-4102-8af2-10185208f630" providerId="ADAL" clId="{112D6FDD-D5E6-485A-831A-605A33C66894}" dt="2024-02-09T15:51:58.613" v="0" actId="931"/>
        <pc:sldMkLst>
          <pc:docMk/>
          <pc:sldMk cId="608759946" sldId="364"/>
        </pc:sldMkLst>
        <pc:spChg chg="del">
          <ac:chgData name="Don Miller" userId="5a1d1ba6-770b-4102-8af2-10185208f630" providerId="ADAL" clId="{112D6FDD-D5E6-485A-831A-605A33C66894}" dt="2024-02-09T15:51:58.613" v="0" actId="931"/>
          <ac:spMkLst>
            <pc:docMk/>
            <pc:sldMk cId="608759946" sldId="364"/>
            <ac:spMk id="4" creationId="{6ACE53F4-0F00-B03A-9D1F-C04794E4255D}"/>
          </ac:spMkLst>
        </pc:spChg>
        <pc:picChg chg="add mod">
          <ac:chgData name="Don Miller" userId="5a1d1ba6-770b-4102-8af2-10185208f630" providerId="ADAL" clId="{112D6FDD-D5E6-485A-831A-605A33C66894}" dt="2024-02-09T15:51:58.613" v="0" actId="931"/>
          <ac:picMkLst>
            <pc:docMk/>
            <pc:sldMk cId="608759946" sldId="364"/>
            <ac:picMk id="3" creationId="{870219BB-377C-473A-4EC2-99DCA459FF32}"/>
          </ac:picMkLst>
        </pc:picChg>
      </pc:sldChg>
    </pc:docChg>
  </pc:docChgLst>
  <pc:docChgLst>
    <pc:chgData name="Don Miller" userId="5a1d1ba6-770b-4102-8af2-10185208f630" providerId="ADAL" clId="{062D9F79-10E8-4992-BC63-4FD76BE0B09F}"/>
    <pc:docChg chg="undo custSel delSld modSld">
      <pc:chgData name="Don Miller" userId="5a1d1ba6-770b-4102-8af2-10185208f630" providerId="ADAL" clId="{062D9F79-10E8-4992-BC63-4FD76BE0B09F}" dt="2024-01-29T17:19:20.091" v="78" actId="47"/>
      <pc:docMkLst>
        <pc:docMk/>
      </pc:docMkLst>
      <pc:sldChg chg="addSp delSp modSp mod modAnim">
        <pc:chgData name="Don Miller" userId="5a1d1ba6-770b-4102-8af2-10185208f630" providerId="ADAL" clId="{062D9F79-10E8-4992-BC63-4FD76BE0B09F}" dt="2024-01-29T17:14:00.961" v="15"/>
        <pc:sldMkLst>
          <pc:docMk/>
          <pc:sldMk cId="1903603842" sldId="372"/>
        </pc:sldMkLst>
        <pc:picChg chg="add mod">
          <ac:chgData name="Don Miller" userId="5a1d1ba6-770b-4102-8af2-10185208f630" providerId="ADAL" clId="{062D9F79-10E8-4992-BC63-4FD76BE0B09F}" dt="2024-01-29T17:14:00.961" v="15"/>
          <ac:picMkLst>
            <pc:docMk/>
            <pc:sldMk cId="1903603842" sldId="372"/>
            <ac:picMk id="2" creationId="{53129A83-E3AA-9017-12AA-B9F8DC1532CF}"/>
          </ac:picMkLst>
        </pc:picChg>
        <pc:picChg chg="del mod">
          <ac:chgData name="Don Miller" userId="5a1d1ba6-770b-4102-8af2-10185208f630" providerId="ADAL" clId="{062D9F79-10E8-4992-BC63-4FD76BE0B09F}" dt="2024-01-29T17:14:00.420" v="14" actId="478"/>
          <ac:picMkLst>
            <pc:docMk/>
            <pc:sldMk cId="1903603842" sldId="372"/>
            <ac:picMk id="7" creationId="{6608719C-97D8-3374-3608-D1D63826BFAD}"/>
          </ac:picMkLst>
        </pc:picChg>
        <pc:picChg chg="mod">
          <ac:chgData name="Don Miller" userId="5a1d1ba6-770b-4102-8af2-10185208f630" providerId="ADAL" clId="{062D9F79-10E8-4992-BC63-4FD76BE0B09F}" dt="2024-01-29T17:13:29.100" v="9" actId="1076"/>
          <ac:picMkLst>
            <pc:docMk/>
            <pc:sldMk cId="1903603842" sldId="372"/>
            <ac:picMk id="9" creationId="{1938F437-27C5-BDD6-8632-5C20C936FA83}"/>
          </ac:picMkLst>
        </pc:picChg>
        <pc:picChg chg="mod">
          <ac:chgData name="Don Miller" userId="5a1d1ba6-770b-4102-8af2-10185208f630" providerId="ADAL" clId="{062D9F79-10E8-4992-BC63-4FD76BE0B09F}" dt="2024-01-29T17:13:32.452" v="11" actId="1076"/>
          <ac:picMkLst>
            <pc:docMk/>
            <pc:sldMk cId="1903603842" sldId="372"/>
            <ac:picMk id="11" creationId="{75B5C316-1C42-C30E-D510-628F3AA38774}"/>
          </ac:picMkLst>
        </pc:picChg>
        <pc:picChg chg="del">
          <ac:chgData name="Don Miller" userId="5a1d1ba6-770b-4102-8af2-10185208f630" providerId="ADAL" clId="{062D9F79-10E8-4992-BC63-4FD76BE0B09F}" dt="2024-01-29T17:13:14.365" v="5" actId="478"/>
          <ac:picMkLst>
            <pc:docMk/>
            <pc:sldMk cId="1903603842" sldId="372"/>
            <ac:picMk id="14" creationId="{CBA3D100-4813-89BC-D989-7F748E0CE141}"/>
          </ac:picMkLst>
        </pc:picChg>
      </pc:sldChg>
      <pc:sldChg chg="addSp delSp modSp mod modAnim">
        <pc:chgData name="Don Miller" userId="5a1d1ba6-770b-4102-8af2-10185208f630" providerId="ADAL" clId="{062D9F79-10E8-4992-BC63-4FD76BE0B09F}" dt="2024-01-29T17:18:07.086" v="65" actId="1036"/>
        <pc:sldMkLst>
          <pc:docMk/>
          <pc:sldMk cId="2660018008" sldId="374"/>
        </pc:sldMkLst>
        <pc:grpChg chg="mod">
          <ac:chgData name="Don Miller" userId="5a1d1ba6-770b-4102-8af2-10185208f630" providerId="ADAL" clId="{062D9F79-10E8-4992-BC63-4FD76BE0B09F}" dt="2024-01-29T17:17:08.989" v="44" actId="1076"/>
          <ac:grpSpMkLst>
            <pc:docMk/>
            <pc:sldMk cId="2660018008" sldId="374"/>
            <ac:grpSpMk id="26" creationId="{1DAFC7AF-8BF1-8F64-343F-132193185A45}"/>
          </ac:grpSpMkLst>
        </pc:grpChg>
        <pc:picChg chg="add mod">
          <ac:chgData name="Don Miller" userId="5a1d1ba6-770b-4102-8af2-10185208f630" providerId="ADAL" clId="{062D9F79-10E8-4992-BC63-4FD76BE0B09F}" dt="2024-01-29T17:18:03.745" v="62"/>
          <ac:picMkLst>
            <pc:docMk/>
            <pc:sldMk cId="2660018008" sldId="374"/>
            <ac:picMk id="2" creationId="{C07D8CA7-57E7-3FC1-C626-AAD041A13B55}"/>
          </ac:picMkLst>
        </pc:picChg>
        <pc:picChg chg="mod">
          <ac:chgData name="Don Miller" userId="5a1d1ba6-770b-4102-8af2-10185208f630" providerId="ADAL" clId="{062D9F79-10E8-4992-BC63-4FD76BE0B09F}" dt="2024-01-29T17:18:07.086" v="65" actId="1036"/>
          <ac:picMkLst>
            <pc:docMk/>
            <pc:sldMk cId="2660018008" sldId="374"/>
            <ac:picMk id="8" creationId="{F8328A3D-3E11-0934-BB48-2C786AA7A528}"/>
          </ac:picMkLst>
        </pc:picChg>
        <pc:picChg chg="mod">
          <ac:chgData name="Don Miller" userId="5a1d1ba6-770b-4102-8af2-10185208f630" providerId="ADAL" clId="{062D9F79-10E8-4992-BC63-4FD76BE0B09F}" dt="2024-01-29T17:17:52.780" v="60" actId="1076"/>
          <ac:picMkLst>
            <pc:docMk/>
            <pc:sldMk cId="2660018008" sldId="374"/>
            <ac:picMk id="10" creationId="{CD5C7D0D-DCA6-768A-2922-2A4D26A302E1}"/>
          </ac:picMkLst>
        </pc:picChg>
        <pc:picChg chg="mod">
          <ac:chgData name="Don Miller" userId="5a1d1ba6-770b-4102-8af2-10185208f630" providerId="ADAL" clId="{062D9F79-10E8-4992-BC63-4FD76BE0B09F}" dt="2024-01-29T17:17:49.877" v="59" actId="1076"/>
          <ac:picMkLst>
            <pc:docMk/>
            <pc:sldMk cId="2660018008" sldId="374"/>
            <ac:picMk id="12" creationId="{00A2FA17-584E-8239-5B42-3D1C6FA0C959}"/>
          </ac:picMkLst>
        </pc:picChg>
        <pc:picChg chg="mod">
          <ac:chgData name="Don Miller" userId="5a1d1ba6-770b-4102-8af2-10185208f630" providerId="ADAL" clId="{062D9F79-10E8-4992-BC63-4FD76BE0B09F}" dt="2024-01-29T17:17:45.325" v="58" actId="1076"/>
          <ac:picMkLst>
            <pc:docMk/>
            <pc:sldMk cId="2660018008" sldId="374"/>
            <ac:picMk id="14" creationId="{1B3EAE8F-6490-EFB1-B81D-688817268A02}"/>
          </ac:picMkLst>
        </pc:picChg>
        <pc:picChg chg="mod">
          <ac:chgData name="Don Miller" userId="5a1d1ba6-770b-4102-8af2-10185208f630" providerId="ADAL" clId="{062D9F79-10E8-4992-BC63-4FD76BE0B09F}" dt="2024-01-29T17:17:40.469" v="57" actId="1076"/>
          <ac:picMkLst>
            <pc:docMk/>
            <pc:sldMk cId="2660018008" sldId="374"/>
            <ac:picMk id="16" creationId="{E75731B1-F664-2D42-A520-7C43FAD57AC9}"/>
          </ac:picMkLst>
        </pc:picChg>
        <pc:picChg chg="mod">
          <ac:chgData name="Don Miller" userId="5a1d1ba6-770b-4102-8af2-10185208f630" providerId="ADAL" clId="{062D9F79-10E8-4992-BC63-4FD76BE0B09F}" dt="2024-01-29T17:17:36.245" v="56" actId="1036"/>
          <ac:picMkLst>
            <pc:docMk/>
            <pc:sldMk cId="2660018008" sldId="374"/>
            <ac:picMk id="18" creationId="{D4B04EEB-5822-D53F-8189-A9B3C0181FB2}"/>
          </ac:picMkLst>
        </pc:picChg>
        <pc:picChg chg="mod">
          <ac:chgData name="Don Miller" userId="5a1d1ba6-770b-4102-8af2-10185208f630" providerId="ADAL" clId="{062D9F79-10E8-4992-BC63-4FD76BE0B09F}" dt="2024-01-29T17:17:31.157" v="51" actId="1076"/>
          <ac:picMkLst>
            <pc:docMk/>
            <pc:sldMk cId="2660018008" sldId="374"/>
            <ac:picMk id="20" creationId="{A69F4963-9AF1-0AD7-3A04-07CB3FDABAF1}"/>
          </ac:picMkLst>
        </pc:picChg>
        <pc:picChg chg="mod">
          <ac:chgData name="Don Miller" userId="5a1d1ba6-770b-4102-8af2-10185208f630" providerId="ADAL" clId="{062D9F79-10E8-4992-BC63-4FD76BE0B09F}" dt="2024-01-29T17:17:13.068" v="45" actId="1076"/>
          <ac:picMkLst>
            <pc:docMk/>
            <pc:sldMk cId="2660018008" sldId="374"/>
            <ac:picMk id="22" creationId="{BD9F67AE-E10C-ADC4-0159-DD0A54050873}"/>
          </ac:picMkLst>
        </pc:picChg>
        <pc:picChg chg="del">
          <ac:chgData name="Don Miller" userId="5a1d1ba6-770b-4102-8af2-10185208f630" providerId="ADAL" clId="{062D9F79-10E8-4992-BC63-4FD76BE0B09F}" dt="2024-01-29T17:16:16.038" v="41" actId="478"/>
          <ac:picMkLst>
            <pc:docMk/>
            <pc:sldMk cId="2660018008" sldId="374"/>
            <ac:picMk id="27" creationId="{ECD17DD3-8BD8-5A36-8E07-BBA5D90DD1DD}"/>
          </ac:picMkLst>
        </pc:picChg>
        <pc:picChg chg="del">
          <ac:chgData name="Don Miller" userId="5a1d1ba6-770b-4102-8af2-10185208f630" providerId="ADAL" clId="{062D9F79-10E8-4992-BC63-4FD76BE0B09F}" dt="2024-01-29T17:16:18.173" v="42" actId="478"/>
          <ac:picMkLst>
            <pc:docMk/>
            <pc:sldMk cId="2660018008" sldId="374"/>
            <ac:picMk id="30" creationId="{A5FCA18D-352D-E271-8780-F3FCCA2D5439}"/>
          </ac:picMkLst>
        </pc:picChg>
        <pc:picChg chg="mod">
          <ac:chgData name="Don Miller" userId="5a1d1ba6-770b-4102-8af2-10185208f630" providerId="ADAL" clId="{062D9F79-10E8-4992-BC63-4FD76BE0B09F}" dt="2024-01-29T17:17:17.228" v="46" actId="1076"/>
          <ac:picMkLst>
            <pc:docMk/>
            <pc:sldMk cId="2660018008" sldId="374"/>
            <ac:picMk id="32" creationId="{B4BF84BA-B8DC-DA73-405E-E8865243E5C0}"/>
          </ac:picMkLst>
        </pc:picChg>
      </pc:sldChg>
      <pc:sldChg chg="addSp delSp modSp mod modAnim">
        <pc:chgData name="Don Miller" userId="5a1d1ba6-770b-4102-8af2-10185208f630" providerId="ADAL" clId="{062D9F79-10E8-4992-BC63-4FD76BE0B09F}" dt="2024-01-29T17:15:57.873" v="39"/>
        <pc:sldMkLst>
          <pc:docMk/>
          <pc:sldMk cId="709043489" sldId="375"/>
        </pc:sldMkLst>
        <pc:grpChg chg="mod">
          <ac:chgData name="Don Miller" userId="5a1d1ba6-770b-4102-8af2-10185208f630" providerId="ADAL" clId="{062D9F79-10E8-4992-BC63-4FD76BE0B09F}" dt="2024-01-29T17:14:51.197" v="21" actId="1076"/>
          <ac:grpSpMkLst>
            <pc:docMk/>
            <pc:sldMk cId="709043489" sldId="375"/>
            <ac:grpSpMk id="6" creationId="{2BCA7979-CDFB-65E0-D79C-417FCD3713A1}"/>
          </ac:grpSpMkLst>
        </pc:grpChg>
        <pc:picChg chg="del">
          <ac:chgData name="Don Miller" userId="5a1d1ba6-770b-4102-8af2-10185208f630" providerId="ADAL" clId="{062D9F79-10E8-4992-BC63-4FD76BE0B09F}" dt="2024-01-29T17:14:27.452" v="17" actId="478"/>
          <ac:picMkLst>
            <pc:docMk/>
            <pc:sldMk cId="709043489" sldId="375"/>
            <ac:picMk id="2" creationId="{C3085F14-3D3D-84FB-C4B2-71E4DA207CD4}"/>
          </ac:picMkLst>
        </pc:picChg>
        <pc:picChg chg="mod">
          <ac:chgData name="Don Miller" userId="5a1d1ba6-770b-4102-8af2-10185208f630" providerId="ADAL" clId="{062D9F79-10E8-4992-BC63-4FD76BE0B09F}" dt="2024-01-29T17:15:48.021" v="38" actId="1038"/>
          <ac:picMkLst>
            <pc:docMk/>
            <pc:sldMk cId="709043489" sldId="375"/>
            <ac:picMk id="4" creationId="{6A578E05-EA1E-6ED6-496D-8F96D313EE93}"/>
          </ac:picMkLst>
        </pc:picChg>
        <pc:picChg chg="add mod">
          <ac:chgData name="Don Miller" userId="5a1d1ba6-770b-4102-8af2-10185208f630" providerId="ADAL" clId="{062D9F79-10E8-4992-BC63-4FD76BE0B09F}" dt="2024-01-29T17:15:57.873" v="39"/>
          <ac:picMkLst>
            <pc:docMk/>
            <pc:sldMk cId="709043489" sldId="375"/>
            <ac:picMk id="7" creationId="{5779803C-85CC-415E-B40A-03DE484B59E5}"/>
          </ac:picMkLst>
        </pc:picChg>
        <pc:picChg chg="mod">
          <ac:chgData name="Don Miller" userId="5a1d1ba6-770b-4102-8af2-10185208f630" providerId="ADAL" clId="{062D9F79-10E8-4992-BC63-4FD76BE0B09F}" dt="2024-01-29T17:15:40.381" v="35" actId="1035"/>
          <ac:picMkLst>
            <pc:docMk/>
            <pc:sldMk cId="709043489" sldId="375"/>
            <ac:picMk id="8" creationId="{F6756D92-4C4F-7611-13D6-48D355E51CFD}"/>
          </ac:picMkLst>
        </pc:picChg>
        <pc:picChg chg="del">
          <ac:chgData name="Don Miller" userId="5a1d1ba6-770b-4102-8af2-10185208f630" providerId="ADAL" clId="{062D9F79-10E8-4992-BC63-4FD76BE0B09F}" dt="2024-01-29T17:14:33.429" v="19" actId="478"/>
          <ac:picMkLst>
            <pc:docMk/>
            <pc:sldMk cId="709043489" sldId="375"/>
            <ac:picMk id="9" creationId="{05E3BD98-62DB-0EFA-6FAE-42491A82BD54}"/>
          </ac:picMkLst>
        </pc:picChg>
        <pc:picChg chg="del">
          <ac:chgData name="Don Miller" userId="5a1d1ba6-770b-4102-8af2-10185208f630" providerId="ADAL" clId="{062D9F79-10E8-4992-BC63-4FD76BE0B09F}" dt="2024-01-29T17:14:30.749" v="18" actId="478"/>
          <ac:picMkLst>
            <pc:docMk/>
            <pc:sldMk cId="709043489" sldId="375"/>
            <ac:picMk id="10" creationId="{1D549159-2C1F-CB9D-0C98-1C3E7998DD5F}"/>
          </ac:picMkLst>
        </pc:picChg>
        <pc:picChg chg="mod">
          <ac:chgData name="Don Miller" userId="5a1d1ba6-770b-4102-8af2-10185208f630" providerId="ADAL" clId="{062D9F79-10E8-4992-BC63-4FD76BE0B09F}" dt="2024-01-29T17:15:17.388" v="29" actId="1076"/>
          <ac:picMkLst>
            <pc:docMk/>
            <pc:sldMk cId="709043489" sldId="375"/>
            <ac:picMk id="16" creationId="{DFEE3288-893D-D5A0-DECF-F240EC54AF9A}"/>
          </ac:picMkLst>
        </pc:picChg>
        <pc:picChg chg="mod">
          <ac:chgData name="Don Miller" userId="5a1d1ba6-770b-4102-8af2-10185208f630" providerId="ADAL" clId="{062D9F79-10E8-4992-BC63-4FD76BE0B09F}" dt="2024-01-29T17:15:31.869" v="34" actId="1035"/>
          <ac:picMkLst>
            <pc:docMk/>
            <pc:sldMk cId="709043489" sldId="375"/>
            <ac:picMk id="18" creationId="{017172F0-D605-F316-8148-789455A8416B}"/>
          </ac:picMkLst>
        </pc:picChg>
        <pc:picChg chg="mod">
          <ac:chgData name="Don Miller" userId="5a1d1ba6-770b-4102-8af2-10185208f630" providerId="ADAL" clId="{062D9F79-10E8-4992-BC63-4FD76BE0B09F}" dt="2024-01-29T17:15:09.438" v="27" actId="1035"/>
          <ac:picMkLst>
            <pc:docMk/>
            <pc:sldMk cId="709043489" sldId="375"/>
            <ac:picMk id="20" creationId="{08108F00-932B-73F6-8C39-53D3A55381F6}"/>
          </ac:picMkLst>
        </pc:picChg>
        <pc:picChg chg="mod">
          <ac:chgData name="Don Miller" userId="5a1d1ba6-770b-4102-8af2-10185208f630" providerId="ADAL" clId="{062D9F79-10E8-4992-BC63-4FD76BE0B09F}" dt="2024-01-29T17:15:06.229" v="26" actId="1036"/>
          <ac:picMkLst>
            <pc:docMk/>
            <pc:sldMk cId="709043489" sldId="375"/>
            <ac:picMk id="22" creationId="{95542CD3-8CB8-F42A-B2BF-E412C602A15A}"/>
          </ac:picMkLst>
        </pc:picChg>
        <pc:picChg chg="mod">
          <ac:chgData name="Don Miller" userId="5a1d1ba6-770b-4102-8af2-10185208f630" providerId="ADAL" clId="{062D9F79-10E8-4992-BC63-4FD76BE0B09F}" dt="2024-01-29T17:14:56.165" v="22" actId="1076"/>
          <ac:picMkLst>
            <pc:docMk/>
            <pc:sldMk cId="709043489" sldId="375"/>
            <ac:picMk id="24" creationId="{BACE1D5C-825A-0DA4-A9B0-3566F9639A9D}"/>
          </ac:picMkLst>
        </pc:picChg>
      </pc:sldChg>
      <pc:sldChg chg="addSp delSp modSp mod modAnim">
        <pc:chgData name="Don Miller" userId="5a1d1ba6-770b-4102-8af2-10185208f630" providerId="ADAL" clId="{062D9F79-10E8-4992-BC63-4FD76BE0B09F}" dt="2024-01-29T17:19:17.937" v="77"/>
        <pc:sldMkLst>
          <pc:docMk/>
          <pc:sldMk cId="3117235056" sldId="377"/>
        </pc:sldMkLst>
        <pc:grpChg chg="del">
          <ac:chgData name="Don Miller" userId="5a1d1ba6-770b-4102-8af2-10185208f630" providerId="ADAL" clId="{062D9F79-10E8-4992-BC63-4FD76BE0B09F}" dt="2024-01-29T17:18:48.605" v="69" actId="478"/>
          <ac:grpSpMkLst>
            <pc:docMk/>
            <pc:sldMk cId="3117235056" sldId="377"/>
            <ac:grpSpMk id="30" creationId="{BF46BB98-F316-4256-0F4E-AF99AE017865}"/>
          </ac:grpSpMkLst>
        </pc:grpChg>
        <pc:picChg chg="del">
          <ac:chgData name="Don Miller" userId="5a1d1ba6-770b-4102-8af2-10185208f630" providerId="ADAL" clId="{062D9F79-10E8-4992-BC63-4FD76BE0B09F}" dt="2024-01-29T17:18:43.509" v="67" actId="478"/>
          <ac:picMkLst>
            <pc:docMk/>
            <pc:sldMk cId="3117235056" sldId="377"/>
            <ac:picMk id="2" creationId="{407953E2-0730-1365-ED6D-A4E6890C706B}"/>
          </ac:picMkLst>
        </pc:picChg>
        <pc:picChg chg="add mod">
          <ac:chgData name="Don Miller" userId="5a1d1ba6-770b-4102-8af2-10185208f630" providerId="ADAL" clId="{062D9F79-10E8-4992-BC63-4FD76BE0B09F}" dt="2024-01-29T17:19:17.937" v="77"/>
          <ac:picMkLst>
            <pc:docMk/>
            <pc:sldMk cId="3117235056" sldId="377"/>
            <ac:picMk id="3" creationId="{668D1AE6-CC4F-8B90-46E2-AEA4871BB37A}"/>
          </ac:picMkLst>
        </pc:picChg>
        <pc:picChg chg="mod">
          <ac:chgData name="Don Miller" userId="5a1d1ba6-770b-4102-8af2-10185208f630" providerId="ADAL" clId="{062D9F79-10E8-4992-BC63-4FD76BE0B09F}" dt="2024-01-29T17:19:06.909" v="73" actId="1076"/>
          <ac:picMkLst>
            <pc:docMk/>
            <pc:sldMk cId="3117235056" sldId="377"/>
            <ac:picMk id="4" creationId="{242920B5-31F4-6D4B-3670-5035AD1A09E7}"/>
          </ac:picMkLst>
        </pc:picChg>
        <pc:picChg chg="mod">
          <ac:chgData name="Don Miller" userId="5a1d1ba6-770b-4102-8af2-10185208f630" providerId="ADAL" clId="{062D9F79-10E8-4992-BC63-4FD76BE0B09F}" dt="2024-01-29T17:19:08.693" v="74" actId="1076"/>
          <ac:picMkLst>
            <pc:docMk/>
            <pc:sldMk cId="3117235056" sldId="377"/>
            <ac:picMk id="7" creationId="{020780E6-4542-48F3-3118-46C0E896A91C}"/>
          </ac:picMkLst>
        </pc:picChg>
        <pc:picChg chg="mod">
          <ac:chgData name="Don Miller" userId="5a1d1ba6-770b-4102-8af2-10185208f630" providerId="ADAL" clId="{062D9F79-10E8-4992-BC63-4FD76BE0B09F}" dt="2024-01-29T17:19:11.605" v="75" actId="1076"/>
          <ac:picMkLst>
            <pc:docMk/>
            <pc:sldMk cId="3117235056" sldId="377"/>
            <ac:picMk id="11" creationId="{B0601181-1816-F36B-4264-19E98992ED32}"/>
          </ac:picMkLst>
        </pc:picChg>
        <pc:picChg chg="del">
          <ac:chgData name="Don Miller" userId="5a1d1ba6-770b-4102-8af2-10185208f630" providerId="ADAL" clId="{062D9F79-10E8-4992-BC63-4FD76BE0B09F}" dt="2024-01-29T17:18:46.429" v="68" actId="478"/>
          <ac:picMkLst>
            <pc:docMk/>
            <pc:sldMk cId="3117235056" sldId="377"/>
            <ac:picMk id="33" creationId="{61FB729C-A9B5-5B8B-67D1-ADA401219501}"/>
          </ac:picMkLst>
        </pc:picChg>
      </pc:sldChg>
      <pc:sldChg chg="delSp del mod">
        <pc:chgData name="Don Miller" userId="5a1d1ba6-770b-4102-8af2-10185208f630" providerId="ADAL" clId="{062D9F79-10E8-4992-BC63-4FD76BE0B09F}" dt="2024-01-29T17:19:20.091" v="78" actId="47"/>
        <pc:sldMkLst>
          <pc:docMk/>
          <pc:sldMk cId="4041246787" sldId="386"/>
        </pc:sldMkLst>
        <pc:picChg chg="del">
          <ac:chgData name="Don Miller" userId="5a1d1ba6-770b-4102-8af2-10185208f630" providerId="ADAL" clId="{062D9F79-10E8-4992-BC63-4FD76BE0B09F}" dt="2024-01-29T17:19:15.785" v="76" actId="21"/>
          <ac:picMkLst>
            <pc:docMk/>
            <pc:sldMk cId="4041246787" sldId="386"/>
            <ac:picMk id="3" creationId="{668D1AE6-CC4F-8B90-46E2-AEA4871BB37A}"/>
          </ac:picMkLst>
        </pc:picChg>
      </pc:sldChg>
      <pc:sldChg chg="del">
        <pc:chgData name="Don Miller" userId="5a1d1ba6-770b-4102-8af2-10185208f630" providerId="ADAL" clId="{062D9F79-10E8-4992-BC63-4FD76BE0B09F}" dt="2024-01-29T17:18:12.882" v="66" actId="47"/>
        <pc:sldMkLst>
          <pc:docMk/>
          <pc:sldMk cId="104164028" sldId="387"/>
        </pc:sldMkLst>
      </pc:sldChg>
      <pc:sldChg chg="del">
        <pc:chgData name="Don Miller" userId="5a1d1ba6-770b-4102-8af2-10185208f630" providerId="ADAL" clId="{062D9F79-10E8-4992-BC63-4FD76BE0B09F}" dt="2024-01-29T17:16:06.384" v="40" actId="47"/>
        <pc:sldMkLst>
          <pc:docMk/>
          <pc:sldMk cId="4038473605" sldId="388"/>
        </pc:sldMkLst>
      </pc:sldChg>
      <pc:sldChg chg="modSp del mod">
        <pc:chgData name="Don Miller" userId="5a1d1ba6-770b-4102-8af2-10185208f630" providerId="ADAL" clId="{062D9F79-10E8-4992-BC63-4FD76BE0B09F}" dt="2024-01-29T17:14:06.313" v="16" actId="47"/>
        <pc:sldMkLst>
          <pc:docMk/>
          <pc:sldMk cId="3673467425" sldId="389"/>
        </pc:sldMkLst>
        <pc:picChg chg="mod">
          <ac:chgData name="Don Miller" userId="5a1d1ba6-770b-4102-8af2-10185208f630" providerId="ADAL" clId="{062D9F79-10E8-4992-BC63-4FD76BE0B09F}" dt="2024-01-29T17:11:29.166" v="3" actId="1076"/>
          <ac:picMkLst>
            <pc:docMk/>
            <pc:sldMk cId="3673467425" sldId="389"/>
            <ac:picMk id="2" creationId="{DA7352DA-25A8-810D-E322-826D7ECFC9AC}"/>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FAAE2F-6011-48F6-94D7-ACEF58D9671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69F34F1-C952-4DC9-8AB0-3820E1E3DEA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321875F-CEE0-4AFD-BFDE-9B55647C5812}" type="datetimeFigureOut">
              <a:rPr lang="en-US" smtClean="0"/>
              <a:t>02/09/2024</a:t>
            </a:fld>
            <a:endParaRPr lang="en-US"/>
          </a:p>
        </p:txBody>
      </p:sp>
      <p:sp>
        <p:nvSpPr>
          <p:cNvPr id="4" name="Footer Placeholder 3">
            <a:extLst>
              <a:ext uri="{FF2B5EF4-FFF2-40B4-BE49-F238E27FC236}">
                <a16:creationId xmlns:a16="http://schemas.microsoft.com/office/drawing/2014/main" id="{FE7F3A30-65EE-46F1-AD5B-811133ADF29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E8C52F8-174A-45D2-93AF-F5486FA893F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F3D62F-E533-4BA1-AE1A-89EE9D0BB0CA}" type="slidenum">
              <a:rPr lang="en-US" smtClean="0"/>
              <a:t>‹#›</a:t>
            </a:fld>
            <a:endParaRPr lang="en-US"/>
          </a:p>
        </p:txBody>
      </p:sp>
    </p:spTree>
    <p:extLst>
      <p:ext uri="{BB962C8B-B14F-4D97-AF65-F5344CB8AC3E}">
        <p14:creationId xmlns:p14="http://schemas.microsoft.com/office/powerpoint/2010/main" val="34684152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Shape 2"/>
          <p:cNvSpPr txBox="1">
            <a:spLocks noGrp="1"/>
          </p:cNvSpPr>
          <p:nvPr>
            <p:ph type="hdr" idx="2"/>
          </p:nvPr>
        </p:nvSpPr>
        <p:spPr bwMode="auto">
          <a:xfrm>
            <a:off x="0" y="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5" tIns="91425" rIns="91425" bIns="91425" numCol="1" anchor="t" anchorCtr="0" compatLnSpc="1">
            <a:prstTxWarp prst="textNoShape">
              <a:avLst/>
            </a:prstTxWarp>
          </a:bodyPr>
          <a:lstStyle>
            <a:lvl1pPr eaLnBrk="1" hangingPunct="1">
              <a:defRPr sz="1200" smtClean="0">
                <a:solidFill>
                  <a:srgbClr val="000000"/>
                </a:solidFill>
                <a:latin typeface="Arial" charset="0"/>
                <a:ea typeface="ＭＳ Ｐゴシック" charset="0"/>
                <a:cs typeface="Arial" charset="0"/>
                <a:sym typeface="Arial" charset="0"/>
              </a:defRPr>
            </a:lvl1pPr>
            <a:lvl2pPr marL="742950" indent="-285750" eaLnBrk="0" hangingPunct="0">
              <a:defRPr sz="1400">
                <a:solidFill>
                  <a:srgbClr val="000000"/>
                </a:solidFill>
                <a:latin typeface="Arial" charset="0"/>
                <a:ea typeface="Arial" charset="0"/>
                <a:cs typeface="Arial" charset="0"/>
                <a:sym typeface="Arial" charset="0"/>
              </a:defRPr>
            </a:lvl2pPr>
            <a:lvl3pPr marL="1143000" indent="-228600" eaLnBrk="0" hangingPunct="0">
              <a:defRPr sz="1400">
                <a:solidFill>
                  <a:srgbClr val="000000"/>
                </a:solidFill>
                <a:latin typeface="Arial" charset="0"/>
                <a:ea typeface="Arial" charset="0"/>
                <a:cs typeface="Arial" charset="0"/>
                <a:sym typeface="Arial" charset="0"/>
              </a:defRPr>
            </a:lvl3pPr>
            <a:lvl4pPr marL="1600200" indent="-228600" eaLnBrk="0" hangingPunct="0">
              <a:defRPr sz="1400">
                <a:solidFill>
                  <a:srgbClr val="000000"/>
                </a:solidFill>
                <a:latin typeface="Arial" charset="0"/>
                <a:ea typeface="Arial" charset="0"/>
                <a:cs typeface="Arial" charset="0"/>
                <a:sym typeface="Arial" charset="0"/>
              </a:defRPr>
            </a:lvl4pPr>
            <a:lvl5pPr marL="2057400" indent="-228600" eaLnBrk="0" hangingPunct="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defRPr/>
            </a:pPr>
            <a:endParaRPr lang="en-US"/>
          </a:p>
        </p:txBody>
      </p:sp>
      <p:sp>
        <p:nvSpPr>
          <p:cNvPr id="57347" name="Shape 3"/>
          <p:cNvSpPr txBox="1">
            <a:spLocks noGrp="1"/>
          </p:cNvSpPr>
          <p:nvPr>
            <p:ph type="dt" idx="10"/>
          </p:nvPr>
        </p:nvSpPr>
        <p:spPr bwMode="auto">
          <a:xfrm>
            <a:off x="3884613" y="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5" tIns="91425" rIns="91425" bIns="91425" numCol="1" anchor="t" anchorCtr="0" compatLnSpc="1">
            <a:prstTxWarp prst="textNoShape">
              <a:avLst/>
            </a:prstTxWarp>
          </a:bodyPr>
          <a:lstStyle>
            <a:lvl1pPr algn="r" eaLnBrk="1" hangingPunct="1">
              <a:defRPr sz="1200" smtClean="0">
                <a:solidFill>
                  <a:srgbClr val="000000"/>
                </a:solidFill>
                <a:latin typeface="Arial" charset="0"/>
                <a:ea typeface="ＭＳ Ｐゴシック" charset="0"/>
                <a:cs typeface="Arial" charset="0"/>
                <a:sym typeface="Arial" charset="0"/>
              </a:defRPr>
            </a:lvl1pPr>
            <a:lvl2pPr marL="742950" indent="-285750" eaLnBrk="0" hangingPunct="0">
              <a:defRPr sz="1400">
                <a:solidFill>
                  <a:srgbClr val="000000"/>
                </a:solidFill>
                <a:latin typeface="Arial" charset="0"/>
                <a:ea typeface="Arial" charset="0"/>
                <a:cs typeface="Arial" charset="0"/>
                <a:sym typeface="Arial" charset="0"/>
              </a:defRPr>
            </a:lvl2pPr>
            <a:lvl3pPr marL="1143000" indent="-228600" eaLnBrk="0" hangingPunct="0">
              <a:defRPr sz="1400">
                <a:solidFill>
                  <a:srgbClr val="000000"/>
                </a:solidFill>
                <a:latin typeface="Arial" charset="0"/>
                <a:ea typeface="Arial" charset="0"/>
                <a:cs typeface="Arial" charset="0"/>
                <a:sym typeface="Arial" charset="0"/>
              </a:defRPr>
            </a:lvl3pPr>
            <a:lvl4pPr marL="1600200" indent="-228600" eaLnBrk="0" hangingPunct="0">
              <a:defRPr sz="1400">
                <a:solidFill>
                  <a:srgbClr val="000000"/>
                </a:solidFill>
                <a:latin typeface="Arial" charset="0"/>
                <a:ea typeface="Arial" charset="0"/>
                <a:cs typeface="Arial" charset="0"/>
                <a:sym typeface="Arial" charset="0"/>
              </a:defRPr>
            </a:lvl4pPr>
            <a:lvl5pPr marL="2057400" indent="-228600" eaLnBrk="0" hangingPunct="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defRPr/>
            </a:pPr>
            <a:endParaRPr lang="en-US"/>
          </a:p>
        </p:txBody>
      </p:sp>
      <p:sp>
        <p:nvSpPr>
          <p:cNvPr id="16388" name="Shape 4"/>
          <p:cNvSpPr>
            <a:spLocks noGrp="1" noRot="1" noChangeAspect="1"/>
          </p:cNvSpPr>
          <p:nvPr>
            <p:ph type="sldImg" idx="3"/>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12700" cap="flat">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5" name="Shape 5"/>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lstStyle>
            <a:lvl1pPr>
              <a:defRPr/>
            </a:lvl1pPr>
            <a:lvl2pPr>
              <a:defRPr/>
            </a:lvl2pPr>
            <a:lvl3pPr>
              <a:defRPr/>
            </a:lvl3pPr>
            <a:lvl4pPr>
              <a:defRPr/>
            </a:lvl4pPr>
            <a:lvl5pPr>
              <a:defRPr/>
            </a:lvl5pPr>
            <a:lvl6pPr>
              <a:defRPr/>
            </a:lvl6pPr>
            <a:lvl7pPr>
              <a:defRPr/>
            </a:lvl7pPr>
            <a:lvl8pPr>
              <a:defRPr/>
            </a:lvl8pPr>
            <a:lvl9pPr>
              <a:defRPr/>
            </a:lvl9pPr>
          </a:lstStyle>
          <a:p>
            <a:pPr lvl="0"/>
            <a:endParaRPr noProof="0"/>
          </a:p>
        </p:txBody>
      </p:sp>
      <p:sp>
        <p:nvSpPr>
          <p:cNvPr id="57350" name="Shape 6"/>
          <p:cNvSpPr txBox="1">
            <a:spLocks noGrp="1"/>
          </p:cNvSpPr>
          <p:nvPr>
            <p:ph type="ftr" idx="11"/>
          </p:nvPr>
        </p:nvSpPr>
        <p:spPr bwMode="auto">
          <a:xfrm>
            <a:off x="0"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5" tIns="91425" rIns="91425" bIns="91425" numCol="1" anchor="b" anchorCtr="0" compatLnSpc="1">
            <a:prstTxWarp prst="textNoShape">
              <a:avLst/>
            </a:prstTxWarp>
          </a:bodyPr>
          <a:lstStyle>
            <a:lvl1pPr eaLnBrk="1" hangingPunct="1">
              <a:defRPr sz="1200" smtClean="0">
                <a:solidFill>
                  <a:srgbClr val="000000"/>
                </a:solidFill>
                <a:latin typeface="Arial" charset="0"/>
                <a:ea typeface="ＭＳ Ｐゴシック" charset="0"/>
                <a:cs typeface="Arial" charset="0"/>
                <a:sym typeface="Arial" charset="0"/>
              </a:defRPr>
            </a:lvl1pPr>
            <a:lvl2pPr marL="742950" indent="-285750" eaLnBrk="0" hangingPunct="0">
              <a:defRPr sz="1400">
                <a:solidFill>
                  <a:srgbClr val="000000"/>
                </a:solidFill>
                <a:latin typeface="Arial" charset="0"/>
                <a:ea typeface="Arial" charset="0"/>
                <a:cs typeface="Arial" charset="0"/>
                <a:sym typeface="Arial" charset="0"/>
              </a:defRPr>
            </a:lvl2pPr>
            <a:lvl3pPr marL="1143000" indent="-228600" eaLnBrk="0" hangingPunct="0">
              <a:defRPr sz="1400">
                <a:solidFill>
                  <a:srgbClr val="000000"/>
                </a:solidFill>
                <a:latin typeface="Arial" charset="0"/>
                <a:ea typeface="Arial" charset="0"/>
                <a:cs typeface="Arial" charset="0"/>
                <a:sym typeface="Arial" charset="0"/>
              </a:defRPr>
            </a:lvl3pPr>
            <a:lvl4pPr marL="1600200" indent="-228600" eaLnBrk="0" hangingPunct="0">
              <a:defRPr sz="1400">
                <a:solidFill>
                  <a:srgbClr val="000000"/>
                </a:solidFill>
                <a:latin typeface="Arial" charset="0"/>
                <a:ea typeface="Arial" charset="0"/>
                <a:cs typeface="Arial" charset="0"/>
                <a:sym typeface="Arial" charset="0"/>
              </a:defRPr>
            </a:lvl4pPr>
            <a:lvl5pPr marL="2057400" indent="-228600" eaLnBrk="0" hangingPunct="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defRPr/>
            </a:pPr>
            <a:endParaRPr lang="en-US"/>
          </a:p>
        </p:txBody>
      </p:sp>
      <p:sp>
        <p:nvSpPr>
          <p:cNvPr id="57351" name="Shape 7"/>
          <p:cNvSpPr txBox="1">
            <a:spLocks noGrp="1"/>
          </p:cNvSpPr>
          <p:nvPr>
            <p:ph type="sldNum" idx="12"/>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5" tIns="91425" rIns="91425" bIns="91425" numCol="1" anchor="b" anchorCtr="0" compatLnSpc="1">
            <a:prstTxWarp prst="textNoShape">
              <a:avLst/>
            </a:prstTxWarp>
          </a:bodyPr>
          <a:lstStyle>
            <a:lvl1pPr algn="r" eaLnBrk="1" hangingPunct="1">
              <a:defRPr sz="1200" smtClean="0">
                <a:solidFill>
                  <a:srgbClr val="000000"/>
                </a:solidFill>
                <a:latin typeface="Arial" charset="0"/>
                <a:ea typeface="ＭＳ Ｐゴシック" charset="0"/>
                <a:cs typeface="Arial" charset="0"/>
                <a:sym typeface="Arial" charset="0"/>
              </a:defRPr>
            </a:lvl1pPr>
            <a:lvl2pPr marL="742950" indent="-285750" eaLnBrk="0" hangingPunct="0">
              <a:defRPr sz="1400">
                <a:solidFill>
                  <a:srgbClr val="000000"/>
                </a:solidFill>
                <a:latin typeface="Arial" charset="0"/>
                <a:ea typeface="Arial" charset="0"/>
                <a:cs typeface="Arial" charset="0"/>
                <a:sym typeface="Arial" charset="0"/>
              </a:defRPr>
            </a:lvl2pPr>
            <a:lvl3pPr marL="1143000" indent="-228600" eaLnBrk="0" hangingPunct="0">
              <a:defRPr sz="1400">
                <a:solidFill>
                  <a:srgbClr val="000000"/>
                </a:solidFill>
                <a:latin typeface="Arial" charset="0"/>
                <a:ea typeface="Arial" charset="0"/>
                <a:cs typeface="Arial" charset="0"/>
                <a:sym typeface="Arial" charset="0"/>
              </a:defRPr>
            </a:lvl3pPr>
            <a:lvl4pPr marL="1600200" indent="-228600" eaLnBrk="0" hangingPunct="0">
              <a:defRPr sz="1400">
                <a:solidFill>
                  <a:srgbClr val="000000"/>
                </a:solidFill>
                <a:latin typeface="Arial" charset="0"/>
                <a:ea typeface="Arial" charset="0"/>
                <a:cs typeface="Arial" charset="0"/>
                <a:sym typeface="Arial" charset="0"/>
              </a:defRPr>
            </a:lvl4pPr>
            <a:lvl5pPr marL="2057400" indent="-228600" eaLnBrk="0" hangingPunct="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defRPr/>
            </a:pPr>
            <a:endParaRPr lang="en-US"/>
          </a:p>
        </p:txBody>
      </p:sp>
    </p:spTree>
    <p:extLst>
      <p:ext uri="{BB962C8B-B14F-4D97-AF65-F5344CB8AC3E}">
        <p14:creationId xmlns:p14="http://schemas.microsoft.com/office/powerpoint/2010/main" val="4051751115"/>
      </p:ext>
    </p:extLst>
  </p:cSld>
  <p:clrMap bg1="lt1" tx1="dk1" bg2="dk2" tx2="lt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1143000" indent="-228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600200" indent="-228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2057400" indent="-228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dirty="0"/>
          </a:p>
        </p:txBody>
      </p:sp>
      <p:sp>
        <p:nvSpPr>
          <p:cNvPr id="4" name="Symbol zastępczy numeru slajdu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1823861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1336367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Gleaning insights is paramount in today’s market</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Your DMS contains a ton of useful data. Getting to it and reviewing it has been challenging. We have been working on improving this with custom dashboards, Vision reporting, and specifically the structure of the databases behind G2 that makes this possible. There has been a lot of work behind the scene to get to this point. I was tasked with providing access to these insights…</a:t>
            </a:r>
          </a:p>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2436254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2620334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report opens to a summary page followed by detailed reports</a:t>
            </a:r>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709225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Service &amp; Parts compares # of completed work orders, Total Sales, Gross Profit, Margin and RECT</a:t>
            </a:r>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1421007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Sales &amp; Inventory compares Number of Deals, Total sales, gross profit and margin</a:t>
            </a:r>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749695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Financial reports compares total income, cost of sales, gross profit</a:t>
            </a:r>
            <a:r>
              <a:rPr lang="en-US"/>
              <a:t>, expenses and net profit.</a:t>
            </a:r>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4211536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12458909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6.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p:spTree>
      <p:nvGrpSpPr>
        <p:cNvPr id="1" name=""/>
        <p:cNvGrpSpPr/>
        <p:nvPr/>
      </p:nvGrpSpPr>
      <p:grpSpPr>
        <a:xfrm>
          <a:off x="0" y="0"/>
          <a:ext cx="0" cy="0"/>
          <a:chOff x="0" y="0"/>
          <a:chExt cx="0" cy="0"/>
        </a:xfrm>
      </p:grpSpPr>
      <p:sp>
        <p:nvSpPr>
          <p:cNvPr id="3" name="Prostokąt 4">
            <a:extLst>
              <a:ext uri="{FF2B5EF4-FFF2-40B4-BE49-F238E27FC236}">
                <a16:creationId xmlns:a16="http://schemas.microsoft.com/office/drawing/2014/main" id="{7942AD66-ACD8-4DE4-999C-46D8DDF27E56}"/>
              </a:ext>
            </a:extLst>
          </p:cNvPr>
          <p:cNvSpPr/>
          <p:nvPr userDrawn="1"/>
        </p:nvSpPr>
        <p:spPr>
          <a:xfrm>
            <a:off x="0" y="1191537"/>
            <a:ext cx="9144000" cy="3951963"/>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a:p>
        </p:txBody>
      </p:sp>
      <p:pic>
        <p:nvPicPr>
          <p:cNvPr id="2" name="Grafika 1">
            <a:extLst>
              <a:ext uri="{FF2B5EF4-FFF2-40B4-BE49-F238E27FC236}">
                <a16:creationId xmlns:a16="http://schemas.microsoft.com/office/drawing/2014/main" id="{F9704ACB-594A-475C-8DCA-0EB931B4E1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7695" y="404975"/>
            <a:ext cx="3450173" cy="487657"/>
          </a:xfrm>
          <a:prstGeom prst="rect">
            <a:avLst/>
          </a:prstGeom>
        </p:spPr>
      </p:pic>
      <p:sp>
        <p:nvSpPr>
          <p:cNvPr id="5" name="Text Placeholder 1">
            <a:extLst>
              <a:ext uri="{FF2B5EF4-FFF2-40B4-BE49-F238E27FC236}">
                <a16:creationId xmlns:a16="http://schemas.microsoft.com/office/drawing/2014/main" id="{CFD27C6F-DEF7-E612-B2FD-3EE32501A393}"/>
              </a:ext>
            </a:extLst>
          </p:cNvPr>
          <p:cNvSpPr txBox="1">
            <a:spLocks/>
          </p:cNvSpPr>
          <p:nvPr userDrawn="1"/>
        </p:nvSpPr>
        <p:spPr>
          <a:xfrm>
            <a:off x="4170366" y="477800"/>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600" dirty="0">
                <a:solidFill>
                  <a:srgbClr val="1F1939"/>
                </a:solidFill>
                <a:latin typeface="Trebuchet MS"/>
                <a:ea typeface="ＭＳ Ｐゴシック"/>
              </a:rPr>
              <a:t>2024 USER CONFERENCE</a:t>
            </a:r>
          </a:p>
        </p:txBody>
      </p:sp>
      <p:sp>
        <p:nvSpPr>
          <p:cNvPr id="6" name="Text Placeholder 14">
            <a:extLst>
              <a:ext uri="{FF2B5EF4-FFF2-40B4-BE49-F238E27FC236}">
                <a16:creationId xmlns:a16="http://schemas.microsoft.com/office/drawing/2014/main" id="{410410F8-AC0B-DE08-562B-C89D946B19A3}"/>
              </a:ext>
            </a:extLst>
          </p:cNvPr>
          <p:cNvSpPr>
            <a:spLocks noGrp="1"/>
          </p:cNvSpPr>
          <p:nvPr>
            <p:ph type="body" sz="quarter" idx="12" hasCustomPrompt="1"/>
          </p:nvPr>
        </p:nvSpPr>
        <p:spPr>
          <a:xfrm>
            <a:off x="487696" y="2523147"/>
            <a:ext cx="4554821" cy="744488"/>
          </a:xfrm>
        </p:spPr>
        <p:txBody>
          <a:bodyPr/>
          <a:lstStyle>
            <a:lvl1pPr algn="l">
              <a:defRPr sz="4000" b="1">
                <a:solidFill>
                  <a:schemeClr val="bg1"/>
                </a:solidFill>
              </a:defRPr>
            </a:lvl1pPr>
          </a:lstStyle>
          <a:p>
            <a:pPr lvl="0"/>
            <a:r>
              <a:rPr lang="en-US" dirty="0"/>
              <a:t>Title</a:t>
            </a:r>
          </a:p>
        </p:txBody>
      </p:sp>
      <p:sp>
        <p:nvSpPr>
          <p:cNvPr id="7" name="Text Placeholder 14">
            <a:extLst>
              <a:ext uri="{FF2B5EF4-FFF2-40B4-BE49-F238E27FC236}">
                <a16:creationId xmlns:a16="http://schemas.microsoft.com/office/drawing/2014/main" id="{1670AE7D-1F7A-8E77-0375-60C99AC068AF}"/>
              </a:ext>
            </a:extLst>
          </p:cNvPr>
          <p:cNvSpPr>
            <a:spLocks noGrp="1"/>
          </p:cNvSpPr>
          <p:nvPr>
            <p:ph type="body" sz="quarter" idx="13" hasCustomPrompt="1"/>
          </p:nvPr>
        </p:nvSpPr>
        <p:spPr>
          <a:xfrm>
            <a:off x="487695" y="3279865"/>
            <a:ext cx="4554821" cy="744488"/>
          </a:xfrm>
        </p:spPr>
        <p:txBody>
          <a:bodyPr/>
          <a:lstStyle>
            <a:lvl1pPr algn="l">
              <a:defRPr sz="2000" b="0">
                <a:solidFill>
                  <a:schemeClr val="tx1"/>
                </a:solidFill>
              </a:defRPr>
            </a:lvl1pPr>
          </a:lstStyle>
          <a:p>
            <a:pPr lvl="0"/>
            <a:r>
              <a:rPr lang="en-US" dirty="0"/>
              <a:t>Month, Year</a:t>
            </a:r>
          </a:p>
        </p:txBody>
      </p:sp>
    </p:spTree>
    <p:extLst>
      <p:ext uri="{BB962C8B-B14F-4D97-AF65-F5344CB8AC3E}">
        <p14:creationId xmlns:p14="http://schemas.microsoft.com/office/powerpoint/2010/main" val="9549779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eneric 4">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214E4170-8623-FBBC-8739-90C977BC5C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35400" y="183302"/>
            <a:ext cx="1466403" cy="1466403"/>
          </a:xfrm>
          <a:prstGeom prst="rect">
            <a:avLst/>
          </a:prstGeom>
        </p:spPr>
      </p:pic>
      <p:sp>
        <p:nvSpPr>
          <p:cNvPr id="8" name="Text Placeholder 14">
            <a:extLst>
              <a:ext uri="{FF2B5EF4-FFF2-40B4-BE49-F238E27FC236}">
                <a16:creationId xmlns:a16="http://schemas.microsoft.com/office/drawing/2014/main" id="{330DC56A-29E3-4346-877D-06444E7403C5}"/>
              </a:ext>
            </a:extLst>
          </p:cNvPr>
          <p:cNvSpPr>
            <a:spLocks noGrp="1"/>
          </p:cNvSpPr>
          <p:nvPr>
            <p:ph type="body" sz="quarter" idx="12" hasCustomPrompt="1"/>
          </p:nvPr>
        </p:nvSpPr>
        <p:spPr>
          <a:xfrm>
            <a:off x="596899" y="521855"/>
            <a:ext cx="6247245" cy="711200"/>
          </a:xfrm>
        </p:spPr>
        <p:txBody>
          <a:bodyPr/>
          <a:lstStyle>
            <a:lvl1pPr>
              <a:defRPr sz="3000" b="1">
                <a:solidFill>
                  <a:srgbClr val="E04145"/>
                </a:solidFill>
              </a:defRPr>
            </a:lvl1pPr>
          </a:lstStyle>
          <a:p>
            <a:pPr lvl="0"/>
            <a:r>
              <a:rPr lang="en-US" noProof="0" dirty="0"/>
              <a:t>Title</a:t>
            </a:r>
          </a:p>
        </p:txBody>
      </p:sp>
      <p:sp>
        <p:nvSpPr>
          <p:cNvPr id="7" name="Text Placeholder 11">
            <a:extLst>
              <a:ext uri="{FF2B5EF4-FFF2-40B4-BE49-F238E27FC236}">
                <a16:creationId xmlns:a16="http://schemas.microsoft.com/office/drawing/2014/main" id="{E236E737-7876-4296-8BFE-300A4F32EA63}"/>
              </a:ext>
            </a:extLst>
          </p:cNvPr>
          <p:cNvSpPr>
            <a:spLocks noGrp="1"/>
          </p:cNvSpPr>
          <p:nvPr>
            <p:ph type="body" sz="quarter" idx="13" hasCustomPrompt="1"/>
          </p:nvPr>
        </p:nvSpPr>
        <p:spPr>
          <a:xfrm>
            <a:off x="596900" y="1781247"/>
            <a:ext cx="7787317" cy="1643063"/>
          </a:xfrm>
        </p:spPr>
        <p:txBody>
          <a:bodyPr/>
          <a:lstStyle>
            <a:lvl1pPr marL="0" indent="0">
              <a:lnSpc>
                <a:spcPct val="150000"/>
              </a:lnSpc>
              <a:buFont typeface="Arial" panose="020B0604020202020204" pitchFamily="34" charset="0"/>
              <a:buNone/>
              <a:defRPr sz="2200">
                <a:solidFill>
                  <a:srgbClr val="1F1939"/>
                </a:solidFill>
              </a:defRPr>
            </a:lvl1pPr>
            <a:lvl2pPr>
              <a:lnSpc>
                <a:spcPct val="150000"/>
              </a:lnSpc>
              <a:buFont typeface="Arial" panose="020B0604020202020204" pitchFamily="34" charset="0"/>
              <a:buChar char="•"/>
              <a:defRPr sz="2000">
                <a:latin typeface="Trebuchet MS" panose="020B0603020202020204" pitchFamily="34" charset="0"/>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noProof="0" dirty="0"/>
              <a:t>Text</a:t>
            </a:r>
          </a:p>
        </p:txBody>
      </p:sp>
      <p:sp>
        <p:nvSpPr>
          <p:cNvPr id="9" name="Text Placeholder 14">
            <a:extLst>
              <a:ext uri="{FF2B5EF4-FFF2-40B4-BE49-F238E27FC236}">
                <a16:creationId xmlns:a16="http://schemas.microsoft.com/office/drawing/2014/main" id="{7505CCB0-4A3B-4560-9450-D36A78C481BC}"/>
              </a:ext>
            </a:extLst>
          </p:cNvPr>
          <p:cNvSpPr>
            <a:spLocks noGrp="1"/>
          </p:cNvSpPr>
          <p:nvPr>
            <p:ph type="body" sz="quarter" idx="14" hasCustomPrompt="1"/>
          </p:nvPr>
        </p:nvSpPr>
        <p:spPr>
          <a:xfrm>
            <a:off x="7435400" y="183302"/>
            <a:ext cx="1466403" cy="1466403"/>
          </a:xfrm>
        </p:spPr>
        <p:txBody>
          <a:bodyPr anchor="ctr"/>
          <a:lstStyle>
            <a:lvl1pPr algn="ctr">
              <a:defRPr sz="1600" b="1">
                <a:solidFill>
                  <a:schemeClr val="bg1"/>
                </a:solidFill>
              </a:defRPr>
            </a:lvl1pPr>
          </a:lstStyle>
          <a:p>
            <a:pPr lvl="0"/>
            <a:r>
              <a:rPr lang="en-US" noProof="0" dirty="0"/>
              <a:t>Text</a:t>
            </a:r>
          </a:p>
          <a:p>
            <a:pPr lvl="0"/>
            <a:r>
              <a:rPr lang="en-US" noProof="0" dirty="0"/>
              <a:t>or</a:t>
            </a:r>
          </a:p>
          <a:p>
            <a:pPr lvl="0"/>
            <a:r>
              <a:rPr lang="en-US" noProof="0" dirty="0"/>
              <a:t>Icon</a:t>
            </a:r>
          </a:p>
        </p:txBody>
      </p:sp>
      <p:sp>
        <p:nvSpPr>
          <p:cNvPr id="2" name="Prostokąt 1">
            <a:extLst>
              <a:ext uri="{FF2B5EF4-FFF2-40B4-BE49-F238E27FC236}">
                <a16:creationId xmlns:a16="http://schemas.microsoft.com/office/drawing/2014/main" id="{0DA83BE0-EBA5-229D-77D1-B509785060AE}"/>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4" name="Grafika 11">
            <a:extLst>
              <a:ext uri="{FF2B5EF4-FFF2-40B4-BE49-F238E27FC236}">
                <a16:creationId xmlns:a16="http://schemas.microsoft.com/office/drawing/2014/main" id="{A5B8DD4B-D169-E78F-6223-21038182F95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42197" y="4669529"/>
            <a:ext cx="1999716" cy="282645"/>
          </a:xfrm>
          <a:prstGeom prst="rect">
            <a:avLst/>
          </a:prstGeom>
        </p:spPr>
      </p:pic>
      <p:sp>
        <p:nvSpPr>
          <p:cNvPr id="5" name="Text Placeholder 1">
            <a:extLst>
              <a:ext uri="{FF2B5EF4-FFF2-40B4-BE49-F238E27FC236}">
                <a16:creationId xmlns:a16="http://schemas.microsoft.com/office/drawing/2014/main" id="{B404C35C-1AB3-B984-9155-B16AF219CA81}"/>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noProof="0" dirty="0">
                <a:solidFill>
                  <a:schemeClr val="bg1"/>
                </a:solidFill>
                <a:latin typeface="Trebuchet MS"/>
                <a:ea typeface="ＭＳ Ｐゴシック"/>
              </a:rPr>
              <a:t>2024 USER CONFERENCE</a:t>
            </a:r>
          </a:p>
        </p:txBody>
      </p:sp>
    </p:spTree>
    <p:extLst>
      <p:ext uri="{BB962C8B-B14F-4D97-AF65-F5344CB8AC3E}">
        <p14:creationId xmlns:p14="http://schemas.microsoft.com/office/powerpoint/2010/main" val="22996224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eneric 5">
    <p:bg>
      <p:bgPr>
        <a:solidFill>
          <a:schemeClr val="bg1"/>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8BE2FE33-E61B-4EA7-9371-D5316368BAD9}"/>
              </a:ext>
            </a:extLst>
          </p:cNvPr>
          <p:cNvSpPr>
            <a:spLocks noGrp="1"/>
          </p:cNvSpPr>
          <p:nvPr>
            <p:ph type="body" sz="quarter" idx="13" hasCustomPrompt="1"/>
          </p:nvPr>
        </p:nvSpPr>
        <p:spPr>
          <a:xfrm>
            <a:off x="596900" y="1493877"/>
            <a:ext cx="7787317" cy="1643063"/>
          </a:xfrm>
        </p:spPr>
        <p:txBody>
          <a:bodyPr/>
          <a:lstStyle>
            <a:lvl1pPr>
              <a:lnSpc>
                <a:spcPct val="150000"/>
              </a:lnSpc>
              <a:buFont typeface="Arial" panose="020B0604020202020204" pitchFamily="34" charset="0"/>
              <a:buChar char="•"/>
              <a:defRPr sz="2200">
                <a:solidFill>
                  <a:srgbClr val="1F1939"/>
                </a:solidFill>
              </a:defRPr>
            </a:lvl1pPr>
            <a:lvl2pPr>
              <a:lnSpc>
                <a:spcPct val="150000"/>
              </a:lnSpc>
              <a:buFont typeface="Arial" panose="020B0604020202020204" pitchFamily="34" charset="0"/>
              <a:buChar char="•"/>
              <a:defRPr sz="2000">
                <a:solidFill>
                  <a:srgbClr val="1F1939"/>
                </a:solidFill>
                <a:latin typeface="Trebuchet MS" panose="020B0603020202020204" pitchFamily="34" charset="0"/>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noProof="0" dirty="0"/>
              <a:t>Point 1</a:t>
            </a:r>
          </a:p>
          <a:p>
            <a:pPr lvl="1"/>
            <a:r>
              <a:rPr lang="en-US" noProof="0" dirty="0"/>
              <a:t>Point 2</a:t>
            </a:r>
          </a:p>
          <a:p>
            <a:pPr lvl="0"/>
            <a:endParaRPr lang="en-US" noProof="0" dirty="0"/>
          </a:p>
        </p:txBody>
      </p:sp>
      <p:sp>
        <p:nvSpPr>
          <p:cNvPr id="6" name="Text Placeholder 14">
            <a:extLst>
              <a:ext uri="{FF2B5EF4-FFF2-40B4-BE49-F238E27FC236}">
                <a16:creationId xmlns:a16="http://schemas.microsoft.com/office/drawing/2014/main" id="{D63C233C-977D-478E-B10B-4A4B079CF9F5}"/>
              </a:ext>
            </a:extLst>
          </p:cNvPr>
          <p:cNvSpPr>
            <a:spLocks noGrp="1"/>
          </p:cNvSpPr>
          <p:nvPr>
            <p:ph type="body" sz="quarter" idx="12" hasCustomPrompt="1"/>
          </p:nvPr>
        </p:nvSpPr>
        <p:spPr>
          <a:xfrm>
            <a:off x="596900" y="366857"/>
            <a:ext cx="6247245" cy="547543"/>
          </a:xfrm>
        </p:spPr>
        <p:txBody>
          <a:bodyPr/>
          <a:lstStyle>
            <a:lvl1pPr>
              <a:defRPr sz="3000" b="1">
                <a:solidFill>
                  <a:srgbClr val="E04145"/>
                </a:solidFill>
              </a:defRPr>
            </a:lvl1pPr>
          </a:lstStyle>
          <a:p>
            <a:pPr lvl="0"/>
            <a:r>
              <a:rPr lang="en-US" noProof="0" dirty="0"/>
              <a:t>Title:</a:t>
            </a:r>
          </a:p>
        </p:txBody>
      </p:sp>
      <p:sp>
        <p:nvSpPr>
          <p:cNvPr id="10" name="Text Placeholder 14">
            <a:extLst>
              <a:ext uri="{FF2B5EF4-FFF2-40B4-BE49-F238E27FC236}">
                <a16:creationId xmlns:a16="http://schemas.microsoft.com/office/drawing/2014/main" id="{95E74F00-A7AD-4005-A52A-F79E88E00AB7}"/>
              </a:ext>
            </a:extLst>
          </p:cNvPr>
          <p:cNvSpPr>
            <a:spLocks noGrp="1"/>
          </p:cNvSpPr>
          <p:nvPr>
            <p:ph type="body" sz="quarter" idx="15" hasCustomPrompt="1"/>
          </p:nvPr>
        </p:nvSpPr>
        <p:spPr>
          <a:xfrm>
            <a:off x="596899" y="835746"/>
            <a:ext cx="6247245" cy="646690"/>
          </a:xfrm>
        </p:spPr>
        <p:txBody>
          <a:bodyPr/>
          <a:lstStyle>
            <a:lvl1pPr>
              <a:defRPr sz="2000" b="0">
                <a:solidFill>
                  <a:srgbClr val="1F1939"/>
                </a:solidFill>
              </a:defRPr>
            </a:lvl1pPr>
          </a:lstStyle>
          <a:p>
            <a:pPr lvl="0"/>
            <a:r>
              <a:rPr lang="en-US" noProof="0" dirty="0"/>
              <a:t>Title Details</a:t>
            </a:r>
          </a:p>
        </p:txBody>
      </p:sp>
      <p:sp>
        <p:nvSpPr>
          <p:cNvPr id="2" name="Prostokąt 1">
            <a:extLst>
              <a:ext uri="{FF2B5EF4-FFF2-40B4-BE49-F238E27FC236}">
                <a16:creationId xmlns:a16="http://schemas.microsoft.com/office/drawing/2014/main" id="{642022ED-CB38-4592-B8E7-096B7B5F3288}"/>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3" name="Grafika 11">
            <a:extLst>
              <a:ext uri="{FF2B5EF4-FFF2-40B4-BE49-F238E27FC236}">
                <a16:creationId xmlns:a16="http://schemas.microsoft.com/office/drawing/2014/main" id="{557DAA00-294E-09CB-9F4E-BF1000EE6C8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5" name="Text Placeholder 1">
            <a:extLst>
              <a:ext uri="{FF2B5EF4-FFF2-40B4-BE49-F238E27FC236}">
                <a16:creationId xmlns:a16="http://schemas.microsoft.com/office/drawing/2014/main" id="{F1A748D1-1C2F-C76E-D6B3-D12E53582BBC}"/>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noProof="0" dirty="0">
                <a:solidFill>
                  <a:schemeClr val="bg1"/>
                </a:solidFill>
                <a:latin typeface="Trebuchet MS"/>
                <a:ea typeface="ＭＳ Ｐゴシック"/>
              </a:rPr>
              <a:t>2024 USER CONFERENCE</a:t>
            </a:r>
          </a:p>
        </p:txBody>
      </p:sp>
      <p:pic>
        <p:nvPicPr>
          <p:cNvPr id="11" name="Graphic 10">
            <a:extLst>
              <a:ext uri="{FF2B5EF4-FFF2-40B4-BE49-F238E27FC236}">
                <a16:creationId xmlns:a16="http://schemas.microsoft.com/office/drawing/2014/main" id="{90DA8081-8614-9172-43DA-9FFCEF17CB3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435400" y="183302"/>
            <a:ext cx="1466403" cy="1466403"/>
          </a:xfrm>
          <a:prstGeom prst="rect">
            <a:avLst/>
          </a:prstGeom>
        </p:spPr>
      </p:pic>
      <p:sp>
        <p:nvSpPr>
          <p:cNvPr id="13" name="Text Placeholder 14">
            <a:extLst>
              <a:ext uri="{FF2B5EF4-FFF2-40B4-BE49-F238E27FC236}">
                <a16:creationId xmlns:a16="http://schemas.microsoft.com/office/drawing/2014/main" id="{1691806A-6175-EFB9-438F-687CDA012CDA}"/>
              </a:ext>
            </a:extLst>
          </p:cNvPr>
          <p:cNvSpPr>
            <a:spLocks noGrp="1"/>
          </p:cNvSpPr>
          <p:nvPr>
            <p:ph type="body" sz="quarter" idx="14" hasCustomPrompt="1"/>
          </p:nvPr>
        </p:nvSpPr>
        <p:spPr>
          <a:xfrm>
            <a:off x="7435400" y="183302"/>
            <a:ext cx="1466403" cy="1466403"/>
          </a:xfrm>
        </p:spPr>
        <p:txBody>
          <a:bodyPr anchor="ctr"/>
          <a:lstStyle>
            <a:lvl1pPr algn="ctr">
              <a:defRPr sz="1600" b="1">
                <a:solidFill>
                  <a:schemeClr val="bg1"/>
                </a:solidFill>
              </a:defRPr>
            </a:lvl1pPr>
          </a:lstStyle>
          <a:p>
            <a:pPr lvl="0"/>
            <a:r>
              <a:rPr lang="en-US" noProof="0" dirty="0"/>
              <a:t>Text</a:t>
            </a:r>
          </a:p>
          <a:p>
            <a:pPr lvl="0"/>
            <a:r>
              <a:rPr lang="en-US" noProof="0" dirty="0"/>
              <a:t>or</a:t>
            </a:r>
          </a:p>
          <a:p>
            <a:pPr lvl="0"/>
            <a:r>
              <a:rPr lang="en-US" noProof="0" dirty="0"/>
              <a:t>Icon</a:t>
            </a:r>
          </a:p>
        </p:txBody>
      </p:sp>
    </p:spTree>
    <p:extLst>
      <p:ext uri="{BB962C8B-B14F-4D97-AF65-F5344CB8AC3E}">
        <p14:creationId xmlns:p14="http://schemas.microsoft.com/office/powerpoint/2010/main" val="158935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eneric 6">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A5347F-BF0B-4CC7-B31C-74E74CED6E8E}"/>
              </a:ext>
            </a:extLst>
          </p:cNvPr>
          <p:cNvSpPr/>
          <p:nvPr userDrawn="1"/>
        </p:nvSpPr>
        <p:spPr>
          <a:xfrm>
            <a:off x="1" y="0"/>
            <a:ext cx="4511256" cy="5143500"/>
          </a:xfrm>
          <a:prstGeom prst="rect">
            <a:avLst/>
          </a:prstGeom>
          <a:solidFill>
            <a:srgbClr val="DF4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latin typeface="Trebuchet MS" panose="020B0603020202020204" pitchFamily="34" charset="0"/>
            </a:endParaRPr>
          </a:p>
        </p:txBody>
      </p:sp>
      <p:sp>
        <p:nvSpPr>
          <p:cNvPr id="5" name="Rectangle 4">
            <a:extLst>
              <a:ext uri="{FF2B5EF4-FFF2-40B4-BE49-F238E27FC236}">
                <a16:creationId xmlns:a16="http://schemas.microsoft.com/office/drawing/2014/main" id="{D33CB7D5-BA80-474F-B89D-4ACB43D8D2AC}"/>
              </a:ext>
            </a:extLst>
          </p:cNvPr>
          <p:cNvSpPr/>
          <p:nvPr userDrawn="1"/>
        </p:nvSpPr>
        <p:spPr>
          <a:xfrm>
            <a:off x="4511257" y="0"/>
            <a:ext cx="4632743"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latin typeface="Trebuchet MS" panose="020B0603020202020204" pitchFamily="34" charset="0"/>
            </a:endParaRPr>
          </a:p>
        </p:txBody>
      </p:sp>
      <p:sp>
        <p:nvSpPr>
          <p:cNvPr id="18" name="Content Placeholder 2">
            <a:extLst>
              <a:ext uri="{FF2B5EF4-FFF2-40B4-BE49-F238E27FC236}">
                <a16:creationId xmlns:a16="http://schemas.microsoft.com/office/drawing/2014/main" id="{C31D545F-B4D7-4409-BFEE-ED402E037A6A}"/>
              </a:ext>
            </a:extLst>
          </p:cNvPr>
          <p:cNvSpPr>
            <a:spLocks noGrp="1"/>
          </p:cNvSpPr>
          <p:nvPr>
            <p:ph idx="1" hasCustomPrompt="1"/>
          </p:nvPr>
        </p:nvSpPr>
        <p:spPr>
          <a:xfrm>
            <a:off x="5108156" y="338982"/>
            <a:ext cx="3567599" cy="4510109"/>
          </a:xfrm>
        </p:spPr>
        <p:txBody>
          <a:bodyPr/>
          <a:lstStyle>
            <a:lvl1pPr>
              <a:defRPr sz="3200">
                <a:solidFill>
                  <a:srgbClr val="1F1939"/>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dirty="0"/>
              <a:t>Text or Image</a:t>
            </a:r>
          </a:p>
        </p:txBody>
      </p:sp>
      <p:sp>
        <p:nvSpPr>
          <p:cNvPr id="17" name="Text Placeholder 14">
            <a:extLst>
              <a:ext uri="{FF2B5EF4-FFF2-40B4-BE49-F238E27FC236}">
                <a16:creationId xmlns:a16="http://schemas.microsoft.com/office/drawing/2014/main" id="{B7FF38F6-B95E-4F06-8DB1-0F4BE1CF3B71}"/>
              </a:ext>
            </a:extLst>
          </p:cNvPr>
          <p:cNvSpPr>
            <a:spLocks noGrp="1"/>
          </p:cNvSpPr>
          <p:nvPr>
            <p:ph type="body" sz="quarter" idx="12" hasCustomPrompt="1"/>
          </p:nvPr>
        </p:nvSpPr>
        <p:spPr>
          <a:xfrm>
            <a:off x="596900" y="335003"/>
            <a:ext cx="3188739" cy="4236998"/>
          </a:xfrm>
        </p:spPr>
        <p:txBody>
          <a:bodyPr anchor="ctr"/>
          <a:lstStyle>
            <a:lvl1pPr marL="0" indent="0">
              <a:defRPr sz="3000" b="1">
                <a:solidFill>
                  <a:schemeClr val="bg1"/>
                </a:solidFill>
              </a:defRPr>
            </a:lvl1pPr>
          </a:lstStyle>
          <a:p>
            <a:pPr lvl="0"/>
            <a:r>
              <a:rPr lang="en-US" noProof="0" dirty="0"/>
              <a:t>Title</a:t>
            </a:r>
          </a:p>
        </p:txBody>
      </p:sp>
    </p:spTree>
    <p:extLst>
      <p:ext uri="{BB962C8B-B14F-4D97-AF65-F5344CB8AC3E}">
        <p14:creationId xmlns:p14="http://schemas.microsoft.com/office/powerpoint/2010/main" val="1021357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eneric RV">
    <p:bg>
      <p:bgPr>
        <a:solidFill>
          <a:schemeClr val="bg1"/>
        </a:solidFill>
        <a:effectLst/>
      </p:bgPr>
    </p:bg>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08C2414A-586C-806E-6DD9-344717397A2F}"/>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fika 11">
            <a:extLst>
              <a:ext uri="{FF2B5EF4-FFF2-40B4-BE49-F238E27FC236}">
                <a16:creationId xmlns:a16="http://schemas.microsoft.com/office/drawing/2014/main" id="{D0442385-B63B-F7AB-16B4-1DDA85649C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9" name="Text Placeholder 1">
            <a:extLst>
              <a:ext uri="{FF2B5EF4-FFF2-40B4-BE49-F238E27FC236}">
                <a16:creationId xmlns:a16="http://schemas.microsoft.com/office/drawing/2014/main" id="{3501B02F-2DB5-DFBB-E854-666B3B777D6B}"/>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dirty="0">
                <a:solidFill>
                  <a:schemeClr val="bg1"/>
                </a:solidFill>
                <a:latin typeface="Trebuchet MS"/>
                <a:ea typeface="ＭＳ Ｐゴシック"/>
              </a:rPr>
              <a:t>2024 USER CONFERENCE</a:t>
            </a:r>
          </a:p>
        </p:txBody>
      </p:sp>
      <p:pic>
        <p:nvPicPr>
          <p:cNvPr id="10" name="Graphic 9">
            <a:extLst>
              <a:ext uri="{FF2B5EF4-FFF2-40B4-BE49-F238E27FC236}">
                <a16:creationId xmlns:a16="http://schemas.microsoft.com/office/drawing/2014/main" id="{14460967-08E2-98AA-2414-05C0B77A60D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59685" y="183303"/>
            <a:ext cx="1056242" cy="1056242"/>
          </a:xfrm>
          <a:prstGeom prst="rect">
            <a:avLst/>
          </a:prstGeom>
        </p:spPr>
      </p:pic>
      <p:pic>
        <p:nvPicPr>
          <p:cNvPr id="14" name="Graphic 13">
            <a:extLst>
              <a:ext uri="{FF2B5EF4-FFF2-40B4-BE49-F238E27FC236}">
                <a16:creationId xmlns:a16="http://schemas.microsoft.com/office/drawing/2014/main" id="{CBE909D5-84FA-7B26-AF24-E43D910484B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93908" y="535739"/>
            <a:ext cx="587795" cy="351370"/>
          </a:xfrm>
          <a:prstGeom prst="rect">
            <a:avLst/>
          </a:prstGeom>
        </p:spPr>
      </p:pic>
    </p:spTree>
    <p:extLst>
      <p:ext uri="{BB962C8B-B14F-4D97-AF65-F5344CB8AC3E}">
        <p14:creationId xmlns:p14="http://schemas.microsoft.com/office/powerpoint/2010/main" val="1496356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eneric Marine">
    <p:bg>
      <p:bgPr>
        <a:solidFill>
          <a:schemeClr val="bg1"/>
        </a:solidFill>
        <a:effectLst/>
      </p:bgPr>
    </p:bg>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0BDB4278-10A6-F01C-31EF-119BFE3D5AD3}"/>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fika 11">
            <a:extLst>
              <a:ext uri="{FF2B5EF4-FFF2-40B4-BE49-F238E27FC236}">
                <a16:creationId xmlns:a16="http://schemas.microsoft.com/office/drawing/2014/main" id="{68D6EC4D-46C8-426F-FE42-5F300BD2C4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9" name="Text Placeholder 1">
            <a:extLst>
              <a:ext uri="{FF2B5EF4-FFF2-40B4-BE49-F238E27FC236}">
                <a16:creationId xmlns:a16="http://schemas.microsoft.com/office/drawing/2014/main" id="{6AC62DD1-C197-113B-7903-59EDE2D1D79B}"/>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dirty="0">
                <a:solidFill>
                  <a:schemeClr val="bg1"/>
                </a:solidFill>
                <a:latin typeface="Trebuchet MS"/>
                <a:ea typeface="ＭＳ Ｐゴシック"/>
              </a:rPr>
              <a:t>2024 USER CONFERENCE</a:t>
            </a:r>
          </a:p>
        </p:txBody>
      </p:sp>
      <p:pic>
        <p:nvPicPr>
          <p:cNvPr id="10" name="Graphic 9">
            <a:extLst>
              <a:ext uri="{FF2B5EF4-FFF2-40B4-BE49-F238E27FC236}">
                <a16:creationId xmlns:a16="http://schemas.microsoft.com/office/drawing/2014/main" id="{D036D5FE-2B2D-86AE-14FB-0D3662E8FB4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59685" y="183303"/>
            <a:ext cx="1056242" cy="1056242"/>
          </a:xfrm>
          <a:prstGeom prst="rect">
            <a:avLst/>
          </a:prstGeom>
        </p:spPr>
      </p:pic>
      <p:pic>
        <p:nvPicPr>
          <p:cNvPr id="12" name="Graphic 11">
            <a:extLst>
              <a:ext uri="{FF2B5EF4-FFF2-40B4-BE49-F238E27FC236}">
                <a16:creationId xmlns:a16="http://schemas.microsoft.com/office/drawing/2014/main" id="{A155027E-D3F7-0BA2-1A74-096BF832AA0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64274" y="575844"/>
            <a:ext cx="652395" cy="271160"/>
          </a:xfrm>
          <a:prstGeom prst="rect">
            <a:avLst/>
          </a:prstGeom>
        </p:spPr>
      </p:pic>
    </p:spTree>
    <p:extLst>
      <p:ext uri="{BB962C8B-B14F-4D97-AF65-F5344CB8AC3E}">
        <p14:creationId xmlns:p14="http://schemas.microsoft.com/office/powerpoint/2010/main" val="31782871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Generic Marine">
    <p:bg>
      <p:bgPr>
        <a:solidFill>
          <a:schemeClr val="bg1"/>
        </a:solidFill>
        <a:effectLst/>
      </p:bgPr>
    </p:bg>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3DF59F74-4AC8-22FB-8BC1-03370BCE74FD}"/>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fika 11">
            <a:extLst>
              <a:ext uri="{FF2B5EF4-FFF2-40B4-BE49-F238E27FC236}">
                <a16:creationId xmlns:a16="http://schemas.microsoft.com/office/drawing/2014/main" id="{9DE7B2CA-8020-CF60-3188-B0297E01A1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9" name="Text Placeholder 1">
            <a:extLst>
              <a:ext uri="{FF2B5EF4-FFF2-40B4-BE49-F238E27FC236}">
                <a16:creationId xmlns:a16="http://schemas.microsoft.com/office/drawing/2014/main" id="{D66B2EC5-E94C-803D-F472-4393BB553CFB}"/>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dirty="0">
                <a:solidFill>
                  <a:schemeClr val="bg1"/>
                </a:solidFill>
                <a:latin typeface="Trebuchet MS"/>
                <a:ea typeface="ＭＳ Ｐゴシック"/>
              </a:rPr>
              <a:t>2024 USER CONFERENCE</a:t>
            </a:r>
          </a:p>
        </p:txBody>
      </p:sp>
      <p:pic>
        <p:nvPicPr>
          <p:cNvPr id="11" name="Graphic 10">
            <a:extLst>
              <a:ext uri="{FF2B5EF4-FFF2-40B4-BE49-F238E27FC236}">
                <a16:creationId xmlns:a16="http://schemas.microsoft.com/office/drawing/2014/main" id="{F49006C2-62E8-564F-9367-CD8C471BF18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59685" y="183303"/>
            <a:ext cx="1056242" cy="1056242"/>
          </a:xfrm>
          <a:prstGeom prst="rect">
            <a:avLst/>
          </a:prstGeom>
        </p:spPr>
      </p:pic>
      <p:pic>
        <p:nvPicPr>
          <p:cNvPr id="13" name="Graphic 12">
            <a:extLst>
              <a:ext uri="{FF2B5EF4-FFF2-40B4-BE49-F238E27FC236}">
                <a16:creationId xmlns:a16="http://schemas.microsoft.com/office/drawing/2014/main" id="{7330900D-4AE4-A3BF-8329-C0B6CB52508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40012" y="534208"/>
            <a:ext cx="559854" cy="368915"/>
          </a:xfrm>
          <a:prstGeom prst="rect">
            <a:avLst/>
          </a:prstGeom>
        </p:spPr>
      </p:pic>
    </p:spTree>
    <p:extLst>
      <p:ext uri="{BB962C8B-B14F-4D97-AF65-F5344CB8AC3E}">
        <p14:creationId xmlns:p14="http://schemas.microsoft.com/office/powerpoint/2010/main" val="8825728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108B2F-DCFB-4512-89C7-644ABE9C3F91}"/>
              </a:ext>
            </a:extLst>
          </p:cNvPr>
          <p:cNvSpPr/>
          <p:nvPr userDrawn="1"/>
        </p:nvSpPr>
        <p:spPr>
          <a:xfrm>
            <a:off x="-1" y="0"/>
            <a:ext cx="9144001" cy="4486541"/>
          </a:xfrm>
          <a:prstGeom prst="rect">
            <a:avLst/>
          </a:prstGeom>
          <a:solidFill>
            <a:srgbClr val="FB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dirty="0"/>
          </a:p>
        </p:txBody>
      </p:sp>
      <p:sp>
        <p:nvSpPr>
          <p:cNvPr id="4" name="Text Placeholder 14">
            <a:extLst>
              <a:ext uri="{FF2B5EF4-FFF2-40B4-BE49-F238E27FC236}">
                <a16:creationId xmlns:a16="http://schemas.microsoft.com/office/drawing/2014/main" id="{AF3EE9AA-7B37-4F04-A65A-DCF0693D180E}"/>
              </a:ext>
            </a:extLst>
          </p:cNvPr>
          <p:cNvSpPr>
            <a:spLocks noGrp="1"/>
          </p:cNvSpPr>
          <p:nvPr>
            <p:ph type="body" sz="quarter" idx="12" hasCustomPrompt="1"/>
          </p:nvPr>
        </p:nvSpPr>
        <p:spPr>
          <a:xfrm>
            <a:off x="-2" y="1773136"/>
            <a:ext cx="9144001" cy="922698"/>
          </a:xfrm>
        </p:spPr>
        <p:txBody>
          <a:bodyPr/>
          <a:lstStyle>
            <a:lvl1pPr algn="ctr">
              <a:defRPr sz="5000" b="1">
                <a:solidFill>
                  <a:srgbClr val="DF4145"/>
                </a:solidFill>
              </a:defRPr>
            </a:lvl1pPr>
          </a:lstStyle>
          <a:p>
            <a:pPr lvl="0"/>
            <a:r>
              <a:rPr lang="en-US" noProof="0" dirty="0"/>
              <a:t>Section Title</a:t>
            </a:r>
          </a:p>
        </p:txBody>
      </p:sp>
      <p:sp>
        <p:nvSpPr>
          <p:cNvPr id="3" name="Prostokąt 1">
            <a:extLst>
              <a:ext uri="{FF2B5EF4-FFF2-40B4-BE49-F238E27FC236}">
                <a16:creationId xmlns:a16="http://schemas.microsoft.com/office/drawing/2014/main" id="{CB1C722D-DF6D-49CF-B4D9-662CADBC38C6}"/>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6" name="Grafika 11">
            <a:extLst>
              <a:ext uri="{FF2B5EF4-FFF2-40B4-BE49-F238E27FC236}">
                <a16:creationId xmlns:a16="http://schemas.microsoft.com/office/drawing/2014/main" id="{FF61B561-A1A4-4FAA-4B1B-2F67AA152A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8" name="Text Placeholder 1">
            <a:extLst>
              <a:ext uri="{FF2B5EF4-FFF2-40B4-BE49-F238E27FC236}">
                <a16:creationId xmlns:a16="http://schemas.microsoft.com/office/drawing/2014/main" id="{A67EC2E3-4CCC-52E4-70B8-1270D0A4703D}"/>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noProof="0" dirty="0">
                <a:solidFill>
                  <a:schemeClr val="bg1"/>
                </a:solidFill>
                <a:latin typeface="Trebuchet MS"/>
                <a:ea typeface="ＭＳ Ｐゴシック"/>
              </a:rPr>
              <a:t>2024 USER CONFERENCE</a:t>
            </a:r>
          </a:p>
        </p:txBody>
      </p:sp>
    </p:spTree>
    <p:extLst>
      <p:ext uri="{BB962C8B-B14F-4D97-AF65-F5344CB8AC3E}">
        <p14:creationId xmlns:p14="http://schemas.microsoft.com/office/powerpoint/2010/main" val="31964609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5" name="Text Placeholder 12">
            <a:extLst>
              <a:ext uri="{FF2B5EF4-FFF2-40B4-BE49-F238E27FC236}">
                <a16:creationId xmlns:a16="http://schemas.microsoft.com/office/drawing/2014/main" id="{B14D0A27-9A4E-4C22-BD87-3869D1C76E7D}"/>
              </a:ext>
            </a:extLst>
          </p:cNvPr>
          <p:cNvSpPr>
            <a:spLocks noGrp="1"/>
          </p:cNvSpPr>
          <p:nvPr>
            <p:ph type="body" sz="quarter" idx="11" hasCustomPrompt="1"/>
          </p:nvPr>
        </p:nvSpPr>
        <p:spPr>
          <a:xfrm>
            <a:off x="0" y="2092036"/>
            <a:ext cx="9143999" cy="763040"/>
          </a:xfrm>
        </p:spPr>
        <p:txBody>
          <a:bodyPr/>
          <a:lstStyle>
            <a:lvl1pPr algn="ctr">
              <a:defRPr sz="2500" b="1">
                <a:solidFill>
                  <a:srgbClr val="1F1939"/>
                </a:solidFill>
              </a:defRPr>
            </a:lvl1pPr>
            <a:lvl2pPr algn="ctr">
              <a:defRPr sz="3200">
                <a:solidFill>
                  <a:srgbClr val="1F1939"/>
                </a:solidFill>
              </a:defRPr>
            </a:lvl2pPr>
          </a:lstStyle>
          <a:p>
            <a:pPr lvl="0"/>
            <a:r>
              <a:rPr lang="en-US" noProof="0" dirty="0"/>
              <a:t>Subtitle</a:t>
            </a:r>
          </a:p>
          <a:p>
            <a:pPr lvl="1"/>
            <a:endParaRPr lang="en-US" noProof="0" dirty="0"/>
          </a:p>
        </p:txBody>
      </p:sp>
      <p:sp>
        <p:nvSpPr>
          <p:cNvPr id="6" name="Text Placeholder 14">
            <a:extLst>
              <a:ext uri="{FF2B5EF4-FFF2-40B4-BE49-F238E27FC236}">
                <a16:creationId xmlns:a16="http://schemas.microsoft.com/office/drawing/2014/main" id="{B7736B17-D182-4552-AF7A-EC0D01B8714C}"/>
              </a:ext>
            </a:extLst>
          </p:cNvPr>
          <p:cNvSpPr>
            <a:spLocks noGrp="1"/>
          </p:cNvSpPr>
          <p:nvPr>
            <p:ph type="body" sz="quarter" idx="12" hasCustomPrompt="1"/>
          </p:nvPr>
        </p:nvSpPr>
        <p:spPr>
          <a:xfrm>
            <a:off x="0" y="1385455"/>
            <a:ext cx="9144000" cy="706581"/>
          </a:xfrm>
        </p:spPr>
        <p:txBody>
          <a:bodyPr/>
          <a:lstStyle>
            <a:lvl1pPr algn="ctr">
              <a:defRPr sz="4000" b="1">
                <a:solidFill>
                  <a:srgbClr val="E04145"/>
                </a:solidFill>
              </a:defRPr>
            </a:lvl1pPr>
          </a:lstStyle>
          <a:p>
            <a:pPr lvl="0"/>
            <a:r>
              <a:rPr lang="en-US" noProof="0" dirty="0"/>
              <a:t>Section Title</a:t>
            </a:r>
          </a:p>
        </p:txBody>
      </p:sp>
      <p:sp>
        <p:nvSpPr>
          <p:cNvPr id="2" name="Prostokąt 1">
            <a:extLst>
              <a:ext uri="{FF2B5EF4-FFF2-40B4-BE49-F238E27FC236}">
                <a16:creationId xmlns:a16="http://schemas.microsoft.com/office/drawing/2014/main" id="{2E9FC711-4888-B91E-52D4-23A4B6EDEF07}"/>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3" name="Grafika 11">
            <a:extLst>
              <a:ext uri="{FF2B5EF4-FFF2-40B4-BE49-F238E27FC236}">
                <a16:creationId xmlns:a16="http://schemas.microsoft.com/office/drawing/2014/main" id="{2BB6AE8C-451F-C1AE-17FC-B7B95CB07F9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7" name="Text Placeholder 1">
            <a:extLst>
              <a:ext uri="{FF2B5EF4-FFF2-40B4-BE49-F238E27FC236}">
                <a16:creationId xmlns:a16="http://schemas.microsoft.com/office/drawing/2014/main" id="{5944A282-9D93-ECFA-645E-AFAA8D237F44}"/>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noProof="0" dirty="0">
                <a:solidFill>
                  <a:schemeClr val="bg1"/>
                </a:solidFill>
                <a:latin typeface="Trebuchet MS"/>
                <a:ea typeface="ＭＳ Ｐゴシック"/>
              </a:rPr>
              <a:t>2024 USER CONFERENCE</a:t>
            </a:r>
          </a:p>
        </p:txBody>
      </p:sp>
    </p:spTree>
    <p:extLst>
      <p:ext uri="{BB962C8B-B14F-4D97-AF65-F5344CB8AC3E}">
        <p14:creationId xmlns:p14="http://schemas.microsoft.com/office/powerpoint/2010/main" val="1508225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amp;A">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8EE9C0-1CA2-4E8F-8B05-2E5A74B09A7A}"/>
              </a:ext>
            </a:extLst>
          </p:cNvPr>
          <p:cNvSpPr txBox="1">
            <a:spLocks/>
          </p:cNvSpPr>
          <p:nvPr userDrawn="1"/>
        </p:nvSpPr>
        <p:spPr bwMode="auto">
          <a:xfrm>
            <a:off x="-1" y="2522983"/>
            <a:ext cx="9143999"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ＭＳ Ｐゴシック" charset="0"/>
                <a:cs typeface="Arial"/>
                <a:sym typeface="Arial" panose="020B0604020202020204" pitchFamily="34" charset="0"/>
                <a:rtl val="0"/>
              </a:defRPr>
            </a:lvl1pPr>
            <a:lvl2pPr algn="l" rtl="0" eaLnBrk="0" fontAlgn="base" hangingPunct="0">
              <a:spcBef>
                <a:spcPct val="0"/>
              </a:spcBef>
              <a:spcAft>
                <a:spcPct val="0"/>
              </a:spcAft>
              <a:defRPr sz="1400">
                <a:solidFill>
                  <a:srgbClr val="000000"/>
                </a:solidFill>
                <a:latin typeface="Arial"/>
                <a:ea typeface="ＭＳ Ｐゴシック" charset="0"/>
                <a:cs typeface="Arial"/>
                <a:sym typeface="Arial" panose="020B0604020202020204" pitchFamily="34" charset="0"/>
                <a:rtl val="0"/>
              </a:defRPr>
            </a:lvl2pPr>
            <a:lvl3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6pPr>
            <a:lvl7pPr marL="9144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7pPr>
            <a:lvl8pPr marL="13716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8pPr>
            <a:lvl9pPr marL="18288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9pPr>
          </a:lstStyle>
          <a:p>
            <a:pPr algn="ctr" eaLnBrk="1" hangingPunct="1">
              <a:buClr>
                <a:srgbClr val="000000"/>
              </a:buClr>
            </a:pPr>
            <a:r>
              <a:rPr lang="en-US" sz="5000" b="1" kern="0" dirty="0">
                <a:solidFill>
                  <a:srgbClr val="E04145"/>
                </a:solidFill>
                <a:latin typeface="Trebuchet MS" panose="020B0603020202020204" pitchFamily="34" charset="0"/>
                <a:ea typeface="ＭＳ Ｐゴシック" panose="020B0600070205080204" pitchFamily="34" charset="-128"/>
                <a:cs typeface="Arial" panose="020B0604020202020204" pitchFamily="34" charset="0"/>
              </a:rPr>
              <a:t>Q&amp;A</a:t>
            </a:r>
          </a:p>
        </p:txBody>
      </p:sp>
      <p:sp>
        <p:nvSpPr>
          <p:cNvPr id="2" name="Prostokąt 1">
            <a:extLst>
              <a:ext uri="{FF2B5EF4-FFF2-40B4-BE49-F238E27FC236}">
                <a16:creationId xmlns:a16="http://schemas.microsoft.com/office/drawing/2014/main" id="{5DE09550-3E0E-9E47-9B8B-4FAFA965013E}"/>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fika 11">
            <a:extLst>
              <a:ext uri="{FF2B5EF4-FFF2-40B4-BE49-F238E27FC236}">
                <a16:creationId xmlns:a16="http://schemas.microsoft.com/office/drawing/2014/main" id="{3E3E19D3-EF1D-C4FF-A3C1-421CE219946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6" name="Text Placeholder 1">
            <a:extLst>
              <a:ext uri="{FF2B5EF4-FFF2-40B4-BE49-F238E27FC236}">
                <a16:creationId xmlns:a16="http://schemas.microsoft.com/office/drawing/2014/main" id="{EFC4D3BD-D49B-C92D-2474-EBA78AF22F5B}"/>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dirty="0">
                <a:solidFill>
                  <a:schemeClr val="bg1"/>
                </a:solidFill>
                <a:latin typeface="Trebuchet MS"/>
                <a:ea typeface="ＭＳ Ｐゴシック"/>
              </a:rPr>
              <a:t>2024 USER CONFERENCE</a:t>
            </a:r>
          </a:p>
        </p:txBody>
      </p:sp>
      <p:pic>
        <p:nvPicPr>
          <p:cNvPr id="10" name="Graphic 9">
            <a:extLst>
              <a:ext uri="{FF2B5EF4-FFF2-40B4-BE49-F238E27FC236}">
                <a16:creationId xmlns:a16="http://schemas.microsoft.com/office/drawing/2014/main" id="{78F6B4C5-1551-8A98-4AF0-B4AD30C5100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982177" y="1116129"/>
            <a:ext cx="1179642" cy="1179642"/>
          </a:xfrm>
          <a:prstGeom prst="rect">
            <a:avLst/>
          </a:prstGeom>
        </p:spPr>
      </p:pic>
      <p:sp>
        <p:nvSpPr>
          <p:cNvPr id="14" name="Freeform: Shape 13">
            <a:extLst>
              <a:ext uri="{FF2B5EF4-FFF2-40B4-BE49-F238E27FC236}">
                <a16:creationId xmlns:a16="http://schemas.microsoft.com/office/drawing/2014/main" id="{D9A8F3A4-9868-2126-B405-8FF62F486CA8}"/>
              </a:ext>
            </a:extLst>
          </p:cNvPr>
          <p:cNvSpPr/>
          <p:nvPr/>
        </p:nvSpPr>
        <p:spPr>
          <a:xfrm>
            <a:off x="4137235" y="1348610"/>
            <a:ext cx="644592" cy="560436"/>
          </a:xfrm>
          <a:custGeom>
            <a:avLst/>
            <a:gdLst>
              <a:gd name="connsiteX0" fmla="*/ 595565 w 644592"/>
              <a:gd name="connsiteY0" fmla="*/ 448413 h 560436"/>
              <a:gd name="connsiteX1" fmla="*/ 644592 w 644592"/>
              <a:gd name="connsiteY1" fmla="*/ 399362 h 560436"/>
              <a:gd name="connsiteX2" fmla="*/ 644592 w 644592"/>
              <a:gd name="connsiteY2" fmla="*/ 49170 h 560436"/>
              <a:gd name="connsiteX3" fmla="*/ 595613 w 644592"/>
              <a:gd name="connsiteY3" fmla="*/ 0 h 560436"/>
              <a:gd name="connsiteX4" fmla="*/ 595565 w 644592"/>
              <a:gd name="connsiteY4" fmla="*/ 0 h 560436"/>
              <a:gd name="connsiteX5" fmla="*/ 49051 w 644592"/>
              <a:gd name="connsiteY5" fmla="*/ 0 h 560436"/>
              <a:gd name="connsiteX6" fmla="*/ 0 w 644592"/>
              <a:gd name="connsiteY6" fmla="*/ 49051 h 560436"/>
              <a:gd name="connsiteX7" fmla="*/ 0 w 644592"/>
              <a:gd name="connsiteY7" fmla="*/ 399243 h 560436"/>
              <a:gd name="connsiteX8" fmla="*/ 49051 w 644592"/>
              <a:gd name="connsiteY8" fmla="*/ 448294 h 560436"/>
              <a:gd name="connsiteX9" fmla="*/ 84070 w 644592"/>
              <a:gd name="connsiteY9" fmla="*/ 448294 h 560436"/>
              <a:gd name="connsiteX10" fmla="*/ 84070 w 644592"/>
              <a:gd name="connsiteY10" fmla="*/ 546395 h 560436"/>
              <a:gd name="connsiteX11" fmla="*/ 98043 w 644592"/>
              <a:gd name="connsiteY11" fmla="*/ 560436 h 560436"/>
              <a:gd name="connsiteX12" fmla="*/ 108012 w 644592"/>
              <a:gd name="connsiteY12" fmla="*/ 556305 h 560436"/>
              <a:gd name="connsiteX13" fmla="*/ 216000 w 644592"/>
              <a:gd name="connsiteY13" fmla="*/ 448294 h 560436"/>
              <a:gd name="connsiteX14" fmla="*/ 595565 w 644592"/>
              <a:gd name="connsiteY14" fmla="*/ 448294 h 560436"/>
              <a:gd name="connsiteX15" fmla="*/ 210187 w 644592"/>
              <a:gd name="connsiteY15" fmla="*/ 420397 h 560436"/>
              <a:gd name="connsiteX16" fmla="*/ 200277 w 644592"/>
              <a:gd name="connsiteY16" fmla="*/ 424495 h 560436"/>
              <a:gd name="connsiteX17" fmla="*/ 112133 w 644592"/>
              <a:gd name="connsiteY17" fmla="*/ 512639 h 560436"/>
              <a:gd name="connsiteX18" fmla="*/ 112133 w 644592"/>
              <a:gd name="connsiteY18" fmla="*/ 434405 h 560436"/>
              <a:gd name="connsiteX19" fmla="*/ 98125 w 644592"/>
              <a:gd name="connsiteY19" fmla="*/ 420397 h 560436"/>
              <a:gd name="connsiteX20" fmla="*/ 49051 w 644592"/>
              <a:gd name="connsiteY20" fmla="*/ 420397 h 560436"/>
              <a:gd name="connsiteX21" fmla="*/ 28015 w 644592"/>
              <a:gd name="connsiteY21" fmla="*/ 399362 h 560436"/>
              <a:gd name="connsiteX22" fmla="*/ 28015 w 644592"/>
              <a:gd name="connsiteY22" fmla="*/ 49170 h 560436"/>
              <a:gd name="connsiteX23" fmla="*/ 49051 w 644592"/>
              <a:gd name="connsiteY23" fmla="*/ 28134 h 560436"/>
              <a:gd name="connsiteX24" fmla="*/ 595565 w 644592"/>
              <a:gd name="connsiteY24" fmla="*/ 28134 h 560436"/>
              <a:gd name="connsiteX25" fmla="*/ 616577 w 644592"/>
              <a:gd name="connsiteY25" fmla="*/ 49170 h 560436"/>
              <a:gd name="connsiteX26" fmla="*/ 616577 w 644592"/>
              <a:gd name="connsiteY26" fmla="*/ 399362 h 560436"/>
              <a:gd name="connsiteX27" fmla="*/ 595565 w 644592"/>
              <a:gd name="connsiteY27" fmla="*/ 420397 h 560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4592" h="560436">
                <a:moveTo>
                  <a:pt x="595565" y="448413"/>
                </a:moveTo>
                <a:cubicBezTo>
                  <a:pt x="622639" y="448387"/>
                  <a:pt x="644578" y="426436"/>
                  <a:pt x="644592" y="399362"/>
                </a:cubicBezTo>
                <a:lnTo>
                  <a:pt x="644592" y="49170"/>
                </a:lnTo>
                <a:cubicBezTo>
                  <a:pt x="644644" y="22067"/>
                  <a:pt x="622716" y="53"/>
                  <a:pt x="595613" y="0"/>
                </a:cubicBezTo>
                <a:cubicBezTo>
                  <a:pt x="595596" y="0"/>
                  <a:pt x="595582" y="0"/>
                  <a:pt x="595565" y="0"/>
                </a:cubicBezTo>
                <a:lnTo>
                  <a:pt x="49051" y="0"/>
                </a:lnTo>
                <a:cubicBezTo>
                  <a:pt x="21966" y="13"/>
                  <a:pt x="13" y="21966"/>
                  <a:pt x="0" y="49051"/>
                </a:cubicBezTo>
                <a:lnTo>
                  <a:pt x="0" y="399243"/>
                </a:lnTo>
                <a:cubicBezTo>
                  <a:pt x="13" y="426327"/>
                  <a:pt x="21966" y="448279"/>
                  <a:pt x="49051" y="448294"/>
                </a:cubicBezTo>
                <a:lnTo>
                  <a:pt x="84070" y="448294"/>
                </a:lnTo>
                <a:lnTo>
                  <a:pt x="84070" y="546395"/>
                </a:lnTo>
                <a:cubicBezTo>
                  <a:pt x="84051" y="554130"/>
                  <a:pt x="90307" y="560417"/>
                  <a:pt x="98043" y="560436"/>
                </a:cubicBezTo>
                <a:cubicBezTo>
                  <a:pt x="101784" y="560446"/>
                  <a:pt x="105374" y="558959"/>
                  <a:pt x="108012" y="556305"/>
                </a:cubicBezTo>
                <a:lnTo>
                  <a:pt x="216000" y="448294"/>
                </a:lnTo>
                <a:lnTo>
                  <a:pt x="595565" y="448294"/>
                </a:lnTo>
                <a:close/>
                <a:moveTo>
                  <a:pt x="210187" y="420397"/>
                </a:moveTo>
                <a:cubicBezTo>
                  <a:pt x="206472" y="420402"/>
                  <a:pt x="202910" y="421874"/>
                  <a:pt x="200277" y="424495"/>
                </a:cubicBezTo>
                <a:lnTo>
                  <a:pt x="112133" y="512639"/>
                </a:lnTo>
                <a:lnTo>
                  <a:pt x="112133" y="434405"/>
                </a:lnTo>
                <a:cubicBezTo>
                  <a:pt x="112133" y="426670"/>
                  <a:pt x="105861" y="420397"/>
                  <a:pt x="98125" y="420397"/>
                </a:cubicBezTo>
                <a:lnTo>
                  <a:pt x="49051" y="420397"/>
                </a:lnTo>
                <a:cubicBezTo>
                  <a:pt x="37444" y="420371"/>
                  <a:pt x="28042" y="410968"/>
                  <a:pt x="28015" y="399362"/>
                </a:cubicBezTo>
                <a:lnTo>
                  <a:pt x="28015" y="49170"/>
                </a:lnTo>
                <a:cubicBezTo>
                  <a:pt x="28042" y="37563"/>
                  <a:pt x="37444" y="28161"/>
                  <a:pt x="49051" y="28134"/>
                </a:cubicBezTo>
                <a:lnTo>
                  <a:pt x="595565" y="28134"/>
                </a:lnTo>
                <a:cubicBezTo>
                  <a:pt x="607167" y="28161"/>
                  <a:pt x="616565" y="37567"/>
                  <a:pt x="616577" y="49170"/>
                </a:cubicBezTo>
                <a:lnTo>
                  <a:pt x="616577" y="399362"/>
                </a:lnTo>
                <a:cubicBezTo>
                  <a:pt x="616565" y="410964"/>
                  <a:pt x="607167" y="420371"/>
                  <a:pt x="595565" y="420397"/>
                </a:cubicBezTo>
                <a:close/>
              </a:path>
            </a:pathLst>
          </a:custGeom>
          <a:solidFill>
            <a:schemeClr val="bg1"/>
          </a:solidFill>
          <a:ln w="2375" cap="flat">
            <a:noFill/>
            <a:prstDash val="solid"/>
            <a:miter/>
          </a:ln>
        </p:spPr>
        <p:txBody>
          <a:bodyPr rtlCol="0" anchor="ctr"/>
          <a:lstStyle/>
          <a:p>
            <a:endParaRPr lang="pl-PL"/>
          </a:p>
        </p:txBody>
      </p:sp>
      <p:sp>
        <p:nvSpPr>
          <p:cNvPr id="15" name="Freeform: Shape 14">
            <a:extLst>
              <a:ext uri="{FF2B5EF4-FFF2-40B4-BE49-F238E27FC236}">
                <a16:creationId xmlns:a16="http://schemas.microsoft.com/office/drawing/2014/main" id="{75629CB5-A12F-4978-A8ED-FD1110CBCF76}"/>
              </a:ext>
            </a:extLst>
          </p:cNvPr>
          <p:cNvSpPr/>
          <p:nvPr/>
        </p:nvSpPr>
        <p:spPr>
          <a:xfrm>
            <a:off x="4361453" y="1418679"/>
            <a:ext cx="196172" cy="308281"/>
          </a:xfrm>
          <a:custGeom>
            <a:avLst/>
            <a:gdLst>
              <a:gd name="connsiteX0" fmla="*/ 84070 w 196172"/>
              <a:gd name="connsiteY0" fmla="*/ 1018 h 308281"/>
              <a:gd name="connsiteX1" fmla="*/ 0 w 196172"/>
              <a:gd name="connsiteY1" fmla="*/ 98095 h 308281"/>
              <a:gd name="connsiteX2" fmla="*/ 14008 w 196172"/>
              <a:gd name="connsiteY2" fmla="*/ 112103 h 308281"/>
              <a:gd name="connsiteX3" fmla="*/ 28015 w 196172"/>
              <a:gd name="connsiteY3" fmla="*/ 98095 h 308281"/>
              <a:gd name="connsiteX4" fmla="*/ 98078 w 196172"/>
              <a:gd name="connsiteY4" fmla="*/ 28033 h 308281"/>
              <a:gd name="connsiteX5" fmla="*/ 168140 w 196172"/>
              <a:gd name="connsiteY5" fmla="*/ 98095 h 308281"/>
              <a:gd name="connsiteX6" fmla="*/ 98078 w 196172"/>
              <a:gd name="connsiteY6" fmla="*/ 168157 h 308281"/>
              <a:gd name="connsiteX7" fmla="*/ 98078 w 196172"/>
              <a:gd name="connsiteY7" fmla="*/ 168157 h 308281"/>
              <a:gd name="connsiteX8" fmla="*/ 84070 w 196172"/>
              <a:gd name="connsiteY8" fmla="*/ 182165 h 308281"/>
              <a:gd name="connsiteX9" fmla="*/ 84070 w 196172"/>
              <a:gd name="connsiteY9" fmla="*/ 182165 h 308281"/>
              <a:gd name="connsiteX10" fmla="*/ 84070 w 196172"/>
              <a:gd name="connsiteY10" fmla="*/ 238220 h 308281"/>
              <a:gd name="connsiteX11" fmla="*/ 98078 w 196172"/>
              <a:gd name="connsiteY11" fmla="*/ 252227 h 308281"/>
              <a:gd name="connsiteX12" fmla="*/ 112085 w 196172"/>
              <a:gd name="connsiteY12" fmla="*/ 238220 h 308281"/>
              <a:gd name="connsiteX13" fmla="*/ 112085 w 196172"/>
              <a:gd name="connsiteY13" fmla="*/ 195172 h 308281"/>
              <a:gd name="connsiteX14" fmla="*/ 195155 w 196172"/>
              <a:gd name="connsiteY14" fmla="*/ 84087 h 308281"/>
              <a:gd name="connsiteX15" fmla="*/ 84070 w 196172"/>
              <a:gd name="connsiteY15" fmla="*/ 1018 h 308281"/>
              <a:gd name="connsiteX16" fmla="*/ 98078 w 196172"/>
              <a:gd name="connsiteY16" fmla="*/ 266235 h 308281"/>
              <a:gd name="connsiteX17" fmla="*/ 84070 w 196172"/>
              <a:gd name="connsiteY17" fmla="*/ 280267 h 308281"/>
              <a:gd name="connsiteX18" fmla="*/ 84070 w 196172"/>
              <a:gd name="connsiteY18" fmla="*/ 294274 h 308281"/>
              <a:gd name="connsiteX19" fmla="*/ 98078 w 196172"/>
              <a:gd name="connsiteY19" fmla="*/ 308282 h 308281"/>
              <a:gd name="connsiteX20" fmla="*/ 112085 w 196172"/>
              <a:gd name="connsiteY20" fmla="*/ 294274 h 308281"/>
              <a:gd name="connsiteX21" fmla="*/ 112085 w 196172"/>
              <a:gd name="connsiteY21" fmla="*/ 280267 h 308281"/>
              <a:gd name="connsiteX22" fmla="*/ 98078 w 196172"/>
              <a:gd name="connsiteY22" fmla="*/ 266235 h 30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6172" h="308281">
                <a:moveTo>
                  <a:pt x="84070" y="1018"/>
                </a:moveTo>
                <a:cubicBezTo>
                  <a:pt x="35801" y="7963"/>
                  <a:pt x="-23" y="49330"/>
                  <a:pt x="0" y="98095"/>
                </a:cubicBezTo>
                <a:cubicBezTo>
                  <a:pt x="0" y="105831"/>
                  <a:pt x="6272" y="112103"/>
                  <a:pt x="14008" y="112103"/>
                </a:cubicBezTo>
                <a:cubicBezTo>
                  <a:pt x="21743" y="112103"/>
                  <a:pt x="28015" y="105831"/>
                  <a:pt x="28015" y="98095"/>
                </a:cubicBezTo>
                <a:cubicBezTo>
                  <a:pt x="28015" y="59401"/>
                  <a:pt x="59383" y="28033"/>
                  <a:pt x="98078" y="28033"/>
                </a:cubicBezTo>
                <a:cubicBezTo>
                  <a:pt x="136773" y="28033"/>
                  <a:pt x="168140" y="59401"/>
                  <a:pt x="168140" y="98095"/>
                </a:cubicBezTo>
                <a:cubicBezTo>
                  <a:pt x="168140" y="136789"/>
                  <a:pt x="136773" y="168157"/>
                  <a:pt x="98078" y="168157"/>
                </a:cubicBezTo>
                <a:lnTo>
                  <a:pt x="98078" y="168157"/>
                </a:lnTo>
                <a:cubicBezTo>
                  <a:pt x="90342" y="168157"/>
                  <a:pt x="84070" y="174430"/>
                  <a:pt x="84070" y="182165"/>
                </a:cubicBezTo>
                <a:lnTo>
                  <a:pt x="84070" y="182165"/>
                </a:lnTo>
                <a:lnTo>
                  <a:pt x="84070" y="238220"/>
                </a:lnTo>
                <a:cubicBezTo>
                  <a:pt x="84070" y="245955"/>
                  <a:pt x="90342" y="252227"/>
                  <a:pt x="98078" y="252227"/>
                </a:cubicBezTo>
                <a:cubicBezTo>
                  <a:pt x="105813" y="252227"/>
                  <a:pt x="112085" y="245955"/>
                  <a:pt x="112085" y="238220"/>
                </a:cubicBezTo>
                <a:lnTo>
                  <a:pt x="112085" y="195172"/>
                </a:lnTo>
                <a:cubicBezTo>
                  <a:pt x="165700" y="187437"/>
                  <a:pt x="202890" y="137702"/>
                  <a:pt x="195155" y="84087"/>
                </a:cubicBezTo>
                <a:cubicBezTo>
                  <a:pt x="187420" y="30473"/>
                  <a:pt x="137685" y="-6718"/>
                  <a:pt x="84070" y="1018"/>
                </a:cubicBezTo>
                <a:close/>
                <a:moveTo>
                  <a:pt x="98078" y="266235"/>
                </a:moveTo>
                <a:cubicBezTo>
                  <a:pt x="90338" y="266249"/>
                  <a:pt x="84070" y="272527"/>
                  <a:pt x="84070" y="280267"/>
                </a:cubicBezTo>
                <a:lnTo>
                  <a:pt x="84070" y="294274"/>
                </a:lnTo>
                <a:cubicBezTo>
                  <a:pt x="84070" y="302009"/>
                  <a:pt x="90342" y="308282"/>
                  <a:pt x="98078" y="308282"/>
                </a:cubicBezTo>
                <a:cubicBezTo>
                  <a:pt x="105813" y="308282"/>
                  <a:pt x="112085" y="302009"/>
                  <a:pt x="112085" y="294274"/>
                </a:cubicBezTo>
                <a:lnTo>
                  <a:pt x="112085" y="280267"/>
                </a:lnTo>
                <a:cubicBezTo>
                  <a:pt x="112085" y="272527"/>
                  <a:pt x="105818" y="266249"/>
                  <a:pt x="98078" y="266235"/>
                </a:cubicBezTo>
                <a:close/>
              </a:path>
            </a:pathLst>
          </a:custGeom>
          <a:solidFill>
            <a:schemeClr val="bg1"/>
          </a:solidFill>
          <a:ln w="2375" cap="flat">
            <a:noFill/>
            <a:prstDash val="solid"/>
            <a:miter/>
          </a:ln>
        </p:spPr>
        <p:txBody>
          <a:bodyPr rtlCol="0" anchor="ctr"/>
          <a:lstStyle/>
          <a:p>
            <a:endParaRPr lang="pl-PL"/>
          </a:p>
        </p:txBody>
      </p:sp>
      <p:sp>
        <p:nvSpPr>
          <p:cNvPr id="16" name="Freeform: Shape 15">
            <a:extLst>
              <a:ext uri="{FF2B5EF4-FFF2-40B4-BE49-F238E27FC236}">
                <a16:creationId xmlns:a16="http://schemas.microsoft.com/office/drawing/2014/main" id="{5A6A0FA6-A118-2858-B3D5-115B1A59872D}"/>
              </a:ext>
            </a:extLst>
          </p:cNvPr>
          <p:cNvSpPr/>
          <p:nvPr/>
        </p:nvSpPr>
        <p:spPr>
          <a:xfrm>
            <a:off x="4361453" y="1502743"/>
            <a:ext cx="644520" cy="560556"/>
          </a:xfrm>
          <a:custGeom>
            <a:avLst/>
            <a:gdLst>
              <a:gd name="connsiteX0" fmla="*/ 49027 w 644520"/>
              <a:gd name="connsiteY0" fmla="*/ 448437 h 560556"/>
              <a:gd name="connsiteX1" fmla="*/ 428521 w 644520"/>
              <a:gd name="connsiteY1" fmla="*/ 448437 h 560556"/>
              <a:gd name="connsiteX2" fmla="*/ 536509 w 644520"/>
              <a:gd name="connsiteY2" fmla="*/ 556424 h 560556"/>
              <a:gd name="connsiteX3" fmla="*/ 556320 w 644520"/>
              <a:gd name="connsiteY3" fmla="*/ 556482 h 560556"/>
              <a:gd name="connsiteX4" fmla="*/ 560451 w 644520"/>
              <a:gd name="connsiteY4" fmla="*/ 546514 h 560556"/>
              <a:gd name="connsiteX5" fmla="*/ 560451 w 644520"/>
              <a:gd name="connsiteY5" fmla="*/ 448437 h 560556"/>
              <a:gd name="connsiteX6" fmla="*/ 595470 w 644520"/>
              <a:gd name="connsiteY6" fmla="*/ 448437 h 560556"/>
              <a:gd name="connsiteX7" fmla="*/ 644521 w 644520"/>
              <a:gd name="connsiteY7" fmla="*/ 399386 h 560556"/>
              <a:gd name="connsiteX8" fmla="*/ 644521 w 644520"/>
              <a:gd name="connsiteY8" fmla="*/ 49051 h 560556"/>
              <a:gd name="connsiteX9" fmla="*/ 595541 w 644520"/>
              <a:gd name="connsiteY9" fmla="*/ 0 h 560556"/>
              <a:gd name="connsiteX10" fmla="*/ 420374 w 644520"/>
              <a:gd name="connsiteY10" fmla="*/ 0 h 560556"/>
              <a:gd name="connsiteX11" fmla="*/ 420374 w 644520"/>
              <a:gd name="connsiteY11" fmla="*/ 28039 h 560556"/>
              <a:gd name="connsiteX12" fmla="*/ 595541 w 644520"/>
              <a:gd name="connsiteY12" fmla="*/ 28039 h 560556"/>
              <a:gd name="connsiteX13" fmla="*/ 616577 w 644520"/>
              <a:gd name="connsiteY13" fmla="*/ 49051 h 560556"/>
              <a:gd name="connsiteX14" fmla="*/ 616577 w 644520"/>
              <a:gd name="connsiteY14" fmla="*/ 399386 h 560556"/>
              <a:gd name="connsiteX15" fmla="*/ 595541 w 644520"/>
              <a:gd name="connsiteY15" fmla="*/ 420397 h 560556"/>
              <a:gd name="connsiteX16" fmla="*/ 546491 w 644520"/>
              <a:gd name="connsiteY16" fmla="*/ 420397 h 560556"/>
              <a:gd name="connsiteX17" fmla="*/ 532483 w 644520"/>
              <a:gd name="connsiteY17" fmla="*/ 434405 h 560556"/>
              <a:gd name="connsiteX18" fmla="*/ 532483 w 644520"/>
              <a:gd name="connsiteY18" fmla="*/ 512686 h 560556"/>
              <a:gd name="connsiteX19" fmla="*/ 444339 w 644520"/>
              <a:gd name="connsiteY19" fmla="*/ 424543 h 560556"/>
              <a:gd name="connsiteX20" fmla="*/ 434429 w 644520"/>
              <a:gd name="connsiteY20" fmla="*/ 420445 h 560556"/>
              <a:gd name="connsiteX21" fmla="*/ 49027 w 644520"/>
              <a:gd name="connsiteY21" fmla="*/ 420445 h 560556"/>
              <a:gd name="connsiteX22" fmla="*/ 28015 w 644520"/>
              <a:gd name="connsiteY22" fmla="*/ 399434 h 560556"/>
              <a:gd name="connsiteX23" fmla="*/ 28015 w 644520"/>
              <a:gd name="connsiteY23" fmla="*/ 399434 h 560556"/>
              <a:gd name="connsiteX24" fmla="*/ 28015 w 644520"/>
              <a:gd name="connsiteY24" fmla="*/ 294281 h 560556"/>
              <a:gd name="connsiteX25" fmla="*/ 0 w 644520"/>
              <a:gd name="connsiteY25" fmla="*/ 294281 h 560556"/>
              <a:gd name="connsiteX26" fmla="*/ 0 w 644520"/>
              <a:gd name="connsiteY26" fmla="*/ 399386 h 560556"/>
              <a:gd name="connsiteX27" fmla="*/ 49027 w 644520"/>
              <a:gd name="connsiteY27" fmla="*/ 448437 h 56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4520" h="560556">
                <a:moveTo>
                  <a:pt x="49027" y="448437"/>
                </a:moveTo>
                <a:lnTo>
                  <a:pt x="428521" y="448437"/>
                </a:lnTo>
                <a:lnTo>
                  <a:pt x="536509" y="556424"/>
                </a:lnTo>
                <a:cubicBezTo>
                  <a:pt x="541964" y="561911"/>
                  <a:pt x="550831" y="561937"/>
                  <a:pt x="556320" y="556482"/>
                </a:cubicBezTo>
                <a:cubicBezTo>
                  <a:pt x="558971" y="553845"/>
                  <a:pt x="560460" y="550254"/>
                  <a:pt x="560451" y="546514"/>
                </a:cubicBezTo>
                <a:lnTo>
                  <a:pt x="560451" y="448437"/>
                </a:lnTo>
                <a:lnTo>
                  <a:pt x="595470" y="448437"/>
                </a:lnTo>
                <a:cubicBezTo>
                  <a:pt x="622537" y="448384"/>
                  <a:pt x="644468" y="426453"/>
                  <a:pt x="644521" y="399386"/>
                </a:cubicBezTo>
                <a:lnTo>
                  <a:pt x="644521" y="49051"/>
                </a:lnTo>
                <a:cubicBezTo>
                  <a:pt x="644482" y="22005"/>
                  <a:pt x="622587" y="79"/>
                  <a:pt x="595541" y="0"/>
                </a:cubicBezTo>
                <a:lnTo>
                  <a:pt x="420374" y="0"/>
                </a:lnTo>
                <a:lnTo>
                  <a:pt x="420374" y="28039"/>
                </a:lnTo>
                <a:lnTo>
                  <a:pt x="595541" y="28039"/>
                </a:lnTo>
                <a:cubicBezTo>
                  <a:pt x="607143" y="28052"/>
                  <a:pt x="616550" y="37448"/>
                  <a:pt x="616577" y="49051"/>
                </a:cubicBezTo>
                <a:lnTo>
                  <a:pt x="616577" y="399386"/>
                </a:lnTo>
                <a:cubicBezTo>
                  <a:pt x="616550" y="410988"/>
                  <a:pt x="607143" y="420386"/>
                  <a:pt x="595541" y="420397"/>
                </a:cubicBezTo>
                <a:lnTo>
                  <a:pt x="546491" y="420397"/>
                </a:lnTo>
                <a:cubicBezTo>
                  <a:pt x="538760" y="420412"/>
                  <a:pt x="532497" y="426675"/>
                  <a:pt x="532483" y="434405"/>
                </a:cubicBezTo>
                <a:lnTo>
                  <a:pt x="532483" y="512686"/>
                </a:lnTo>
                <a:lnTo>
                  <a:pt x="444339" y="424543"/>
                </a:lnTo>
                <a:cubicBezTo>
                  <a:pt x="441707" y="421922"/>
                  <a:pt x="438143" y="420450"/>
                  <a:pt x="434429" y="420445"/>
                </a:cubicBezTo>
                <a:lnTo>
                  <a:pt x="49027" y="420445"/>
                </a:lnTo>
                <a:cubicBezTo>
                  <a:pt x="37423" y="420445"/>
                  <a:pt x="28015" y="411038"/>
                  <a:pt x="28015" y="399434"/>
                </a:cubicBezTo>
                <a:lnTo>
                  <a:pt x="28015" y="399434"/>
                </a:lnTo>
                <a:lnTo>
                  <a:pt x="28015" y="294281"/>
                </a:lnTo>
                <a:lnTo>
                  <a:pt x="0" y="294281"/>
                </a:lnTo>
                <a:lnTo>
                  <a:pt x="0" y="399386"/>
                </a:lnTo>
                <a:cubicBezTo>
                  <a:pt x="39" y="426451"/>
                  <a:pt x="21962" y="448384"/>
                  <a:pt x="49027" y="448437"/>
                </a:cubicBezTo>
                <a:close/>
              </a:path>
            </a:pathLst>
          </a:custGeom>
          <a:solidFill>
            <a:schemeClr val="bg1"/>
          </a:solidFill>
          <a:ln w="2375" cap="flat">
            <a:noFill/>
            <a:prstDash val="solid"/>
            <a:miter/>
          </a:ln>
        </p:spPr>
        <p:txBody>
          <a:bodyPr rtlCol="0" anchor="ctr"/>
          <a:lstStyle/>
          <a:p>
            <a:endParaRPr lang="pl-PL"/>
          </a:p>
        </p:txBody>
      </p:sp>
    </p:spTree>
    <p:extLst>
      <p:ext uri="{BB962C8B-B14F-4D97-AF65-F5344CB8AC3E}">
        <p14:creationId xmlns:p14="http://schemas.microsoft.com/office/powerpoint/2010/main" val="1608350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3E04EF-3E9F-478E-9887-6A4BD41701B5}"/>
              </a:ext>
            </a:extLst>
          </p:cNvPr>
          <p:cNvSpPr/>
          <p:nvPr userDrawn="1"/>
        </p:nvSpPr>
        <p:spPr>
          <a:xfrm>
            <a:off x="0" y="3781312"/>
            <a:ext cx="9144000" cy="1362187"/>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10">
            <a:extLst>
              <a:ext uri="{FF2B5EF4-FFF2-40B4-BE49-F238E27FC236}">
                <a16:creationId xmlns:a16="http://schemas.microsoft.com/office/drawing/2014/main" id="{E28E81B4-9A4B-4038-8F30-881B3F451958}"/>
              </a:ext>
            </a:extLst>
          </p:cNvPr>
          <p:cNvSpPr txBox="1">
            <a:spLocks noChangeArrowheads="1"/>
          </p:cNvSpPr>
          <p:nvPr userDrawn="1"/>
        </p:nvSpPr>
        <p:spPr bwMode="auto">
          <a:xfrm>
            <a:off x="0" y="0"/>
            <a:ext cx="9143999" cy="3781312"/>
          </a:xfrm>
          <a:prstGeom prst="rect">
            <a:avLst/>
          </a:prstGeom>
          <a:solidFill>
            <a:srgbClr val="DF4145"/>
          </a:solidFill>
          <a:ln>
            <a:noFill/>
          </a:ln>
        </p:spPr>
        <p:txBody>
          <a:bodyPr wrap="square" lIns="137160" rIns="137160" anchor="ctr" anchorCtr="0">
            <a:no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r>
              <a:rPr lang="pl-PL" sz="4400">
                <a:solidFill>
                  <a:schemeClr val="bg1"/>
                </a:solidFill>
                <a:latin typeface="Trebuchet MS" panose="020B0603020202020204" pitchFamily="34" charset="0"/>
                <a:cs typeface="Microsoft New Tai Lue" panose="020B0502040204020203" pitchFamily="34" charset="0"/>
              </a:rPr>
              <a:t>  </a:t>
            </a:r>
            <a:endParaRPr lang="en-US" altLang="en-US" sz="4000" dirty="0">
              <a:solidFill>
                <a:srgbClr val="FFFF00"/>
              </a:solidFill>
              <a:latin typeface="Trebuchet MS" panose="020B0603020202020204" pitchFamily="34" charset="0"/>
            </a:endParaRPr>
          </a:p>
        </p:txBody>
      </p:sp>
      <p:sp>
        <p:nvSpPr>
          <p:cNvPr id="9" name="Title 1">
            <a:extLst>
              <a:ext uri="{FF2B5EF4-FFF2-40B4-BE49-F238E27FC236}">
                <a16:creationId xmlns:a16="http://schemas.microsoft.com/office/drawing/2014/main" id="{5175243D-61C1-4375-A211-B8A233C7BAD3}"/>
              </a:ext>
            </a:extLst>
          </p:cNvPr>
          <p:cNvSpPr txBox="1">
            <a:spLocks/>
          </p:cNvSpPr>
          <p:nvPr userDrawn="1"/>
        </p:nvSpPr>
        <p:spPr bwMode="auto">
          <a:xfrm>
            <a:off x="0" y="1714500"/>
            <a:ext cx="9144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ＭＳ Ｐゴシック" charset="0"/>
                <a:cs typeface="Arial"/>
                <a:sym typeface="Arial" panose="020B0604020202020204" pitchFamily="34" charset="0"/>
                <a:rtl val="0"/>
              </a:defRPr>
            </a:lvl1pPr>
            <a:lvl2pPr algn="l" rtl="0" eaLnBrk="0" fontAlgn="base" hangingPunct="0">
              <a:spcBef>
                <a:spcPct val="0"/>
              </a:spcBef>
              <a:spcAft>
                <a:spcPct val="0"/>
              </a:spcAft>
              <a:defRPr sz="1400">
                <a:solidFill>
                  <a:srgbClr val="000000"/>
                </a:solidFill>
                <a:latin typeface="Arial"/>
                <a:ea typeface="ＭＳ Ｐゴシック" charset="0"/>
                <a:cs typeface="Arial"/>
                <a:sym typeface="Arial" panose="020B0604020202020204" pitchFamily="34" charset="0"/>
                <a:rtl val="0"/>
              </a:defRPr>
            </a:lvl2pPr>
            <a:lvl3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6pPr>
            <a:lvl7pPr marL="9144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7pPr>
            <a:lvl8pPr marL="13716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8pPr>
            <a:lvl9pPr marL="18288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9pPr>
          </a:lstStyle>
          <a:p>
            <a:pPr algn="ctr" eaLnBrk="1" hangingPunct="1">
              <a:buClr>
                <a:srgbClr val="000000"/>
              </a:buClr>
            </a:pPr>
            <a:r>
              <a:rPr lang="en-US" sz="5000" b="1" kern="0" dirty="0">
                <a:solidFill>
                  <a:schemeClr val="bg1"/>
                </a:solidFill>
                <a:latin typeface="Trebuchet MS" panose="020B0603020202020204" pitchFamily="34" charset="0"/>
                <a:ea typeface="ＭＳ Ｐゴシック" panose="020B0600070205080204" pitchFamily="34" charset="-128"/>
                <a:cs typeface="Arial" panose="020B0604020202020204" pitchFamily="34" charset="0"/>
              </a:rPr>
              <a:t>Thank you!</a:t>
            </a:r>
          </a:p>
        </p:txBody>
      </p:sp>
      <p:pic>
        <p:nvPicPr>
          <p:cNvPr id="8" name="Grafika 7">
            <a:extLst>
              <a:ext uri="{FF2B5EF4-FFF2-40B4-BE49-F238E27FC236}">
                <a16:creationId xmlns:a16="http://schemas.microsoft.com/office/drawing/2014/main" id="{C9862760-3515-44A8-B32D-C55D98E21A0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872245" y="4249723"/>
            <a:ext cx="3009455" cy="425364"/>
          </a:xfrm>
          <a:prstGeom prst="rect">
            <a:avLst/>
          </a:prstGeom>
        </p:spPr>
      </p:pic>
    </p:spTree>
    <p:extLst>
      <p:ext uri="{BB962C8B-B14F-4D97-AF65-F5344CB8AC3E}">
        <p14:creationId xmlns:p14="http://schemas.microsoft.com/office/powerpoint/2010/main" val="13146911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resentation Title">
    <p:spTree>
      <p:nvGrpSpPr>
        <p:cNvPr id="1" name=""/>
        <p:cNvGrpSpPr/>
        <p:nvPr/>
      </p:nvGrpSpPr>
      <p:grpSpPr>
        <a:xfrm>
          <a:off x="0" y="0"/>
          <a:ext cx="0" cy="0"/>
          <a:chOff x="0" y="0"/>
          <a:chExt cx="0" cy="0"/>
        </a:xfrm>
      </p:grpSpPr>
      <p:sp>
        <p:nvSpPr>
          <p:cNvPr id="3" name="Prostokąt 4">
            <a:extLst>
              <a:ext uri="{FF2B5EF4-FFF2-40B4-BE49-F238E27FC236}">
                <a16:creationId xmlns:a16="http://schemas.microsoft.com/office/drawing/2014/main" id="{7942AD66-ACD8-4DE4-999C-46D8DDF27E56}"/>
              </a:ext>
            </a:extLst>
          </p:cNvPr>
          <p:cNvSpPr/>
          <p:nvPr userDrawn="1"/>
        </p:nvSpPr>
        <p:spPr>
          <a:xfrm>
            <a:off x="0" y="1191537"/>
            <a:ext cx="9144000" cy="3951963"/>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a:p>
        </p:txBody>
      </p:sp>
      <p:pic>
        <p:nvPicPr>
          <p:cNvPr id="2" name="Grafika 1">
            <a:extLst>
              <a:ext uri="{FF2B5EF4-FFF2-40B4-BE49-F238E27FC236}">
                <a16:creationId xmlns:a16="http://schemas.microsoft.com/office/drawing/2014/main" id="{F9704ACB-594A-475C-8DCA-0EB931B4E1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7695" y="404975"/>
            <a:ext cx="3450173" cy="487657"/>
          </a:xfrm>
          <a:prstGeom prst="rect">
            <a:avLst/>
          </a:prstGeom>
        </p:spPr>
      </p:pic>
      <p:sp>
        <p:nvSpPr>
          <p:cNvPr id="4" name="Text Placeholder 14">
            <a:extLst>
              <a:ext uri="{FF2B5EF4-FFF2-40B4-BE49-F238E27FC236}">
                <a16:creationId xmlns:a16="http://schemas.microsoft.com/office/drawing/2014/main" id="{087CF316-64B0-EF80-562A-402838CE1753}"/>
              </a:ext>
            </a:extLst>
          </p:cNvPr>
          <p:cNvSpPr>
            <a:spLocks noGrp="1"/>
          </p:cNvSpPr>
          <p:nvPr>
            <p:ph type="body" sz="quarter" idx="12" hasCustomPrompt="1"/>
          </p:nvPr>
        </p:nvSpPr>
        <p:spPr>
          <a:xfrm>
            <a:off x="487696" y="2523147"/>
            <a:ext cx="4554821" cy="744488"/>
          </a:xfrm>
        </p:spPr>
        <p:txBody>
          <a:bodyPr/>
          <a:lstStyle>
            <a:lvl1pPr algn="l">
              <a:defRPr sz="4000" b="1">
                <a:solidFill>
                  <a:schemeClr val="bg1"/>
                </a:solidFill>
              </a:defRPr>
            </a:lvl1pPr>
          </a:lstStyle>
          <a:p>
            <a:pPr lvl="0"/>
            <a:r>
              <a:rPr lang="en-US" dirty="0"/>
              <a:t>Title</a:t>
            </a:r>
          </a:p>
        </p:txBody>
      </p:sp>
      <p:sp>
        <p:nvSpPr>
          <p:cNvPr id="5" name="Text Placeholder 14">
            <a:extLst>
              <a:ext uri="{FF2B5EF4-FFF2-40B4-BE49-F238E27FC236}">
                <a16:creationId xmlns:a16="http://schemas.microsoft.com/office/drawing/2014/main" id="{DE51915B-5FD1-8C34-C82A-D9C79A1CA43E}"/>
              </a:ext>
            </a:extLst>
          </p:cNvPr>
          <p:cNvSpPr>
            <a:spLocks noGrp="1"/>
          </p:cNvSpPr>
          <p:nvPr>
            <p:ph type="body" sz="quarter" idx="13" hasCustomPrompt="1"/>
          </p:nvPr>
        </p:nvSpPr>
        <p:spPr>
          <a:xfrm>
            <a:off x="487695" y="3279865"/>
            <a:ext cx="4554821" cy="744488"/>
          </a:xfrm>
        </p:spPr>
        <p:txBody>
          <a:bodyPr/>
          <a:lstStyle>
            <a:lvl1pPr algn="l">
              <a:defRPr sz="2000" b="0">
                <a:solidFill>
                  <a:schemeClr val="tx1"/>
                </a:solidFill>
              </a:defRPr>
            </a:lvl1pPr>
          </a:lstStyle>
          <a:p>
            <a:pPr lvl="0"/>
            <a:r>
              <a:rPr lang="en-US" dirty="0"/>
              <a:t>Month, Year</a:t>
            </a:r>
          </a:p>
        </p:txBody>
      </p:sp>
      <p:sp>
        <p:nvSpPr>
          <p:cNvPr id="8" name="Text Placeholder 1">
            <a:extLst>
              <a:ext uri="{FF2B5EF4-FFF2-40B4-BE49-F238E27FC236}">
                <a16:creationId xmlns:a16="http://schemas.microsoft.com/office/drawing/2014/main" id="{80D4FF3F-77E3-6AE5-AB03-0D29B8810614}"/>
              </a:ext>
            </a:extLst>
          </p:cNvPr>
          <p:cNvSpPr txBox="1">
            <a:spLocks/>
          </p:cNvSpPr>
          <p:nvPr userDrawn="1"/>
        </p:nvSpPr>
        <p:spPr>
          <a:xfrm>
            <a:off x="4170366" y="477800"/>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600" dirty="0">
                <a:solidFill>
                  <a:srgbClr val="1F1939"/>
                </a:solidFill>
                <a:latin typeface="Trebuchet MS"/>
                <a:ea typeface="ＭＳ Ｐゴシック"/>
              </a:rPr>
              <a:t>2024 USER CONFERENCE</a:t>
            </a:r>
          </a:p>
        </p:txBody>
      </p:sp>
    </p:spTree>
    <p:extLst>
      <p:ext uri="{BB962C8B-B14F-4D97-AF65-F5344CB8AC3E}">
        <p14:creationId xmlns:p14="http://schemas.microsoft.com/office/powerpoint/2010/main" val="1438990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resentation Title">
    <p:spTree>
      <p:nvGrpSpPr>
        <p:cNvPr id="1" name=""/>
        <p:cNvGrpSpPr/>
        <p:nvPr/>
      </p:nvGrpSpPr>
      <p:grpSpPr>
        <a:xfrm>
          <a:off x="0" y="0"/>
          <a:ext cx="0" cy="0"/>
          <a:chOff x="0" y="0"/>
          <a:chExt cx="0" cy="0"/>
        </a:xfrm>
      </p:grpSpPr>
      <p:pic>
        <p:nvPicPr>
          <p:cNvPr id="2" name="Grafika 1">
            <a:extLst>
              <a:ext uri="{FF2B5EF4-FFF2-40B4-BE49-F238E27FC236}">
                <a16:creationId xmlns:a16="http://schemas.microsoft.com/office/drawing/2014/main" id="{F9704ACB-594A-475C-8DCA-0EB931B4E1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7695" y="404975"/>
            <a:ext cx="3450173" cy="487657"/>
          </a:xfrm>
          <a:prstGeom prst="rect">
            <a:avLst/>
          </a:prstGeom>
        </p:spPr>
      </p:pic>
      <p:sp>
        <p:nvSpPr>
          <p:cNvPr id="5" name="Prostokąt 4">
            <a:extLst>
              <a:ext uri="{FF2B5EF4-FFF2-40B4-BE49-F238E27FC236}">
                <a16:creationId xmlns:a16="http://schemas.microsoft.com/office/drawing/2014/main" id="{7624A74C-8EB7-3E61-69E2-C6EFA2F2D4F0}"/>
              </a:ext>
            </a:extLst>
          </p:cNvPr>
          <p:cNvSpPr/>
          <p:nvPr userDrawn="1"/>
        </p:nvSpPr>
        <p:spPr>
          <a:xfrm>
            <a:off x="0" y="1191537"/>
            <a:ext cx="9144000" cy="3951963"/>
          </a:xfrm>
          <a:prstGeom prst="rect">
            <a:avLst/>
          </a:prstGeom>
          <a:solidFill>
            <a:srgbClr val="FB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a:p>
        </p:txBody>
      </p:sp>
      <p:sp>
        <p:nvSpPr>
          <p:cNvPr id="6" name="Rectangle 5">
            <a:extLst>
              <a:ext uri="{FF2B5EF4-FFF2-40B4-BE49-F238E27FC236}">
                <a16:creationId xmlns:a16="http://schemas.microsoft.com/office/drawing/2014/main" id="{31D7432E-958E-BFD1-A852-3A59BB82EC0F}"/>
              </a:ext>
            </a:extLst>
          </p:cNvPr>
          <p:cNvSpPr/>
          <p:nvPr userDrawn="1"/>
        </p:nvSpPr>
        <p:spPr>
          <a:xfrm>
            <a:off x="5774925" y="1191537"/>
            <a:ext cx="3369076" cy="3951963"/>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
            <a:extLst>
              <a:ext uri="{FF2B5EF4-FFF2-40B4-BE49-F238E27FC236}">
                <a16:creationId xmlns:a16="http://schemas.microsoft.com/office/drawing/2014/main" id="{B1A1EB74-93C4-8B22-52D8-77B15C329521}"/>
              </a:ext>
            </a:extLst>
          </p:cNvPr>
          <p:cNvSpPr txBox="1">
            <a:spLocks/>
          </p:cNvSpPr>
          <p:nvPr userDrawn="1"/>
        </p:nvSpPr>
        <p:spPr>
          <a:xfrm>
            <a:off x="4170366" y="477800"/>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600" dirty="0">
                <a:solidFill>
                  <a:srgbClr val="1F1939"/>
                </a:solidFill>
                <a:latin typeface="Trebuchet MS"/>
                <a:ea typeface="ＭＳ Ｐゴシック"/>
              </a:rPr>
              <a:t>2024 USER CONFERENCE</a:t>
            </a:r>
          </a:p>
        </p:txBody>
      </p:sp>
      <p:sp>
        <p:nvSpPr>
          <p:cNvPr id="10" name="Text Placeholder 14">
            <a:extLst>
              <a:ext uri="{FF2B5EF4-FFF2-40B4-BE49-F238E27FC236}">
                <a16:creationId xmlns:a16="http://schemas.microsoft.com/office/drawing/2014/main" id="{16C8DA70-2877-30A8-8E78-19C50A83BCE3}"/>
              </a:ext>
            </a:extLst>
          </p:cNvPr>
          <p:cNvSpPr>
            <a:spLocks noGrp="1"/>
          </p:cNvSpPr>
          <p:nvPr>
            <p:ph type="body" sz="quarter" idx="12" hasCustomPrompt="1"/>
          </p:nvPr>
        </p:nvSpPr>
        <p:spPr>
          <a:xfrm>
            <a:off x="487696" y="2523147"/>
            <a:ext cx="4554821" cy="744488"/>
          </a:xfrm>
        </p:spPr>
        <p:txBody>
          <a:bodyPr/>
          <a:lstStyle>
            <a:lvl1pPr algn="l">
              <a:defRPr sz="4000" b="1">
                <a:solidFill>
                  <a:srgbClr val="1F1939"/>
                </a:solidFill>
              </a:defRPr>
            </a:lvl1pPr>
          </a:lstStyle>
          <a:p>
            <a:pPr lvl="0"/>
            <a:r>
              <a:rPr lang="en-US" dirty="0"/>
              <a:t>Title</a:t>
            </a:r>
          </a:p>
        </p:txBody>
      </p:sp>
      <p:sp>
        <p:nvSpPr>
          <p:cNvPr id="11" name="Text Placeholder 14">
            <a:extLst>
              <a:ext uri="{FF2B5EF4-FFF2-40B4-BE49-F238E27FC236}">
                <a16:creationId xmlns:a16="http://schemas.microsoft.com/office/drawing/2014/main" id="{7CD13FCD-83B4-4161-3576-5D2BA5B1EB02}"/>
              </a:ext>
            </a:extLst>
          </p:cNvPr>
          <p:cNvSpPr>
            <a:spLocks noGrp="1"/>
          </p:cNvSpPr>
          <p:nvPr>
            <p:ph type="body" sz="quarter" idx="13" hasCustomPrompt="1"/>
          </p:nvPr>
        </p:nvSpPr>
        <p:spPr>
          <a:xfrm>
            <a:off x="487695" y="3279865"/>
            <a:ext cx="4554821" cy="744488"/>
          </a:xfrm>
        </p:spPr>
        <p:txBody>
          <a:bodyPr/>
          <a:lstStyle>
            <a:lvl1pPr algn="l">
              <a:defRPr sz="2000" b="0">
                <a:solidFill>
                  <a:schemeClr val="tx1"/>
                </a:solidFill>
              </a:defRPr>
            </a:lvl1pPr>
          </a:lstStyle>
          <a:p>
            <a:pPr lvl="0"/>
            <a:r>
              <a:rPr lang="en-US" dirty="0"/>
              <a:t>Month, Year</a:t>
            </a:r>
          </a:p>
        </p:txBody>
      </p:sp>
      <p:pic>
        <p:nvPicPr>
          <p:cNvPr id="14" name="Picture 13" descr="A group of women sitting at a table&#10;&#10;Description automatically generated">
            <a:extLst>
              <a:ext uri="{FF2B5EF4-FFF2-40B4-BE49-F238E27FC236}">
                <a16:creationId xmlns:a16="http://schemas.microsoft.com/office/drawing/2014/main" id="{C0D664DF-6D6A-11D6-0FE1-F9E38887533E}"/>
              </a:ext>
            </a:extLst>
          </p:cNvPr>
          <p:cNvPicPr>
            <a:picLocks noChangeAspect="1"/>
          </p:cNvPicPr>
          <p:nvPr userDrawn="1"/>
        </p:nvPicPr>
        <p:blipFill rotWithShape="1">
          <a:blip r:embed="rId4"/>
          <a:srcRect l="27516" t="894" r="17105" b="1623"/>
          <a:stretch/>
        </p:blipFill>
        <p:spPr>
          <a:xfrm>
            <a:off x="5774924" y="1191536"/>
            <a:ext cx="3369076" cy="3951964"/>
          </a:xfrm>
          <a:prstGeom prst="rect">
            <a:avLst/>
          </a:prstGeom>
        </p:spPr>
      </p:pic>
    </p:spTree>
    <p:extLst>
      <p:ext uri="{BB962C8B-B14F-4D97-AF65-F5344CB8AC3E}">
        <p14:creationId xmlns:p14="http://schemas.microsoft.com/office/powerpoint/2010/main" val="21377252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Presentation Title">
    <p:spTree>
      <p:nvGrpSpPr>
        <p:cNvPr id="1" name=""/>
        <p:cNvGrpSpPr/>
        <p:nvPr/>
      </p:nvGrpSpPr>
      <p:grpSpPr>
        <a:xfrm>
          <a:off x="0" y="0"/>
          <a:ext cx="0" cy="0"/>
          <a:chOff x="0" y="0"/>
          <a:chExt cx="0" cy="0"/>
        </a:xfrm>
      </p:grpSpPr>
      <p:sp>
        <p:nvSpPr>
          <p:cNvPr id="3" name="Prostokąt 4">
            <a:extLst>
              <a:ext uri="{FF2B5EF4-FFF2-40B4-BE49-F238E27FC236}">
                <a16:creationId xmlns:a16="http://schemas.microsoft.com/office/drawing/2014/main" id="{7942AD66-ACD8-4DE4-999C-46D8DDF27E56}"/>
              </a:ext>
            </a:extLst>
          </p:cNvPr>
          <p:cNvSpPr/>
          <p:nvPr userDrawn="1"/>
        </p:nvSpPr>
        <p:spPr>
          <a:xfrm>
            <a:off x="0" y="1191537"/>
            <a:ext cx="9144000" cy="3951963"/>
          </a:xfrm>
          <a:prstGeom prst="rect">
            <a:avLst/>
          </a:prstGeom>
          <a:solidFill>
            <a:srgbClr val="FB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noProof="0" dirty="0"/>
          </a:p>
        </p:txBody>
      </p:sp>
      <p:sp>
        <p:nvSpPr>
          <p:cNvPr id="12" name="Text Placeholder 14">
            <a:extLst>
              <a:ext uri="{FF2B5EF4-FFF2-40B4-BE49-F238E27FC236}">
                <a16:creationId xmlns:a16="http://schemas.microsoft.com/office/drawing/2014/main" id="{B2946B49-23E3-42A6-9FD9-BF862CFA52D2}"/>
              </a:ext>
            </a:extLst>
          </p:cNvPr>
          <p:cNvSpPr>
            <a:spLocks noGrp="1"/>
          </p:cNvSpPr>
          <p:nvPr>
            <p:ph type="body" sz="quarter" idx="12" hasCustomPrompt="1"/>
          </p:nvPr>
        </p:nvSpPr>
        <p:spPr>
          <a:xfrm>
            <a:off x="487696" y="2523147"/>
            <a:ext cx="4554821" cy="744488"/>
          </a:xfrm>
        </p:spPr>
        <p:txBody>
          <a:bodyPr/>
          <a:lstStyle>
            <a:lvl1pPr algn="l">
              <a:defRPr sz="4000" b="1">
                <a:solidFill>
                  <a:srgbClr val="1F1939"/>
                </a:solidFill>
              </a:defRPr>
            </a:lvl1pPr>
          </a:lstStyle>
          <a:p>
            <a:pPr lvl="0"/>
            <a:r>
              <a:rPr lang="en-US" noProof="0" dirty="0"/>
              <a:t>Title</a:t>
            </a:r>
          </a:p>
        </p:txBody>
      </p:sp>
      <p:pic>
        <p:nvPicPr>
          <p:cNvPr id="2" name="Grafika 1">
            <a:extLst>
              <a:ext uri="{FF2B5EF4-FFF2-40B4-BE49-F238E27FC236}">
                <a16:creationId xmlns:a16="http://schemas.microsoft.com/office/drawing/2014/main" id="{F9704ACB-594A-475C-8DCA-0EB931B4E1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7695" y="404975"/>
            <a:ext cx="3450173" cy="487657"/>
          </a:xfrm>
          <a:prstGeom prst="rect">
            <a:avLst/>
          </a:prstGeom>
        </p:spPr>
      </p:pic>
      <p:sp>
        <p:nvSpPr>
          <p:cNvPr id="4" name="Rectangle 3">
            <a:extLst>
              <a:ext uri="{FF2B5EF4-FFF2-40B4-BE49-F238E27FC236}">
                <a16:creationId xmlns:a16="http://schemas.microsoft.com/office/drawing/2014/main" id="{C270A813-EFD5-487F-8C17-7FE0AD19EFF1}"/>
              </a:ext>
            </a:extLst>
          </p:cNvPr>
          <p:cNvSpPr/>
          <p:nvPr userDrawn="1"/>
        </p:nvSpPr>
        <p:spPr>
          <a:xfrm>
            <a:off x="5774925" y="1191537"/>
            <a:ext cx="3369076" cy="3951963"/>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Text Placeholder 14">
            <a:extLst>
              <a:ext uri="{FF2B5EF4-FFF2-40B4-BE49-F238E27FC236}">
                <a16:creationId xmlns:a16="http://schemas.microsoft.com/office/drawing/2014/main" id="{D39D7072-0A67-D2A1-D9A0-44642DED8EC6}"/>
              </a:ext>
            </a:extLst>
          </p:cNvPr>
          <p:cNvSpPr>
            <a:spLocks noGrp="1"/>
          </p:cNvSpPr>
          <p:nvPr>
            <p:ph type="body" sz="quarter" idx="13" hasCustomPrompt="1"/>
          </p:nvPr>
        </p:nvSpPr>
        <p:spPr>
          <a:xfrm>
            <a:off x="487695" y="3279865"/>
            <a:ext cx="4554821" cy="744488"/>
          </a:xfrm>
        </p:spPr>
        <p:txBody>
          <a:bodyPr/>
          <a:lstStyle>
            <a:lvl1pPr algn="l">
              <a:defRPr sz="2000" b="0">
                <a:solidFill>
                  <a:schemeClr val="tx1"/>
                </a:solidFill>
              </a:defRPr>
            </a:lvl1pPr>
          </a:lstStyle>
          <a:p>
            <a:pPr lvl="0"/>
            <a:r>
              <a:rPr lang="en-US" noProof="0" dirty="0"/>
              <a:t>Month, Year</a:t>
            </a:r>
          </a:p>
        </p:txBody>
      </p:sp>
      <p:pic>
        <p:nvPicPr>
          <p:cNvPr id="9" name="Picture 8" descr="A picture containing text, indoor&#10;&#10;Description automatically generated">
            <a:extLst>
              <a:ext uri="{FF2B5EF4-FFF2-40B4-BE49-F238E27FC236}">
                <a16:creationId xmlns:a16="http://schemas.microsoft.com/office/drawing/2014/main" id="{9F1A6A4C-6E45-6E9A-3A94-43FF9FF9142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76649" y="1973033"/>
            <a:ext cx="2880061" cy="2589204"/>
          </a:xfrm>
          <a:prstGeom prst="rect">
            <a:avLst/>
          </a:prstGeom>
        </p:spPr>
      </p:pic>
      <p:sp>
        <p:nvSpPr>
          <p:cNvPr id="10" name="Text Placeholder 1">
            <a:extLst>
              <a:ext uri="{FF2B5EF4-FFF2-40B4-BE49-F238E27FC236}">
                <a16:creationId xmlns:a16="http://schemas.microsoft.com/office/drawing/2014/main" id="{9762E4E0-C146-0FFE-7611-A8C94D896019}"/>
              </a:ext>
            </a:extLst>
          </p:cNvPr>
          <p:cNvSpPr txBox="1">
            <a:spLocks/>
          </p:cNvSpPr>
          <p:nvPr userDrawn="1"/>
        </p:nvSpPr>
        <p:spPr>
          <a:xfrm>
            <a:off x="4170366" y="477800"/>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600" noProof="0" dirty="0">
                <a:solidFill>
                  <a:srgbClr val="1F1939"/>
                </a:solidFill>
                <a:latin typeface="Trebuchet MS"/>
                <a:ea typeface="ＭＳ Ｐゴシック"/>
              </a:rPr>
              <a:t>2024 USER CONFERENCE</a:t>
            </a:r>
          </a:p>
        </p:txBody>
      </p:sp>
    </p:spTree>
    <p:extLst>
      <p:ext uri="{BB962C8B-B14F-4D97-AF65-F5344CB8AC3E}">
        <p14:creationId xmlns:p14="http://schemas.microsoft.com/office/powerpoint/2010/main" val="39516493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Presenter">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CD5B44C5-D60F-461B-B762-D4E2C13F1ECA}"/>
              </a:ext>
            </a:extLst>
          </p:cNvPr>
          <p:cNvSpPr txBox="1">
            <a:spLocks/>
          </p:cNvSpPr>
          <p:nvPr userDrawn="1"/>
        </p:nvSpPr>
        <p:spPr>
          <a:xfrm>
            <a:off x="3155828" y="968004"/>
            <a:ext cx="5584393" cy="1208953"/>
          </a:xfrm>
          <a:prstGeom prst="rect">
            <a:avLst/>
          </a:prstGeom>
        </p:spPr>
        <p:txBody>
          <a:bodyPr rtlCol="0">
            <a:noAutofit/>
          </a:bodyPr>
          <a:lst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ＭＳ Ｐゴシック" charset="0"/>
                <a:cs typeface="Arial"/>
                <a:sym typeface="Arial" panose="020B0604020202020204" pitchFamily="34" charset="0"/>
                <a:rtl val="0"/>
              </a:defRPr>
            </a:lvl1pPr>
            <a:lvl2pPr algn="l" rtl="0" eaLnBrk="0" fontAlgn="base" hangingPunct="0">
              <a:spcBef>
                <a:spcPct val="0"/>
              </a:spcBef>
              <a:spcAft>
                <a:spcPct val="0"/>
              </a:spcAft>
              <a:defRPr sz="1400">
                <a:solidFill>
                  <a:srgbClr val="000000"/>
                </a:solidFill>
                <a:latin typeface="Arial"/>
                <a:ea typeface="ＭＳ Ｐゴシック" charset="0"/>
                <a:cs typeface="Arial"/>
                <a:sym typeface="Arial" panose="020B0604020202020204" pitchFamily="34" charset="0"/>
                <a:rtl val="0"/>
              </a:defRPr>
            </a:lvl2pPr>
            <a:lvl3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6pPr>
            <a:lvl7pPr marL="9144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7pPr>
            <a:lvl8pPr marL="13716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8pPr>
            <a:lvl9pPr marL="18288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9pPr>
          </a:lstStyle>
          <a:p>
            <a:pPr eaLnBrk="1" fontAlgn="auto" hangingPunct="1">
              <a:spcAft>
                <a:spcPts val="0"/>
              </a:spcAft>
              <a:defRPr/>
            </a:pPr>
            <a:r>
              <a:rPr lang="en-US" sz="5000" kern="0" noProof="0" dirty="0">
                <a:solidFill>
                  <a:srgbClr val="1F1939"/>
                </a:solidFill>
                <a:latin typeface="Trebuchet MS" panose="020B0603020202020204" pitchFamily="34" charset="0"/>
              </a:rPr>
              <a:t>Hi, I am</a:t>
            </a:r>
            <a:br>
              <a:rPr lang="en-US" sz="5000" b="1" kern="0" noProof="0" dirty="0">
                <a:solidFill>
                  <a:srgbClr val="1F1939"/>
                </a:solidFill>
                <a:latin typeface="Trebuchet MS" panose="020B0603020202020204" pitchFamily="34" charset="0"/>
              </a:rPr>
            </a:br>
            <a:br>
              <a:rPr lang="en-US" sz="5000" b="1" kern="0" noProof="0" dirty="0">
                <a:solidFill>
                  <a:srgbClr val="1F1939"/>
                </a:solidFill>
                <a:latin typeface="Trebuchet MS" panose="020B0603020202020204" pitchFamily="34" charset="0"/>
              </a:rPr>
            </a:br>
            <a:br>
              <a:rPr lang="en-US" sz="5000" kern="0" noProof="0" dirty="0">
                <a:solidFill>
                  <a:srgbClr val="1F1939"/>
                </a:solidFill>
                <a:latin typeface="Trebuchet MS" panose="020B0603020202020204" pitchFamily="34" charset="0"/>
              </a:rPr>
            </a:br>
            <a:br>
              <a:rPr lang="en-US" sz="5000" kern="0" noProof="0" dirty="0">
                <a:solidFill>
                  <a:srgbClr val="1F1939"/>
                </a:solidFill>
                <a:latin typeface="Trebuchet MS" panose="020B0603020202020204" pitchFamily="34" charset="0"/>
              </a:rPr>
            </a:br>
            <a:endParaRPr lang="en-US" sz="5000" kern="0" noProof="0" dirty="0">
              <a:solidFill>
                <a:srgbClr val="1F1939"/>
              </a:solidFill>
              <a:latin typeface="Trebuchet MS" panose="020B0603020202020204" pitchFamily="34" charset="0"/>
            </a:endParaRPr>
          </a:p>
        </p:txBody>
      </p:sp>
      <p:pic>
        <p:nvPicPr>
          <p:cNvPr id="6" name="Obraz 1">
            <a:extLst>
              <a:ext uri="{FF2B5EF4-FFF2-40B4-BE49-F238E27FC236}">
                <a16:creationId xmlns:a16="http://schemas.microsoft.com/office/drawing/2014/main" id="{B5B6FDDD-C252-4125-9032-792B7D214A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85612" y="1231001"/>
            <a:ext cx="1524921" cy="1845517"/>
          </a:xfrm>
          <a:prstGeom prst="rect">
            <a:avLst/>
          </a:prstGeom>
        </p:spPr>
      </p:pic>
      <p:sp>
        <p:nvSpPr>
          <p:cNvPr id="9" name="Picture Placeholder 2">
            <a:extLst>
              <a:ext uri="{FF2B5EF4-FFF2-40B4-BE49-F238E27FC236}">
                <a16:creationId xmlns:a16="http://schemas.microsoft.com/office/drawing/2014/main" id="{B22CABF3-FECD-4EAC-9A17-BAEEE1D38900}"/>
              </a:ext>
            </a:extLst>
          </p:cNvPr>
          <p:cNvSpPr>
            <a:spLocks noGrp="1"/>
          </p:cNvSpPr>
          <p:nvPr>
            <p:ph type="pic" idx="10"/>
          </p:nvPr>
        </p:nvSpPr>
        <p:spPr>
          <a:xfrm>
            <a:off x="1303628" y="1382520"/>
            <a:ext cx="1269841" cy="1233502"/>
          </a:xfrm>
          <a:prstGeom prst="ellipse">
            <a:avLst/>
          </a:prstGeom>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noProof="0" dirty="0"/>
          </a:p>
        </p:txBody>
      </p:sp>
      <p:sp>
        <p:nvSpPr>
          <p:cNvPr id="15" name="Text Placeholder 14">
            <a:extLst>
              <a:ext uri="{FF2B5EF4-FFF2-40B4-BE49-F238E27FC236}">
                <a16:creationId xmlns:a16="http://schemas.microsoft.com/office/drawing/2014/main" id="{985DB895-42D2-4AE9-98FF-A4E27D7D7CA7}"/>
              </a:ext>
            </a:extLst>
          </p:cNvPr>
          <p:cNvSpPr>
            <a:spLocks noGrp="1"/>
          </p:cNvSpPr>
          <p:nvPr>
            <p:ph type="body" sz="quarter" idx="12" hasCustomPrompt="1"/>
          </p:nvPr>
        </p:nvSpPr>
        <p:spPr>
          <a:xfrm>
            <a:off x="3193315" y="1933087"/>
            <a:ext cx="5064124" cy="568180"/>
          </a:xfrm>
        </p:spPr>
        <p:txBody>
          <a:bodyPr anchor="ctr"/>
          <a:lstStyle>
            <a:lvl1pPr>
              <a:defRPr sz="3600" b="1">
                <a:solidFill>
                  <a:srgbClr val="E04145"/>
                </a:solidFill>
              </a:defRPr>
            </a:lvl1pPr>
          </a:lstStyle>
          <a:p>
            <a:pPr lvl="0"/>
            <a:r>
              <a:rPr lang="en-US" noProof="0" dirty="0"/>
              <a:t>Name</a:t>
            </a:r>
          </a:p>
        </p:txBody>
      </p:sp>
      <p:sp>
        <p:nvSpPr>
          <p:cNvPr id="16" name="Text Placeholder 14">
            <a:extLst>
              <a:ext uri="{FF2B5EF4-FFF2-40B4-BE49-F238E27FC236}">
                <a16:creationId xmlns:a16="http://schemas.microsoft.com/office/drawing/2014/main" id="{34C1B0B3-5CB8-43C0-9C1D-9D21EDFA1EBF}"/>
              </a:ext>
            </a:extLst>
          </p:cNvPr>
          <p:cNvSpPr>
            <a:spLocks noGrp="1"/>
          </p:cNvSpPr>
          <p:nvPr>
            <p:ph type="body" sz="quarter" idx="13" hasCustomPrompt="1"/>
          </p:nvPr>
        </p:nvSpPr>
        <p:spPr>
          <a:xfrm>
            <a:off x="3193314" y="2514281"/>
            <a:ext cx="5064124" cy="562237"/>
          </a:xfrm>
        </p:spPr>
        <p:txBody>
          <a:bodyPr anchor="ctr"/>
          <a:lstStyle>
            <a:lvl1pPr>
              <a:defRPr sz="3000" b="0">
                <a:solidFill>
                  <a:schemeClr val="tx1"/>
                </a:solidFill>
              </a:defRPr>
            </a:lvl1pPr>
          </a:lstStyle>
          <a:p>
            <a:pPr lvl="0"/>
            <a:r>
              <a:rPr lang="en-US" noProof="0" dirty="0"/>
              <a:t>Job Title</a:t>
            </a:r>
          </a:p>
        </p:txBody>
      </p:sp>
      <p:sp>
        <p:nvSpPr>
          <p:cNvPr id="2" name="Prostokąt 1">
            <a:extLst>
              <a:ext uri="{FF2B5EF4-FFF2-40B4-BE49-F238E27FC236}">
                <a16:creationId xmlns:a16="http://schemas.microsoft.com/office/drawing/2014/main" id="{14785CDD-A94E-481B-9B37-FB4E1F7B8C84}"/>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2" name="Grafika 11">
            <a:extLst>
              <a:ext uri="{FF2B5EF4-FFF2-40B4-BE49-F238E27FC236}">
                <a16:creationId xmlns:a16="http://schemas.microsoft.com/office/drawing/2014/main" id="{2D55DACF-3148-4B35-A765-B4803634D0D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42197" y="4669529"/>
            <a:ext cx="1999716" cy="282645"/>
          </a:xfrm>
          <a:prstGeom prst="rect">
            <a:avLst/>
          </a:prstGeom>
        </p:spPr>
      </p:pic>
      <p:sp>
        <p:nvSpPr>
          <p:cNvPr id="3" name="Text Placeholder 1">
            <a:extLst>
              <a:ext uri="{FF2B5EF4-FFF2-40B4-BE49-F238E27FC236}">
                <a16:creationId xmlns:a16="http://schemas.microsoft.com/office/drawing/2014/main" id="{5E237839-696C-936B-87CA-ABD40E232364}"/>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noProof="0" dirty="0">
                <a:solidFill>
                  <a:schemeClr val="bg1"/>
                </a:solidFill>
                <a:latin typeface="Trebuchet MS"/>
                <a:ea typeface="ＭＳ Ｐゴシック"/>
              </a:rPr>
              <a:t>2024 USER CONFERENCE</a:t>
            </a:r>
          </a:p>
        </p:txBody>
      </p:sp>
    </p:spTree>
    <p:extLst>
      <p:ext uri="{BB962C8B-B14F-4D97-AF65-F5344CB8AC3E}">
        <p14:creationId xmlns:p14="http://schemas.microsoft.com/office/powerpoint/2010/main" val="884508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chemeClr val="bg1"/>
        </a:solidFill>
        <a:effectLst/>
      </p:bgPr>
    </p:bg>
    <p:spTree>
      <p:nvGrpSpPr>
        <p:cNvPr id="1" name=""/>
        <p:cNvGrpSpPr/>
        <p:nvPr/>
      </p:nvGrpSpPr>
      <p:grpSpPr>
        <a:xfrm>
          <a:off x="0" y="0"/>
          <a:ext cx="0" cy="0"/>
          <a:chOff x="0" y="0"/>
          <a:chExt cx="0" cy="0"/>
        </a:xfrm>
      </p:grpSpPr>
      <p:sp>
        <p:nvSpPr>
          <p:cNvPr id="9" name="Text Placeholder 14">
            <a:extLst>
              <a:ext uri="{FF2B5EF4-FFF2-40B4-BE49-F238E27FC236}">
                <a16:creationId xmlns:a16="http://schemas.microsoft.com/office/drawing/2014/main" id="{556BC2F7-27D8-4D87-9000-7B3D3161431A}"/>
              </a:ext>
            </a:extLst>
          </p:cNvPr>
          <p:cNvSpPr>
            <a:spLocks noGrp="1"/>
          </p:cNvSpPr>
          <p:nvPr>
            <p:ph type="body" sz="quarter" idx="12" hasCustomPrompt="1"/>
          </p:nvPr>
        </p:nvSpPr>
        <p:spPr>
          <a:xfrm>
            <a:off x="594683" y="344148"/>
            <a:ext cx="7787317" cy="568180"/>
          </a:xfrm>
        </p:spPr>
        <p:txBody>
          <a:bodyPr/>
          <a:lstStyle>
            <a:lvl1pPr>
              <a:defRPr sz="3000" b="1">
                <a:solidFill>
                  <a:srgbClr val="E04145"/>
                </a:solidFill>
              </a:defRPr>
            </a:lvl1pPr>
          </a:lstStyle>
          <a:p>
            <a:pPr lvl="0"/>
            <a:r>
              <a:rPr lang="en-US" noProof="0" dirty="0"/>
              <a:t>Agenda</a:t>
            </a:r>
          </a:p>
        </p:txBody>
      </p:sp>
      <p:sp>
        <p:nvSpPr>
          <p:cNvPr id="12" name="Text Placeholder 11">
            <a:extLst>
              <a:ext uri="{FF2B5EF4-FFF2-40B4-BE49-F238E27FC236}">
                <a16:creationId xmlns:a16="http://schemas.microsoft.com/office/drawing/2014/main" id="{94F7F7FA-2CD0-4FA4-8214-DD805E499FF0}"/>
              </a:ext>
            </a:extLst>
          </p:cNvPr>
          <p:cNvSpPr>
            <a:spLocks noGrp="1"/>
          </p:cNvSpPr>
          <p:nvPr>
            <p:ph type="body" sz="quarter" idx="13" hasCustomPrompt="1"/>
          </p:nvPr>
        </p:nvSpPr>
        <p:spPr>
          <a:xfrm>
            <a:off x="1004455" y="954087"/>
            <a:ext cx="7377545" cy="1643063"/>
          </a:xfrm>
        </p:spPr>
        <p:txBody>
          <a:bodyPr/>
          <a:lstStyle>
            <a:lvl1pPr>
              <a:lnSpc>
                <a:spcPct val="150000"/>
              </a:lnSpc>
              <a:buFont typeface="Arial" panose="020B0604020202020204" pitchFamily="34" charset="0"/>
              <a:buChar char="•"/>
              <a:defRPr sz="2200">
                <a:solidFill>
                  <a:srgbClr val="1F1939"/>
                </a:solidFill>
              </a:defRPr>
            </a:lvl1pPr>
            <a:lvl2pPr>
              <a:lnSpc>
                <a:spcPct val="150000"/>
              </a:lnSpc>
              <a:buFont typeface="Arial" panose="020B0604020202020204" pitchFamily="34" charset="0"/>
              <a:buChar char="•"/>
              <a:defRPr sz="2200">
                <a:latin typeface="Trebuchet MS" panose="020B0603020202020204" pitchFamily="34" charset="0"/>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noProof="0" dirty="0"/>
              <a:t>Item 1</a:t>
            </a:r>
          </a:p>
          <a:p>
            <a:pPr lvl="0"/>
            <a:r>
              <a:rPr lang="en-US" noProof="0" dirty="0"/>
              <a:t>Item 2</a:t>
            </a:r>
          </a:p>
          <a:p>
            <a:pPr lvl="0"/>
            <a:endParaRPr lang="en-US" noProof="0" dirty="0"/>
          </a:p>
        </p:txBody>
      </p:sp>
      <p:sp>
        <p:nvSpPr>
          <p:cNvPr id="2" name="Prostokąt 1">
            <a:extLst>
              <a:ext uri="{FF2B5EF4-FFF2-40B4-BE49-F238E27FC236}">
                <a16:creationId xmlns:a16="http://schemas.microsoft.com/office/drawing/2014/main" id="{3FEACAD0-3E9D-CACA-7551-803D5539DC93}"/>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3" name="Grafika 11">
            <a:extLst>
              <a:ext uri="{FF2B5EF4-FFF2-40B4-BE49-F238E27FC236}">
                <a16:creationId xmlns:a16="http://schemas.microsoft.com/office/drawing/2014/main" id="{89C6A5EA-686E-BEA2-5F9B-E36F7D875BA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4" name="Text Placeholder 1">
            <a:extLst>
              <a:ext uri="{FF2B5EF4-FFF2-40B4-BE49-F238E27FC236}">
                <a16:creationId xmlns:a16="http://schemas.microsoft.com/office/drawing/2014/main" id="{81DECDC7-7D71-04BA-003B-B989E5082FC0}"/>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noProof="0" dirty="0">
                <a:solidFill>
                  <a:schemeClr val="bg1"/>
                </a:solidFill>
                <a:latin typeface="Trebuchet MS"/>
                <a:ea typeface="ＭＳ Ｐゴシック"/>
              </a:rPr>
              <a:t>2024 USER CONFERENCE</a:t>
            </a:r>
          </a:p>
        </p:txBody>
      </p:sp>
    </p:spTree>
    <p:extLst>
      <p:ext uri="{BB962C8B-B14F-4D97-AF65-F5344CB8AC3E}">
        <p14:creationId xmlns:p14="http://schemas.microsoft.com/office/powerpoint/2010/main" val="8732906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eneric 1">
    <p:bg>
      <p:bgPr>
        <a:solidFill>
          <a:schemeClr val="bg1"/>
        </a:solidFill>
        <a:effectLst/>
      </p:bgPr>
    </p:bg>
    <p:spTree>
      <p:nvGrpSpPr>
        <p:cNvPr id="1" name=""/>
        <p:cNvGrpSpPr/>
        <p:nvPr/>
      </p:nvGrpSpPr>
      <p:grpSpPr>
        <a:xfrm>
          <a:off x="0" y="0"/>
          <a:ext cx="0" cy="0"/>
          <a:chOff x="0" y="0"/>
          <a:chExt cx="0" cy="0"/>
        </a:xfrm>
      </p:grpSpPr>
      <p:sp>
        <p:nvSpPr>
          <p:cNvPr id="9" name="Text Placeholder 14">
            <a:extLst>
              <a:ext uri="{FF2B5EF4-FFF2-40B4-BE49-F238E27FC236}">
                <a16:creationId xmlns:a16="http://schemas.microsoft.com/office/drawing/2014/main" id="{556BC2F7-27D8-4D87-9000-7B3D3161431A}"/>
              </a:ext>
            </a:extLst>
          </p:cNvPr>
          <p:cNvSpPr>
            <a:spLocks noGrp="1"/>
          </p:cNvSpPr>
          <p:nvPr>
            <p:ph type="body" sz="quarter" idx="12" hasCustomPrompt="1"/>
          </p:nvPr>
        </p:nvSpPr>
        <p:spPr>
          <a:xfrm>
            <a:off x="594683" y="344148"/>
            <a:ext cx="7787317" cy="568180"/>
          </a:xfrm>
        </p:spPr>
        <p:txBody>
          <a:bodyPr/>
          <a:lstStyle>
            <a:lvl1pPr>
              <a:defRPr sz="3000" b="1">
                <a:solidFill>
                  <a:srgbClr val="E04145"/>
                </a:solidFill>
              </a:defRPr>
            </a:lvl1pPr>
          </a:lstStyle>
          <a:p>
            <a:pPr lvl="0"/>
            <a:r>
              <a:rPr lang="en-US" noProof="0" dirty="0"/>
              <a:t>Title</a:t>
            </a:r>
          </a:p>
        </p:txBody>
      </p:sp>
      <p:sp>
        <p:nvSpPr>
          <p:cNvPr id="12" name="Text Placeholder 11">
            <a:extLst>
              <a:ext uri="{FF2B5EF4-FFF2-40B4-BE49-F238E27FC236}">
                <a16:creationId xmlns:a16="http://schemas.microsoft.com/office/drawing/2014/main" id="{94F7F7FA-2CD0-4FA4-8214-DD805E499FF0}"/>
              </a:ext>
            </a:extLst>
          </p:cNvPr>
          <p:cNvSpPr>
            <a:spLocks noGrp="1"/>
          </p:cNvSpPr>
          <p:nvPr>
            <p:ph type="body" sz="quarter" idx="13" hasCustomPrompt="1"/>
          </p:nvPr>
        </p:nvSpPr>
        <p:spPr>
          <a:xfrm>
            <a:off x="594683" y="1081907"/>
            <a:ext cx="7377545" cy="1643063"/>
          </a:xfrm>
        </p:spPr>
        <p:txBody>
          <a:bodyPr/>
          <a:lstStyle>
            <a:lvl1pPr>
              <a:lnSpc>
                <a:spcPct val="150000"/>
              </a:lnSpc>
              <a:buFont typeface="Arial" panose="020B0604020202020204" pitchFamily="34" charset="0"/>
              <a:buChar char="•"/>
              <a:defRPr sz="2200">
                <a:solidFill>
                  <a:srgbClr val="1F1939"/>
                </a:solidFill>
              </a:defRPr>
            </a:lvl1pPr>
            <a:lvl2pPr>
              <a:lnSpc>
                <a:spcPct val="150000"/>
              </a:lnSpc>
              <a:buFont typeface="Arial" panose="020B0604020202020204" pitchFamily="34" charset="0"/>
              <a:buChar char="•"/>
              <a:defRPr sz="2200">
                <a:latin typeface="Trebuchet MS" panose="020B0603020202020204" pitchFamily="34" charset="0"/>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noProof="0" dirty="0"/>
              <a:t>Item 1</a:t>
            </a:r>
          </a:p>
          <a:p>
            <a:pPr lvl="0"/>
            <a:r>
              <a:rPr lang="en-US" noProof="0" dirty="0"/>
              <a:t>Item 2</a:t>
            </a:r>
          </a:p>
          <a:p>
            <a:pPr lvl="0"/>
            <a:endParaRPr lang="en-US" noProof="0" dirty="0"/>
          </a:p>
        </p:txBody>
      </p:sp>
      <p:sp>
        <p:nvSpPr>
          <p:cNvPr id="2" name="Prostokąt 1">
            <a:extLst>
              <a:ext uri="{FF2B5EF4-FFF2-40B4-BE49-F238E27FC236}">
                <a16:creationId xmlns:a16="http://schemas.microsoft.com/office/drawing/2014/main" id="{55B96827-D244-7002-F0F3-FBC519398917}"/>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3" name="Grafika 11">
            <a:extLst>
              <a:ext uri="{FF2B5EF4-FFF2-40B4-BE49-F238E27FC236}">
                <a16:creationId xmlns:a16="http://schemas.microsoft.com/office/drawing/2014/main" id="{2BEB106F-F5BD-9DA8-76B5-6DF7024408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5" name="Text Placeholder 1">
            <a:extLst>
              <a:ext uri="{FF2B5EF4-FFF2-40B4-BE49-F238E27FC236}">
                <a16:creationId xmlns:a16="http://schemas.microsoft.com/office/drawing/2014/main" id="{A6EFFC7C-5412-7BAF-21D1-299113601F6C}"/>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noProof="0" dirty="0">
                <a:solidFill>
                  <a:schemeClr val="bg1"/>
                </a:solidFill>
                <a:latin typeface="Trebuchet MS"/>
                <a:ea typeface="ＭＳ Ｐゴシック"/>
              </a:rPr>
              <a:t>2024 USER CONFERENCE</a:t>
            </a:r>
          </a:p>
        </p:txBody>
      </p:sp>
    </p:spTree>
    <p:extLst>
      <p:ext uri="{BB962C8B-B14F-4D97-AF65-F5344CB8AC3E}">
        <p14:creationId xmlns:p14="http://schemas.microsoft.com/office/powerpoint/2010/main" val="1180002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eneric 2">
    <p:bg>
      <p:bgPr>
        <a:solidFill>
          <a:schemeClr val="bg1"/>
        </a:solidFill>
        <a:effectLst/>
      </p:bgPr>
    </p:bg>
    <p:spTree>
      <p:nvGrpSpPr>
        <p:cNvPr id="1" name=""/>
        <p:cNvGrpSpPr/>
        <p:nvPr/>
      </p:nvGrpSpPr>
      <p:grpSpPr>
        <a:xfrm>
          <a:off x="0" y="0"/>
          <a:ext cx="0" cy="0"/>
          <a:chOff x="0" y="0"/>
          <a:chExt cx="0" cy="0"/>
        </a:xfrm>
      </p:grpSpPr>
      <p:sp>
        <p:nvSpPr>
          <p:cNvPr id="9" name="Text Placeholder 14">
            <a:extLst>
              <a:ext uri="{FF2B5EF4-FFF2-40B4-BE49-F238E27FC236}">
                <a16:creationId xmlns:a16="http://schemas.microsoft.com/office/drawing/2014/main" id="{556BC2F7-27D8-4D87-9000-7B3D3161431A}"/>
              </a:ext>
            </a:extLst>
          </p:cNvPr>
          <p:cNvSpPr>
            <a:spLocks noGrp="1"/>
          </p:cNvSpPr>
          <p:nvPr>
            <p:ph type="body" sz="quarter" idx="12" hasCustomPrompt="1"/>
          </p:nvPr>
        </p:nvSpPr>
        <p:spPr>
          <a:xfrm>
            <a:off x="594683" y="344148"/>
            <a:ext cx="7787317" cy="568180"/>
          </a:xfrm>
        </p:spPr>
        <p:txBody>
          <a:bodyPr/>
          <a:lstStyle>
            <a:lvl1pPr>
              <a:defRPr sz="3000" b="1">
                <a:solidFill>
                  <a:srgbClr val="E04145"/>
                </a:solidFill>
              </a:defRPr>
            </a:lvl1pPr>
          </a:lstStyle>
          <a:p>
            <a:pPr lvl="0"/>
            <a:r>
              <a:rPr lang="en-US" noProof="0" dirty="0"/>
              <a:t>Title</a:t>
            </a:r>
          </a:p>
        </p:txBody>
      </p:sp>
      <p:sp>
        <p:nvSpPr>
          <p:cNvPr id="12" name="Text Placeholder 11">
            <a:extLst>
              <a:ext uri="{FF2B5EF4-FFF2-40B4-BE49-F238E27FC236}">
                <a16:creationId xmlns:a16="http://schemas.microsoft.com/office/drawing/2014/main" id="{94F7F7FA-2CD0-4FA4-8214-DD805E499FF0}"/>
              </a:ext>
            </a:extLst>
          </p:cNvPr>
          <p:cNvSpPr>
            <a:spLocks noGrp="1"/>
          </p:cNvSpPr>
          <p:nvPr>
            <p:ph type="body" sz="quarter" idx="13" hasCustomPrompt="1"/>
          </p:nvPr>
        </p:nvSpPr>
        <p:spPr>
          <a:xfrm>
            <a:off x="594683" y="1081907"/>
            <a:ext cx="7377545" cy="973035"/>
          </a:xfrm>
        </p:spPr>
        <p:txBody>
          <a:bodyPr/>
          <a:lstStyle>
            <a:lvl1pPr marL="0" indent="0">
              <a:lnSpc>
                <a:spcPct val="150000"/>
              </a:lnSpc>
              <a:buFont typeface="Arial" panose="020B0604020202020204" pitchFamily="34" charset="0"/>
              <a:buNone/>
              <a:defRPr sz="1500">
                <a:solidFill>
                  <a:srgbClr val="1F1939"/>
                </a:solidFill>
              </a:defRPr>
            </a:lvl1pPr>
            <a:lvl2pPr>
              <a:lnSpc>
                <a:spcPct val="150000"/>
              </a:lnSpc>
              <a:buFont typeface="Arial" panose="020B0604020202020204" pitchFamily="34" charset="0"/>
              <a:buChar char="•"/>
              <a:defRPr sz="2200">
                <a:latin typeface="Trebuchet MS" panose="020B0603020202020204" pitchFamily="34" charset="0"/>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noProof="0" dirty="0"/>
              <a:t>Text or screenshot</a:t>
            </a:r>
          </a:p>
        </p:txBody>
      </p:sp>
      <p:sp>
        <p:nvSpPr>
          <p:cNvPr id="2" name="Prostokąt 1">
            <a:extLst>
              <a:ext uri="{FF2B5EF4-FFF2-40B4-BE49-F238E27FC236}">
                <a16:creationId xmlns:a16="http://schemas.microsoft.com/office/drawing/2014/main" id="{C8B67B2E-FDD1-0B1F-12BC-926B89646E00}"/>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3" name="Grafika 11">
            <a:extLst>
              <a:ext uri="{FF2B5EF4-FFF2-40B4-BE49-F238E27FC236}">
                <a16:creationId xmlns:a16="http://schemas.microsoft.com/office/drawing/2014/main" id="{EE628213-A5E4-DC54-6166-B44912B927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5" name="Text Placeholder 1">
            <a:extLst>
              <a:ext uri="{FF2B5EF4-FFF2-40B4-BE49-F238E27FC236}">
                <a16:creationId xmlns:a16="http://schemas.microsoft.com/office/drawing/2014/main" id="{4D822132-644A-8834-01D5-9F28822046C5}"/>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noProof="0" dirty="0">
                <a:solidFill>
                  <a:schemeClr val="bg1"/>
                </a:solidFill>
                <a:latin typeface="Trebuchet MS"/>
                <a:ea typeface="ＭＳ Ｐゴシック"/>
              </a:rPr>
              <a:t>2024 USER CONFERENCE</a:t>
            </a:r>
          </a:p>
        </p:txBody>
      </p:sp>
    </p:spTree>
    <p:extLst>
      <p:ext uri="{BB962C8B-B14F-4D97-AF65-F5344CB8AC3E}">
        <p14:creationId xmlns:p14="http://schemas.microsoft.com/office/powerpoint/2010/main" val="2386434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eneric 3">
    <p:bg>
      <p:bgPr>
        <a:solidFill>
          <a:schemeClr val="bg1"/>
        </a:solidFill>
        <a:effectLst/>
      </p:bgPr>
    </p:bg>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8CFDD5C3-1978-11F4-7230-DBBD653B3ACE}"/>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6" name="Grafika 11">
            <a:extLst>
              <a:ext uri="{FF2B5EF4-FFF2-40B4-BE49-F238E27FC236}">
                <a16:creationId xmlns:a16="http://schemas.microsoft.com/office/drawing/2014/main" id="{CCC1E885-75EA-FFF6-AF75-B40215C860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7" name="Text Placeholder 1">
            <a:extLst>
              <a:ext uri="{FF2B5EF4-FFF2-40B4-BE49-F238E27FC236}">
                <a16:creationId xmlns:a16="http://schemas.microsoft.com/office/drawing/2014/main" id="{FE4081C9-302F-AAB8-01F0-F52D11CE2BAF}"/>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noProof="0" dirty="0">
                <a:solidFill>
                  <a:schemeClr val="bg1"/>
                </a:solidFill>
                <a:latin typeface="Trebuchet MS"/>
                <a:ea typeface="ＭＳ Ｐゴシック"/>
              </a:rPr>
              <a:t>2024 USER CONFERENCE</a:t>
            </a:r>
          </a:p>
        </p:txBody>
      </p:sp>
    </p:spTree>
    <p:extLst>
      <p:ext uri="{BB962C8B-B14F-4D97-AF65-F5344CB8AC3E}">
        <p14:creationId xmlns:p14="http://schemas.microsoft.com/office/powerpoint/2010/main" val="2773268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hape 9"/>
          <p:cNvSpPr txBox="1">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eaLnBrk="1" hangingPunct="1"/>
            <a:r>
              <a:rPr lang="en-US" sz="3000" b="1" kern="0" noProof="0" dirty="0">
                <a:solidFill>
                  <a:srgbClr val="E04145"/>
                </a:solidFill>
                <a:latin typeface="Trebuchet MS" panose="020B0603020202020204" pitchFamily="34" charset="0"/>
                <a:ea typeface="ＭＳ Ｐゴシック" panose="020B0600070205080204" pitchFamily="34" charset="-128"/>
                <a:cs typeface="Arial" panose="020B0604020202020204" pitchFamily="34" charset="0"/>
              </a:rPr>
              <a:t>IDS</a:t>
            </a:r>
            <a:r>
              <a:rPr lang="pl-PL" sz="3000" b="1" kern="0" noProof="0" dirty="0">
                <a:solidFill>
                  <a:srgbClr val="E04145"/>
                </a:solidFill>
                <a:latin typeface="Trebuchet MS" panose="020B0603020202020204" pitchFamily="34" charset="0"/>
                <a:ea typeface="ＭＳ Ｐゴシック" panose="020B0600070205080204" pitchFamily="34" charset="-128"/>
                <a:cs typeface="Arial" panose="020B0604020202020204" pitchFamily="34" charset="0"/>
              </a:rPr>
              <a:t> 2024 USER CONFERENCE</a:t>
            </a:r>
            <a:r>
              <a:rPr lang="en-US" sz="3000" b="1" kern="0" noProof="0" dirty="0">
                <a:solidFill>
                  <a:srgbClr val="E04145"/>
                </a:solidFill>
                <a:latin typeface="Trebuchet MS" panose="020B0603020202020204" pitchFamily="34" charset="0"/>
                <a:ea typeface="ＭＳ Ｐゴシック" panose="020B0600070205080204" pitchFamily="34" charset="-128"/>
                <a:cs typeface="Arial" panose="020B0604020202020204" pitchFamily="34" charset="0"/>
              </a:rPr>
              <a:t> PPT TEMPLATE</a:t>
            </a:r>
            <a:endParaRPr lang="en-US" sz="3000" b="1" kern="0" noProof="0" dirty="0">
              <a:solidFill>
                <a:srgbClr val="E04145"/>
              </a:solidFill>
              <a:latin typeface="Trebuchet MS" panose="020B0603020202020204" pitchFamily="34" charset="0"/>
              <a:ea typeface="ＭＳ Ｐゴシック" panose="020B0600070205080204" pitchFamily="34" charset="-128"/>
              <a:cs typeface="Arial" panose="020B0604020202020204" pitchFamily="34" charset="0"/>
              <a:sym typeface="Calibri" panose="020F0502020204030204" pitchFamily="34" charset="0"/>
            </a:endParaRPr>
          </a:p>
        </p:txBody>
      </p:sp>
      <p:sp>
        <p:nvSpPr>
          <p:cNvPr id="1027" name="Shape 10"/>
          <p:cNvSpPr txBox="1">
            <a:spLocks noGrp="1"/>
          </p:cNvSpPr>
          <p:nvPr>
            <p:ph type="body" idx="1"/>
          </p:nvPr>
        </p:nvSpPr>
        <p:spPr bwMode="auto">
          <a:xfrm>
            <a:off x="457200" y="1200150"/>
            <a:ext cx="8229600" cy="221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endParaRPr lang="en-US" sz="1800" noProof="0" dirty="0">
              <a:solidFill>
                <a:srgbClr val="414141"/>
              </a:solidFill>
              <a:latin typeface="Trebuchet MS" panose="020B0603020202020204" pitchFamily="34" charset="0"/>
            </a:endParaRPr>
          </a:p>
        </p:txBody>
      </p:sp>
    </p:spTree>
  </p:cSld>
  <p:clrMap bg1="lt1" tx1="dk1" bg2="dk2" tx2="lt2" accent1="accent1" accent2="accent2" accent3="accent3" accent4="accent4" accent5="accent5" accent6="accent6" hlink="hlink" folHlink="folHlink"/>
  <p:sldLayoutIdLst>
    <p:sldLayoutId id="2147483737" r:id="rId1"/>
    <p:sldLayoutId id="2147483758" r:id="rId2"/>
    <p:sldLayoutId id="2147483759" r:id="rId3"/>
    <p:sldLayoutId id="2147483760" r:id="rId4"/>
    <p:sldLayoutId id="2147483749" r:id="rId5"/>
    <p:sldLayoutId id="2147483750" r:id="rId6"/>
    <p:sldLayoutId id="2147483755" r:id="rId7"/>
    <p:sldLayoutId id="2147483756" r:id="rId8"/>
    <p:sldLayoutId id="2147483752" r:id="rId9"/>
    <p:sldLayoutId id="2147483741" r:id="rId10"/>
    <p:sldLayoutId id="2147483740" r:id="rId11"/>
    <p:sldLayoutId id="2147483739" r:id="rId12"/>
    <p:sldLayoutId id="2147483754" r:id="rId13"/>
    <p:sldLayoutId id="2147483744" r:id="rId14"/>
    <p:sldLayoutId id="2147483761" r:id="rId15"/>
    <p:sldLayoutId id="2147483743" r:id="rId16"/>
    <p:sldLayoutId id="2147483751" r:id="rId17"/>
    <p:sldLayoutId id="2147483745" r:id="rId18"/>
    <p:sldLayoutId id="2147483753" r:id="rId19"/>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defPPr marR="0" algn="l" rtl="0">
        <a:lnSpc>
          <a:spcPct val="100000"/>
        </a:lnSpc>
        <a:spcBef>
          <a:spcPts val="0"/>
        </a:spcBef>
        <a:spcAft>
          <a:spcPts val="0"/>
        </a:spcAft>
      </a:defPPr>
      <a:lvl1pPr algn="l" rtl="0" eaLnBrk="0" fontAlgn="base" hangingPunct="0">
        <a:spcBef>
          <a:spcPct val="0"/>
        </a:spcBef>
        <a:spcAft>
          <a:spcPct val="0"/>
        </a:spcAft>
        <a:defRPr sz="2800">
          <a:solidFill>
            <a:srgbClr val="000000"/>
          </a:solidFill>
          <a:latin typeface="Trebuchet MS" panose="020B0603020202020204" pitchFamily="34" charset="0"/>
          <a:ea typeface="ＭＳ Ｐゴシック" charset="0"/>
          <a:cs typeface="Arial"/>
          <a:sym typeface="Arial" panose="020B0604020202020204" pitchFamily="34" charset="0"/>
          <a:rtl val="0"/>
        </a:defRPr>
      </a:lvl1pPr>
      <a:lvl2pPr algn="l" rtl="0" eaLnBrk="0" fontAlgn="base" hangingPunct="0">
        <a:spcBef>
          <a:spcPct val="0"/>
        </a:spcBef>
        <a:spcAft>
          <a:spcPct val="0"/>
        </a:spcAft>
        <a:defRPr sz="1400">
          <a:solidFill>
            <a:srgbClr val="000000"/>
          </a:solidFill>
          <a:latin typeface="Arial"/>
          <a:ea typeface="ＭＳ Ｐゴシック" charset="0"/>
          <a:cs typeface="Arial"/>
          <a:sym typeface="Arial" panose="020B0604020202020204" pitchFamily="34" charset="0"/>
          <a:rtl val="0"/>
        </a:defRPr>
      </a:lvl2pPr>
      <a:lvl3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6pPr>
      <a:lvl7pPr marL="9144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7pPr>
      <a:lvl8pPr marL="13716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8pPr>
      <a:lvl9pPr marL="18288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9pPr>
    </p:titleStyle>
    <p:bodyStyle>
      <a:defPPr marR="0" algn="l" rtl="0">
        <a:lnSpc>
          <a:spcPct val="100000"/>
        </a:lnSpc>
        <a:spcBef>
          <a:spcPts val="0"/>
        </a:spcBef>
        <a:spcAft>
          <a:spcPts val="0"/>
        </a:spcAft>
      </a:defPPr>
      <a:lvl1pPr marL="342900" indent="-342900" algn="l" rtl="0" eaLnBrk="0" fontAlgn="base" hangingPunct="0">
        <a:spcBef>
          <a:spcPct val="0"/>
        </a:spcBef>
        <a:spcAft>
          <a:spcPct val="0"/>
        </a:spcAft>
        <a:defRPr sz="1400">
          <a:solidFill>
            <a:srgbClr val="000000"/>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2pPr>
      <a:lvl3pPr marL="1143000"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3pPr>
      <a:lvl4pPr marL="1600200"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4pPr>
      <a:lvl5pPr marL="2057400"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8.xml"/><Relationship Id="rId6" Type="http://schemas.openxmlformats.org/officeDocument/2006/relationships/image" Target="../media/image28.png"/><Relationship Id="rId11" Type="http://schemas.openxmlformats.org/officeDocument/2006/relationships/image" Target="../media/image19.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20.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8.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15B703D-2A09-401F-93E1-3F163642F312}"/>
              </a:ext>
            </a:extLst>
          </p:cNvPr>
          <p:cNvSpPr>
            <a:spLocks noGrp="1"/>
          </p:cNvSpPr>
          <p:nvPr>
            <p:ph type="body" sz="quarter" idx="12"/>
          </p:nvPr>
        </p:nvSpPr>
        <p:spPr>
          <a:xfrm>
            <a:off x="487696" y="2523147"/>
            <a:ext cx="5101180" cy="744488"/>
          </a:xfrm>
        </p:spPr>
        <p:txBody>
          <a:bodyPr/>
          <a:lstStyle/>
          <a:p>
            <a:r>
              <a:rPr lang="en-US"/>
              <a:t>Leadership Insights</a:t>
            </a:r>
            <a:endParaRPr lang="en-US" dirty="0"/>
          </a:p>
        </p:txBody>
      </p:sp>
      <p:sp>
        <p:nvSpPr>
          <p:cNvPr id="2" name="Text Placeholder 1">
            <a:extLst>
              <a:ext uri="{FF2B5EF4-FFF2-40B4-BE49-F238E27FC236}">
                <a16:creationId xmlns:a16="http://schemas.microsoft.com/office/drawing/2014/main" id="{136DC143-BC8E-E720-174F-17C04C04F797}"/>
              </a:ext>
            </a:extLst>
          </p:cNvPr>
          <p:cNvSpPr>
            <a:spLocks noGrp="1"/>
          </p:cNvSpPr>
          <p:nvPr>
            <p:ph type="body" sz="quarter" idx="13"/>
          </p:nvPr>
        </p:nvSpPr>
        <p:spPr/>
        <p:txBody>
          <a:bodyPr/>
          <a:lstStyle/>
          <a:p>
            <a:r>
              <a:rPr lang="en-US" dirty="0"/>
              <a:t>February 2024</a:t>
            </a:r>
          </a:p>
        </p:txBody>
      </p:sp>
    </p:spTree>
    <p:extLst>
      <p:ext uri="{BB962C8B-B14F-4D97-AF65-F5344CB8AC3E}">
        <p14:creationId xmlns:p14="http://schemas.microsoft.com/office/powerpoint/2010/main" val="33896824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1A7E18-F795-FDD8-71E9-71B4DEDC477B}"/>
              </a:ext>
            </a:extLst>
          </p:cNvPr>
          <p:cNvPicPr>
            <a:picLocks noChangeAspect="1"/>
          </p:cNvPicPr>
          <p:nvPr/>
        </p:nvPicPr>
        <p:blipFill>
          <a:blip r:embed="rId2"/>
          <a:stretch>
            <a:fillRect/>
          </a:stretch>
        </p:blipFill>
        <p:spPr>
          <a:xfrm>
            <a:off x="1580624" y="757138"/>
            <a:ext cx="5982752" cy="3638112"/>
          </a:xfrm>
          <a:prstGeom prst="rect">
            <a:avLst/>
          </a:prstGeom>
          <a:ln>
            <a:noFill/>
          </a:ln>
          <a:effectLst>
            <a:outerShdw blurRad="292100" dist="139700" dir="2700000" algn="tl" rotWithShape="0">
              <a:srgbClr val="333333">
                <a:alpha val="65000"/>
              </a:srgb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182880"/>
            <a:ext cx="7787317" cy="568180"/>
          </a:xfrm>
        </p:spPr>
        <p:txBody>
          <a:bodyPr/>
          <a:lstStyle/>
          <a:p>
            <a:r>
              <a:rPr lang="en-US" dirty="0"/>
              <a:t>Standard Reports - Sales &amp; Inventory</a:t>
            </a:r>
          </a:p>
        </p:txBody>
      </p:sp>
    </p:spTree>
    <p:extLst>
      <p:ext uri="{BB962C8B-B14F-4D97-AF65-F5344CB8AC3E}">
        <p14:creationId xmlns:p14="http://schemas.microsoft.com/office/powerpoint/2010/main" val="1935232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360" y="182880"/>
            <a:ext cx="7787317" cy="568180"/>
          </a:xfrm>
        </p:spPr>
        <p:txBody>
          <a:bodyPr/>
          <a:lstStyle/>
          <a:p>
            <a:r>
              <a:rPr lang="en-US" dirty="0"/>
              <a:t>Standard Reports - Sales &amp; Inventory</a:t>
            </a:r>
          </a:p>
        </p:txBody>
      </p:sp>
      <p:pic>
        <p:nvPicPr>
          <p:cNvPr id="4" name="Picture 3">
            <a:extLst>
              <a:ext uri="{FF2B5EF4-FFF2-40B4-BE49-F238E27FC236}">
                <a16:creationId xmlns:a16="http://schemas.microsoft.com/office/drawing/2014/main" id="{6A578E05-EA1E-6ED6-496D-8F96D313EE93}"/>
              </a:ext>
            </a:extLst>
          </p:cNvPr>
          <p:cNvPicPr>
            <a:picLocks noChangeAspect="1"/>
          </p:cNvPicPr>
          <p:nvPr/>
        </p:nvPicPr>
        <p:blipFill>
          <a:blip r:embed="rId2"/>
          <a:stretch>
            <a:fillRect/>
          </a:stretch>
        </p:blipFill>
        <p:spPr>
          <a:xfrm>
            <a:off x="4613513" y="1159568"/>
            <a:ext cx="3050250" cy="1828800"/>
          </a:xfrm>
          <a:prstGeom prst="rect">
            <a:avLst/>
          </a:prstGeom>
        </p:spPr>
      </p:pic>
      <p:pic>
        <p:nvPicPr>
          <p:cNvPr id="8" name="Picture 7">
            <a:extLst>
              <a:ext uri="{FF2B5EF4-FFF2-40B4-BE49-F238E27FC236}">
                <a16:creationId xmlns:a16="http://schemas.microsoft.com/office/drawing/2014/main" id="{F6756D92-4C4F-7611-13D6-48D355E51CFD}"/>
              </a:ext>
            </a:extLst>
          </p:cNvPr>
          <p:cNvPicPr>
            <a:picLocks noChangeAspect="1"/>
          </p:cNvPicPr>
          <p:nvPr/>
        </p:nvPicPr>
        <p:blipFill>
          <a:blip r:embed="rId3"/>
          <a:stretch>
            <a:fillRect/>
          </a:stretch>
        </p:blipFill>
        <p:spPr>
          <a:xfrm>
            <a:off x="4692917" y="1342699"/>
            <a:ext cx="3048000" cy="1828800"/>
          </a:xfrm>
          <a:prstGeom prst="rect">
            <a:avLst/>
          </a:prstGeom>
        </p:spPr>
      </p:pic>
      <p:pic>
        <p:nvPicPr>
          <p:cNvPr id="16" name="Picture 15">
            <a:extLst>
              <a:ext uri="{FF2B5EF4-FFF2-40B4-BE49-F238E27FC236}">
                <a16:creationId xmlns:a16="http://schemas.microsoft.com/office/drawing/2014/main" id="{DFEE3288-893D-D5A0-DECF-F240EC54AF9A}"/>
              </a:ext>
            </a:extLst>
          </p:cNvPr>
          <p:cNvPicPr>
            <a:picLocks noChangeAspect="1"/>
          </p:cNvPicPr>
          <p:nvPr/>
        </p:nvPicPr>
        <p:blipFill>
          <a:blip r:embed="rId4"/>
          <a:stretch>
            <a:fillRect/>
          </a:stretch>
        </p:blipFill>
        <p:spPr>
          <a:xfrm>
            <a:off x="4781992" y="1514576"/>
            <a:ext cx="3040520" cy="1828800"/>
          </a:xfrm>
          <a:prstGeom prst="rect">
            <a:avLst/>
          </a:prstGeom>
        </p:spPr>
      </p:pic>
      <p:pic>
        <p:nvPicPr>
          <p:cNvPr id="18" name="Picture 17">
            <a:extLst>
              <a:ext uri="{FF2B5EF4-FFF2-40B4-BE49-F238E27FC236}">
                <a16:creationId xmlns:a16="http://schemas.microsoft.com/office/drawing/2014/main" id="{017172F0-D605-F316-8148-789455A8416B}"/>
              </a:ext>
            </a:extLst>
          </p:cNvPr>
          <p:cNvPicPr>
            <a:picLocks noChangeAspect="1"/>
          </p:cNvPicPr>
          <p:nvPr/>
        </p:nvPicPr>
        <p:blipFill>
          <a:blip r:embed="rId5"/>
          <a:stretch>
            <a:fillRect/>
          </a:stretch>
        </p:blipFill>
        <p:spPr>
          <a:xfrm>
            <a:off x="4871067" y="1695335"/>
            <a:ext cx="3036794" cy="1828800"/>
          </a:xfrm>
          <a:prstGeom prst="rect">
            <a:avLst/>
          </a:prstGeom>
        </p:spPr>
      </p:pic>
      <p:pic>
        <p:nvPicPr>
          <p:cNvPr id="20" name="Picture 19">
            <a:extLst>
              <a:ext uri="{FF2B5EF4-FFF2-40B4-BE49-F238E27FC236}">
                <a16:creationId xmlns:a16="http://schemas.microsoft.com/office/drawing/2014/main" id="{08108F00-932B-73F6-8C39-53D3A55381F6}"/>
              </a:ext>
            </a:extLst>
          </p:cNvPr>
          <p:cNvPicPr>
            <a:picLocks noChangeAspect="1"/>
          </p:cNvPicPr>
          <p:nvPr/>
        </p:nvPicPr>
        <p:blipFill>
          <a:blip r:embed="rId6"/>
          <a:stretch>
            <a:fillRect/>
          </a:stretch>
        </p:blipFill>
        <p:spPr>
          <a:xfrm>
            <a:off x="4941419" y="1867212"/>
            <a:ext cx="3055517" cy="1828800"/>
          </a:xfrm>
          <a:prstGeom prst="rect">
            <a:avLst/>
          </a:prstGeom>
        </p:spPr>
      </p:pic>
      <p:pic>
        <p:nvPicPr>
          <p:cNvPr id="22" name="Picture 21">
            <a:extLst>
              <a:ext uri="{FF2B5EF4-FFF2-40B4-BE49-F238E27FC236}">
                <a16:creationId xmlns:a16="http://schemas.microsoft.com/office/drawing/2014/main" id="{95542CD3-8CB8-F42A-B2BF-E412C602A15A}"/>
              </a:ext>
            </a:extLst>
          </p:cNvPr>
          <p:cNvPicPr>
            <a:picLocks noChangeAspect="1"/>
          </p:cNvPicPr>
          <p:nvPr/>
        </p:nvPicPr>
        <p:blipFill>
          <a:blip r:embed="rId7"/>
          <a:stretch>
            <a:fillRect/>
          </a:stretch>
        </p:blipFill>
        <p:spPr>
          <a:xfrm>
            <a:off x="5006478" y="2055992"/>
            <a:ext cx="3060810" cy="1828800"/>
          </a:xfrm>
          <a:prstGeom prst="rect">
            <a:avLst/>
          </a:prstGeom>
        </p:spPr>
      </p:pic>
      <p:pic>
        <p:nvPicPr>
          <p:cNvPr id="24" name="Picture 23">
            <a:extLst>
              <a:ext uri="{FF2B5EF4-FFF2-40B4-BE49-F238E27FC236}">
                <a16:creationId xmlns:a16="http://schemas.microsoft.com/office/drawing/2014/main" id="{BACE1D5C-825A-0DA4-A9B0-3566F9639A9D}"/>
              </a:ext>
            </a:extLst>
          </p:cNvPr>
          <p:cNvPicPr>
            <a:picLocks noChangeAspect="1"/>
          </p:cNvPicPr>
          <p:nvPr/>
        </p:nvPicPr>
        <p:blipFill>
          <a:blip r:embed="rId8"/>
          <a:stretch>
            <a:fillRect/>
          </a:stretch>
        </p:blipFill>
        <p:spPr>
          <a:xfrm>
            <a:off x="5126439" y="2231291"/>
            <a:ext cx="3065331" cy="1828800"/>
          </a:xfrm>
          <a:prstGeom prst="rect">
            <a:avLst/>
          </a:prstGeom>
        </p:spPr>
      </p:pic>
      <p:grpSp>
        <p:nvGrpSpPr>
          <p:cNvPr id="6" name="Group 5">
            <a:extLst>
              <a:ext uri="{FF2B5EF4-FFF2-40B4-BE49-F238E27FC236}">
                <a16:creationId xmlns:a16="http://schemas.microsoft.com/office/drawing/2014/main" id="{2BCA7979-CDFB-65E0-D79C-417FCD3713A1}"/>
              </a:ext>
            </a:extLst>
          </p:cNvPr>
          <p:cNvGrpSpPr/>
          <p:nvPr/>
        </p:nvGrpSpPr>
        <p:grpSpPr>
          <a:xfrm>
            <a:off x="5181946" y="2404029"/>
            <a:ext cx="3066862" cy="1828800"/>
            <a:chOff x="409420" y="1693558"/>
            <a:chExt cx="3066862" cy="1828800"/>
          </a:xfrm>
        </p:grpSpPr>
        <p:pic>
          <p:nvPicPr>
            <p:cNvPr id="26" name="Picture 25">
              <a:extLst>
                <a:ext uri="{FF2B5EF4-FFF2-40B4-BE49-F238E27FC236}">
                  <a16:creationId xmlns:a16="http://schemas.microsoft.com/office/drawing/2014/main" id="{5A998FAF-CA2B-5D42-5B47-2A5A22135120}"/>
                </a:ext>
              </a:extLst>
            </p:cNvPr>
            <p:cNvPicPr>
              <a:picLocks noChangeAspect="1"/>
            </p:cNvPicPr>
            <p:nvPr/>
          </p:nvPicPr>
          <p:blipFill>
            <a:blip r:embed="rId9"/>
            <a:stretch>
              <a:fillRect/>
            </a:stretch>
          </p:blipFill>
          <p:spPr>
            <a:xfrm>
              <a:off x="409420" y="1693558"/>
              <a:ext cx="3066862" cy="1828800"/>
            </a:xfrm>
            <a:prstGeom prst="rect">
              <a:avLst/>
            </a:prstGeom>
          </p:spPr>
        </p:pic>
        <p:pic>
          <p:nvPicPr>
            <p:cNvPr id="3" name="Picture 2">
              <a:extLst>
                <a:ext uri="{FF2B5EF4-FFF2-40B4-BE49-F238E27FC236}">
                  <a16:creationId xmlns:a16="http://schemas.microsoft.com/office/drawing/2014/main" id="{53B6656A-6C5D-8666-C1A5-C8F9C0572673}"/>
                </a:ext>
              </a:extLst>
            </p:cNvPr>
            <p:cNvPicPr>
              <a:picLocks noChangeAspect="1"/>
            </p:cNvPicPr>
            <p:nvPr/>
          </p:nvPicPr>
          <p:blipFill>
            <a:blip r:embed="rId10"/>
            <a:stretch>
              <a:fillRect/>
            </a:stretch>
          </p:blipFill>
          <p:spPr>
            <a:xfrm>
              <a:off x="452050" y="2121011"/>
              <a:ext cx="3024231" cy="1326546"/>
            </a:xfrm>
            <a:prstGeom prst="rect">
              <a:avLst/>
            </a:prstGeom>
          </p:spPr>
        </p:pic>
      </p:grpSp>
      <p:pic>
        <p:nvPicPr>
          <p:cNvPr id="7" name="Picture 6">
            <a:extLst>
              <a:ext uri="{FF2B5EF4-FFF2-40B4-BE49-F238E27FC236}">
                <a16:creationId xmlns:a16="http://schemas.microsoft.com/office/drawing/2014/main" id="{5779803C-85CC-415E-B40A-03DE484B59E5}"/>
              </a:ext>
            </a:extLst>
          </p:cNvPr>
          <p:cNvPicPr>
            <a:picLocks noChangeAspect="1"/>
          </p:cNvPicPr>
          <p:nvPr/>
        </p:nvPicPr>
        <p:blipFill>
          <a:blip r:embed="rId11"/>
          <a:stretch>
            <a:fillRect/>
          </a:stretch>
        </p:blipFill>
        <p:spPr>
          <a:xfrm>
            <a:off x="484632" y="1426464"/>
            <a:ext cx="3525142" cy="21436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09043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0F8B80-1152-4EAC-C881-E1E0063BC055}"/>
              </a:ext>
            </a:extLst>
          </p:cNvPr>
          <p:cNvPicPr>
            <a:picLocks noChangeAspect="1"/>
          </p:cNvPicPr>
          <p:nvPr/>
        </p:nvPicPr>
        <p:blipFill>
          <a:blip r:embed="rId2"/>
          <a:stretch>
            <a:fillRect/>
          </a:stretch>
        </p:blipFill>
        <p:spPr>
          <a:xfrm>
            <a:off x="1580624" y="748250"/>
            <a:ext cx="5982752" cy="3603892"/>
          </a:xfrm>
          <a:prstGeom prst="rect">
            <a:avLst/>
          </a:prstGeom>
          <a:ln>
            <a:noFill/>
          </a:ln>
          <a:effectLst>
            <a:outerShdw blurRad="292100" dist="139700" dir="2700000" algn="tl" rotWithShape="0">
              <a:srgbClr val="333333">
                <a:alpha val="65000"/>
              </a:srgb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182880"/>
            <a:ext cx="7787317" cy="568180"/>
          </a:xfrm>
        </p:spPr>
        <p:txBody>
          <a:bodyPr/>
          <a:lstStyle/>
          <a:p>
            <a:r>
              <a:rPr lang="en-US" dirty="0"/>
              <a:t>Standard Reports - Service &amp; Parts</a:t>
            </a:r>
          </a:p>
        </p:txBody>
      </p:sp>
    </p:spTree>
    <p:extLst>
      <p:ext uri="{BB962C8B-B14F-4D97-AF65-F5344CB8AC3E}">
        <p14:creationId xmlns:p14="http://schemas.microsoft.com/office/powerpoint/2010/main" val="20256823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182880"/>
            <a:ext cx="7787317" cy="568180"/>
          </a:xfrm>
        </p:spPr>
        <p:txBody>
          <a:bodyPr/>
          <a:lstStyle/>
          <a:p>
            <a:r>
              <a:rPr lang="en-US" dirty="0"/>
              <a:t>Standard Reports - Service &amp; Parts</a:t>
            </a:r>
          </a:p>
        </p:txBody>
      </p:sp>
      <p:pic>
        <p:nvPicPr>
          <p:cNvPr id="8" name="Picture 7">
            <a:extLst>
              <a:ext uri="{FF2B5EF4-FFF2-40B4-BE49-F238E27FC236}">
                <a16:creationId xmlns:a16="http://schemas.microsoft.com/office/drawing/2014/main" id="{F8328A3D-3E11-0934-BB48-2C786AA7A528}"/>
              </a:ext>
            </a:extLst>
          </p:cNvPr>
          <p:cNvPicPr>
            <a:picLocks noChangeAspect="1"/>
          </p:cNvPicPr>
          <p:nvPr/>
        </p:nvPicPr>
        <p:blipFill>
          <a:blip r:embed="rId2"/>
          <a:stretch>
            <a:fillRect/>
          </a:stretch>
        </p:blipFill>
        <p:spPr>
          <a:xfrm>
            <a:off x="4989639" y="982195"/>
            <a:ext cx="3047183" cy="1828800"/>
          </a:xfrm>
          <a:prstGeom prst="rect">
            <a:avLst/>
          </a:prstGeom>
        </p:spPr>
      </p:pic>
      <p:pic>
        <p:nvPicPr>
          <p:cNvPr id="10" name="Picture 9">
            <a:extLst>
              <a:ext uri="{FF2B5EF4-FFF2-40B4-BE49-F238E27FC236}">
                <a16:creationId xmlns:a16="http://schemas.microsoft.com/office/drawing/2014/main" id="{CD5C7D0D-DCA6-768A-2922-2A4D26A302E1}"/>
              </a:ext>
            </a:extLst>
          </p:cNvPr>
          <p:cNvPicPr>
            <a:picLocks noChangeAspect="1"/>
          </p:cNvPicPr>
          <p:nvPr/>
        </p:nvPicPr>
        <p:blipFill>
          <a:blip r:embed="rId3"/>
          <a:stretch>
            <a:fillRect/>
          </a:stretch>
        </p:blipFill>
        <p:spPr>
          <a:xfrm>
            <a:off x="5064570" y="1153344"/>
            <a:ext cx="3074361" cy="1828800"/>
          </a:xfrm>
          <a:prstGeom prst="rect">
            <a:avLst/>
          </a:prstGeom>
        </p:spPr>
      </p:pic>
      <p:pic>
        <p:nvPicPr>
          <p:cNvPr id="12" name="Picture 11">
            <a:extLst>
              <a:ext uri="{FF2B5EF4-FFF2-40B4-BE49-F238E27FC236}">
                <a16:creationId xmlns:a16="http://schemas.microsoft.com/office/drawing/2014/main" id="{00A2FA17-584E-8239-5B42-3D1C6FA0C959}"/>
              </a:ext>
            </a:extLst>
          </p:cNvPr>
          <p:cNvPicPr>
            <a:picLocks noChangeAspect="1"/>
          </p:cNvPicPr>
          <p:nvPr/>
        </p:nvPicPr>
        <p:blipFill>
          <a:blip r:embed="rId4"/>
          <a:stretch>
            <a:fillRect/>
          </a:stretch>
        </p:blipFill>
        <p:spPr>
          <a:xfrm>
            <a:off x="5179932" y="1332514"/>
            <a:ext cx="3066947" cy="1828800"/>
          </a:xfrm>
          <a:prstGeom prst="rect">
            <a:avLst/>
          </a:prstGeom>
        </p:spPr>
      </p:pic>
      <p:pic>
        <p:nvPicPr>
          <p:cNvPr id="14" name="Picture 13">
            <a:extLst>
              <a:ext uri="{FF2B5EF4-FFF2-40B4-BE49-F238E27FC236}">
                <a16:creationId xmlns:a16="http://schemas.microsoft.com/office/drawing/2014/main" id="{1B3EAE8F-6490-EFB1-B81D-688817268A02}"/>
              </a:ext>
            </a:extLst>
          </p:cNvPr>
          <p:cNvPicPr>
            <a:picLocks noChangeAspect="1"/>
          </p:cNvPicPr>
          <p:nvPr/>
        </p:nvPicPr>
        <p:blipFill>
          <a:blip r:embed="rId5"/>
          <a:stretch>
            <a:fillRect/>
          </a:stretch>
        </p:blipFill>
        <p:spPr>
          <a:xfrm>
            <a:off x="5248136" y="1510077"/>
            <a:ext cx="3044731" cy="1828800"/>
          </a:xfrm>
          <a:prstGeom prst="rect">
            <a:avLst/>
          </a:prstGeom>
        </p:spPr>
      </p:pic>
      <p:pic>
        <p:nvPicPr>
          <p:cNvPr id="16" name="Picture 15">
            <a:extLst>
              <a:ext uri="{FF2B5EF4-FFF2-40B4-BE49-F238E27FC236}">
                <a16:creationId xmlns:a16="http://schemas.microsoft.com/office/drawing/2014/main" id="{E75731B1-F664-2D42-A520-7C43FAD57AC9}"/>
              </a:ext>
            </a:extLst>
          </p:cNvPr>
          <p:cNvPicPr>
            <a:picLocks noChangeAspect="1"/>
          </p:cNvPicPr>
          <p:nvPr/>
        </p:nvPicPr>
        <p:blipFill>
          <a:blip r:embed="rId6"/>
          <a:stretch>
            <a:fillRect/>
          </a:stretch>
        </p:blipFill>
        <p:spPr>
          <a:xfrm>
            <a:off x="5316340" y="1689247"/>
            <a:ext cx="3105462" cy="1828800"/>
          </a:xfrm>
          <a:prstGeom prst="rect">
            <a:avLst/>
          </a:prstGeom>
        </p:spPr>
      </p:pic>
      <p:pic>
        <p:nvPicPr>
          <p:cNvPr id="18" name="Picture 17">
            <a:extLst>
              <a:ext uri="{FF2B5EF4-FFF2-40B4-BE49-F238E27FC236}">
                <a16:creationId xmlns:a16="http://schemas.microsoft.com/office/drawing/2014/main" id="{D4B04EEB-5822-D53F-8189-A9B3C0181FB2}"/>
              </a:ext>
            </a:extLst>
          </p:cNvPr>
          <p:cNvPicPr>
            <a:picLocks noChangeAspect="1"/>
          </p:cNvPicPr>
          <p:nvPr/>
        </p:nvPicPr>
        <p:blipFill>
          <a:blip r:embed="rId7"/>
          <a:stretch>
            <a:fillRect/>
          </a:stretch>
        </p:blipFill>
        <p:spPr>
          <a:xfrm>
            <a:off x="5407313" y="1868417"/>
            <a:ext cx="3082693" cy="1828800"/>
          </a:xfrm>
          <a:prstGeom prst="rect">
            <a:avLst/>
          </a:prstGeom>
        </p:spPr>
      </p:pic>
      <p:pic>
        <p:nvPicPr>
          <p:cNvPr id="20" name="Picture 19">
            <a:extLst>
              <a:ext uri="{FF2B5EF4-FFF2-40B4-BE49-F238E27FC236}">
                <a16:creationId xmlns:a16="http://schemas.microsoft.com/office/drawing/2014/main" id="{A69F4963-9AF1-0AD7-3A04-07CB3FDABAF1}"/>
              </a:ext>
            </a:extLst>
          </p:cNvPr>
          <p:cNvPicPr>
            <a:picLocks noChangeAspect="1"/>
          </p:cNvPicPr>
          <p:nvPr/>
        </p:nvPicPr>
        <p:blipFill>
          <a:blip r:embed="rId8"/>
          <a:stretch>
            <a:fillRect/>
          </a:stretch>
        </p:blipFill>
        <p:spPr>
          <a:xfrm>
            <a:off x="5470591" y="2047088"/>
            <a:ext cx="3055375" cy="1828800"/>
          </a:xfrm>
          <a:prstGeom prst="rect">
            <a:avLst/>
          </a:prstGeom>
        </p:spPr>
      </p:pic>
      <p:pic>
        <p:nvPicPr>
          <p:cNvPr id="32" name="Picture 31">
            <a:extLst>
              <a:ext uri="{FF2B5EF4-FFF2-40B4-BE49-F238E27FC236}">
                <a16:creationId xmlns:a16="http://schemas.microsoft.com/office/drawing/2014/main" id="{B4BF84BA-B8DC-DA73-405E-E8865243E5C0}"/>
              </a:ext>
            </a:extLst>
          </p:cNvPr>
          <p:cNvPicPr>
            <a:picLocks noChangeAspect="1"/>
          </p:cNvPicPr>
          <p:nvPr/>
        </p:nvPicPr>
        <p:blipFill>
          <a:blip r:embed="rId9"/>
          <a:stretch>
            <a:fillRect/>
          </a:stretch>
        </p:blipFill>
        <p:spPr>
          <a:xfrm>
            <a:off x="5548887" y="2210204"/>
            <a:ext cx="3013845" cy="1828800"/>
          </a:xfrm>
          <a:prstGeom prst="rect">
            <a:avLst/>
          </a:prstGeom>
        </p:spPr>
      </p:pic>
      <p:pic>
        <p:nvPicPr>
          <p:cNvPr id="22" name="Picture 21">
            <a:extLst>
              <a:ext uri="{FF2B5EF4-FFF2-40B4-BE49-F238E27FC236}">
                <a16:creationId xmlns:a16="http://schemas.microsoft.com/office/drawing/2014/main" id="{BD9F67AE-E10C-ADC4-0159-DD0A54050873}"/>
              </a:ext>
            </a:extLst>
          </p:cNvPr>
          <p:cNvPicPr>
            <a:picLocks noChangeAspect="1"/>
          </p:cNvPicPr>
          <p:nvPr/>
        </p:nvPicPr>
        <p:blipFill>
          <a:blip r:embed="rId10"/>
          <a:stretch>
            <a:fillRect/>
          </a:stretch>
        </p:blipFill>
        <p:spPr>
          <a:xfrm>
            <a:off x="5608676" y="2389374"/>
            <a:ext cx="3069418" cy="1828800"/>
          </a:xfrm>
          <a:prstGeom prst="rect">
            <a:avLst/>
          </a:prstGeom>
        </p:spPr>
      </p:pic>
      <p:grpSp>
        <p:nvGrpSpPr>
          <p:cNvPr id="26" name="Group 25">
            <a:extLst>
              <a:ext uri="{FF2B5EF4-FFF2-40B4-BE49-F238E27FC236}">
                <a16:creationId xmlns:a16="http://schemas.microsoft.com/office/drawing/2014/main" id="{1DAFC7AF-8BF1-8F64-343F-132193185A45}"/>
              </a:ext>
            </a:extLst>
          </p:cNvPr>
          <p:cNvGrpSpPr/>
          <p:nvPr/>
        </p:nvGrpSpPr>
        <p:grpSpPr>
          <a:xfrm>
            <a:off x="5709581" y="2568544"/>
            <a:ext cx="3059486" cy="1828800"/>
            <a:chOff x="302836" y="2057400"/>
            <a:chExt cx="3059486" cy="1828800"/>
          </a:xfrm>
        </p:grpSpPr>
        <p:pic>
          <p:nvPicPr>
            <p:cNvPr id="24" name="Picture 23">
              <a:extLst>
                <a:ext uri="{FF2B5EF4-FFF2-40B4-BE49-F238E27FC236}">
                  <a16:creationId xmlns:a16="http://schemas.microsoft.com/office/drawing/2014/main" id="{98186BFC-5A6C-72EB-FD08-D9E0743CCA60}"/>
                </a:ext>
              </a:extLst>
            </p:cNvPr>
            <p:cNvPicPr>
              <a:picLocks noChangeAspect="1"/>
            </p:cNvPicPr>
            <p:nvPr/>
          </p:nvPicPr>
          <p:blipFill>
            <a:blip r:embed="rId11"/>
            <a:stretch>
              <a:fillRect/>
            </a:stretch>
          </p:blipFill>
          <p:spPr>
            <a:xfrm>
              <a:off x="302836" y="2057400"/>
              <a:ext cx="3059486" cy="1828800"/>
            </a:xfrm>
            <a:prstGeom prst="rect">
              <a:avLst/>
            </a:prstGeom>
          </p:spPr>
        </p:pic>
        <p:pic>
          <p:nvPicPr>
            <p:cNvPr id="25" name="Picture 24">
              <a:extLst>
                <a:ext uri="{FF2B5EF4-FFF2-40B4-BE49-F238E27FC236}">
                  <a16:creationId xmlns:a16="http://schemas.microsoft.com/office/drawing/2014/main" id="{197AB3AB-53E4-B2DF-9A6F-7E7379DDA4BE}"/>
                </a:ext>
              </a:extLst>
            </p:cNvPr>
            <p:cNvPicPr>
              <a:picLocks noChangeAspect="1"/>
            </p:cNvPicPr>
            <p:nvPr/>
          </p:nvPicPr>
          <p:blipFill rotWithShape="1">
            <a:blip r:embed="rId12"/>
            <a:srcRect t="6192"/>
            <a:stretch/>
          </p:blipFill>
          <p:spPr>
            <a:xfrm>
              <a:off x="336123" y="2492882"/>
              <a:ext cx="3026199" cy="1329550"/>
            </a:xfrm>
            <a:prstGeom prst="rect">
              <a:avLst/>
            </a:prstGeom>
            <a:ln w="3175">
              <a:solidFill>
                <a:schemeClr val="bg2"/>
              </a:solidFill>
            </a:ln>
          </p:spPr>
        </p:pic>
      </p:grpSp>
      <p:pic>
        <p:nvPicPr>
          <p:cNvPr id="2" name="Picture 1">
            <a:extLst>
              <a:ext uri="{FF2B5EF4-FFF2-40B4-BE49-F238E27FC236}">
                <a16:creationId xmlns:a16="http://schemas.microsoft.com/office/drawing/2014/main" id="{C07D8CA7-57E7-3FC1-C626-AAD041A13B55}"/>
              </a:ext>
            </a:extLst>
          </p:cNvPr>
          <p:cNvPicPr>
            <a:picLocks noChangeAspect="1"/>
          </p:cNvPicPr>
          <p:nvPr/>
        </p:nvPicPr>
        <p:blipFill>
          <a:blip r:embed="rId13"/>
          <a:stretch>
            <a:fillRect/>
          </a:stretch>
        </p:blipFill>
        <p:spPr>
          <a:xfrm>
            <a:off x="292608" y="1426464"/>
            <a:ext cx="3552068" cy="21396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600180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7B2DCE-2E2C-903B-4003-077F2E9F2DFC}"/>
              </a:ext>
            </a:extLst>
          </p:cNvPr>
          <p:cNvPicPr>
            <a:picLocks noChangeAspect="1"/>
          </p:cNvPicPr>
          <p:nvPr/>
        </p:nvPicPr>
        <p:blipFill>
          <a:blip r:embed="rId2"/>
          <a:stretch>
            <a:fillRect/>
          </a:stretch>
        </p:blipFill>
        <p:spPr>
          <a:xfrm>
            <a:off x="1580624" y="788670"/>
            <a:ext cx="5982752" cy="3595355"/>
          </a:xfrm>
          <a:prstGeom prst="rect">
            <a:avLst/>
          </a:prstGeom>
          <a:ln>
            <a:noFill/>
          </a:ln>
          <a:effectLst>
            <a:outerShdw blurRad="292100" dist="139700" dir="2700000" algn="tl" rotWithShape="0">
              <a:srgbClr val="333333">
                <a:alpha val="65000"/>
              </a:srgb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182880"/>
            <a:ext cx="7787317" cy="568180"/>
          </a:xfrm>
        </p:spPr>
        <p:txBody>
          <a:bodyPr/>
          <a:lstStyle/>
          <a:p>
            <a:r>
              <a:rPr lang="en-US" dirty="0"/>
              <a:t>Standard Reports - Financial</a:t>
            </a:r>
          </a:p>
        </p:txBody>
      </p:sp>
    </p:spTree>
    <p:extLst>
      <p:ext uri="{BB962C8B-B14F-4D97-AF65-F5344CB8AC3E}">
        <p14:creationId xmlns:p14="http://schemas.microsoft.com/office/powerpoint/2010/main" val="3478699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182880"/>
            <a:ext cx="7787317" cy="568180"/>
          </a:xfrm>
        </p:spPr>
        <p:txBody>
          <a:bodyPr/>
          <a:lstStyle/>
          <a:p>
            <a:r>
              <a:rPr lang="en-US" dirty="0"/>
              <a:t>Standard Reports - Financial</a:t>
            </a:r>
          </a:p>
        </p:txBody>
      </p:sp>
      <p:pic>
        <p:nvPicPr>
          <p:cNvPr id="4" name="Picture 3">
            <a:extLst>
              <a:ext uri="{FF2B5EF4-FFF2-40B4-BE49-F238E27FC236}">
                <a16:creationId xmlns:a16="http://schemas.microsoft.com/office/drawing/2014/main" id="{242920B5-31F4-6D4B-3670-5035AD1A09E7}"/>
              </a:ext>
            </a:extLst>
          </p:cNvPr>
          <p:cNvPicPr>
            <a:picLocks noChangeAspect="1"/>
          </p:cNvPicPr>
          <p:nvPr/>
        </p:nvPicPr>
        <p:blipFill>
          <a:blip r:embed="rId2"/>
          <a:stretch>
            <a:fillRect/>
          </a:stretch>
        </p:blipFill>
        <p:spPr>
          <a:xfrm>
            <a:off x="4488341" y="1121887"/>
            <a:ext cx="3067744" cy="1828800"/>
          </a:xfrm>
          <a:prstGeom prst="rect">
            <a:avLst/>
          </a:prstGeom>
        </p:spPr>
      </p:pic>
      <p:pic>
        <p:nvPicPr>
          <p:cNvPr id="7" name="Picture 6">
            <a:extLst>
              <a:ext uri="{FF2B5EF4-FFF2-40B4-BE49-F238E27FC236}">
                <a16:creationId xmlns:a16="http://schemas.microsoft.com/office/drawing/2014/main" id="{020780E6-4542-48F3-3118-46C0E896A91C}"/>
              </a:ext>
            </a:extLst>
          </p:cNvPr>
          <p:cNvPicPr>
            <a:picLocks noChangeAspect="1"/>
          </p:cNvPicPr>
          <p:nvPr/>
        </p:nvPicPr>
        <p:blipFill>
          <a:blip r:embed="rId3"/>
          <a:stretch>
            <a:fillRect/>
          </a:stretch>
        </p:blipFill>
        <p:spPr>
          <a:xfrm>
            <a:off x="4924356" y="1806188"/>
            <a:ext cx="3076019" cy="1828800"/>
          </a:xfrm>
          <a:prstGeom prst="rect">
            <a:avLst/>
          </a:prstGeom>
        </p:spPr>
      </p:pic>
      <p:pic>
        <p:nvPicPr>
          <p:cNvPr id="11" name="Picture 10">
            <a:extLst>
              <a:ext uri="{FF2B5EF4-FFF2-40B4-BE49-F238E27FC236}">
                <a16:creationId xmlns:a16="http://schemas.microsoft.com/office/drawing/2014/main" id="{B0601181-1816-F36B-4264-19E98992ED32}"/>
              </a:ext>
            </a:extLst>
          </p:cNvPr>
          <p:cNvPicPr>
            <a:picLocks noChangeAspect="1"/>
          </p:cNvPicPr>
          <p:nvPr/>
        </p:nvPicPr>
        <p:blipFill>
          <a:blip r:embed="rId4"/>
          <a:stretch>
            <a:fillRect/>
          </a:stretch>
        </p:blipFill>
        <p:spPr>
          <a:xfrm>
            <a:off x="5395870" y="2407114"/>
            <a:ext cx="3040520" cy="1828800"/>
          </a:xfrm>
          <a:prstGeom prst="rect">
            <a:avLst/>
          </a:prstGeom>
        </p:spPr>
      </p:pic>
      <p:pic>
        <p:nvPicPr>
          <p:cNvPr id="3" name="Picture 2">
            <a:extLst>
              <a:ext uri="{FF2B5EF4-FFF2-40B4-BE49-F238E27FC236}">
                <a16:creationId xmlns:a16="http://schemas.microsoft.com/office/drawing/2014/main" id="{668D1AE6-CC4F-8B90-46E2-AEA4871BB37A}"/>
              </a:ext>
            </a:extLst>
          </p:cNvPr>
          <p:cNvPicPr>
            <a:picLocks noChangeAspect="1"/>
          </p:cNvPicPr>
          <p:nvPr/>
        </p:nvPicPr>
        <p:blipFill>
          <a:blip r:embed="rId5"/>
          <a:stretch>
            <a:fillRect/>
          </a:stretch>
        </p:blipFill>
        <p:spPr>
          <a:xfrm>
            <a:off x="292608" y="1426464"/>
            <a:ext cx="3552068" cy="21346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17235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3C2C0D6-0BD6-5BDA-F503-E6699D250E1F}"/>
              </a:ext>
            </a:extLst>
          </p:cNvPr>
          <p:cNvPicPr>
            <a:picLocks noChangeAspect="1"/>
          </p:cNvPicPr>
          <p:nvPr/>
        </p:nvPicPr>
        <p:blipFill>
          <a:blip r:embed="rId3"/>
          <a:stretch>
            <a:fillRect/>
          </a:stretch>
        </p:blipFill>
        <p:spPr>
          <a:xfrm>
            <a:off x="4777358" y="1040523"/>
            <a:ext cx="3066129" cy="1828800"/>
          </a:xfrm>
          <a:prstGeom prst="rect">
            <a:avLst/>
          </a:prstGeom>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182880"/>
            <a:ext cx="7787317" cy="568180"/>
          </a:xfrm>
        </p:spPr>
        <p:txBody>
          <a:bodyPr/>
          <a:lstStyle/>
          <a:p>
            <a:r>
              <a:rPr lang="en-US" dirty="0"/>
              <a:t>Standard Reports – Comparisons</a:t>
            </a:r>
          </a:p>
        </p:txBody>
      </p:sp>
      <p:pic>
        <p:nvPicPr>
          <p:cNvPr id="21" name="Picture 20">
            <a:extLst>
              <a:ext uri="{FF2B5EF4-FFF2-40B4-BE49-F238E27FC236}">
                <a16:creationId xmlns:a16="http://schemas.microsoft.com/office/drawing/2014/main" id="{E346B641-70CB-DFBB-BB9D-D28EA5D84BEC}"/>
              </a:ext>
            </a:extLst>
          </p:cNvPr>
          <p:cNvPicPr>
            <a:picLocks noChangeAspect="1"/>
          </p:cNvPicPr>
          <p:nvPr/>
        </p:nvPicPr>
        <p:blipFill>
          <a:blip r:embed="rId4"/>
          <a:stretch>
            <a:fillRect/>
          </a:stretch>
        </p:blipFill>
        <p:spPr>
          <a:xfrm>
            <a:off x="4960439" y="1403129"/>
            <a:ext cx="3009390" cy="1828800"/>
          </a:xfrm>
          <a:prstGeom prst="rect">
            <a:avLst/>
          </a:prstGeom>
        </p:spPr>
      </p:pic>
      <p:pic>
        <p:nvPicPr>
          <p:cNvPr id="23" name="Picture 22">
            <a:extLst>
              <a:ext uri="{FF2B5EF4-FFF2-40B4-BE49-F238E27FC236}">
                <a16:creationId xmlns:a16="http://schemas.microsoft.com/office/drawing/2014/main" id="{523A9DCF-5039-FB42-70E8-CDBC3DBE7902}"/>
              </a:ext>
            </a:extLst>
          </p:cNvPr>
          <p:cNvPicPr>
            <a:picLocks noChangeAspect="1"/>
          </p:cNvPicPr>
          <p:nvPr/>
        </p:nvPicPr>
        <p:blipFill>
          <a:blip r:embed="rId5"/>
          <a:stretch>
            <a:fillRect/>
          </a:stretch>
        </p:blipFill>
        <p:spPr>
          <a:xfrm>
            <a:off x="5157863" y="1765737"/>
            <a:ext cx="3044997" cy="1828800"/>
          </a:xfrm>
          <a:prstGeom prst="rect">
            <a:avLst/>
          </a:prstGeom>
        </p:spPr>
      </p:pic>
      <p:pic>
        <p:nvPicPr>
          <p:cNvPr id="25" name="Picture 24">
            <a:extLst>
              <a:ext uri="{FF2B5EF4-FFF2-40B4-BE49-F238E27FC236}">
                <a16:creationId xmlns:a16="http://schemas.microsoft.com/office/drawing/2014/main" id="{D1793296-BB25-3B10-7768-20D0BCBE8EC4}"/>
              </a:ext>
            </a:extLst>
          </p:cNvPr>
          <p:cNvPicPr>
            <a:picLocks noChangeAspect="1"/>
          </p:cNvPicPr>
          <p:nvPr/>
        </p:nvPicPr>
        <p:blipFill>
          <a:blip r:embed="rId6"/>
          <a:stretch>
            <a:fillRect/>
          </a:stretch>
        </p:blipFill>
        <p:spPr>
          <a:xfrm>
            <a:off x="5346416" y="2128345"/>
            <a:ext cx="3058549" cy="1828800"/>
          </a:xfrm>
          <a:prstGeom prst="rect">
            <a:avLst/>
          </a:prstGeom>
        </p:spPr>
      </p:pic>
      <p:pic>
        <p:nvPicPr>
          <p:cNvPr id="27" name="Picture 26">
            <a:extLst>
              <a:ext uri="{FF2B5EF4-FFF2-40B4-BE49-F238E27FC236}">
                <a16:creationId xmlns:a16="http://schemas.microsoft.com/office/drawing/2014/main" id="{F08418CB-601D-2AE8-D562-1070E936D8CB}"/>
              </a:ext>
            </a:extLst>
          </p:cNvPr>
          <p:cNvPicPr>
            <a:picLocks noChangeAspect="1"/>
          </p:cNvPicPr>
          <p:nvPr/>
        </p:nvPicPr>
        <p:blipFill>
          <a:blip r:embed="rId7"/>
          <a:stretch>
            <a:fillRect/>
          </a:stretch>
        </p:blipFill>
        <p:spPr>
          <a:xfrm>
            <a:off x="608995" y="1040523"/>
            <a:ext cx="3051817" cy="27589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7742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p:cTn id="28" dur="500" fill="hold"/>
                                        <p:tgtEl>
                                          <p:spTgt spid="25"/>
                                        </p:tgtEl>
                                        <p:attrNameLst>
                                          <p:attrName>ppt_w</p:attrName>
                                        </p:attrNameLst>
                                      </p:cBhvr>
                                      <p:tavLst>
                                        <p:tav tm="0">
                                          <p:val>
                                            <p:fltVal val="0"/>
                                          </p:val>
                                        </p:tav>
                                        <p:tav tm="100000">
                                          <p:val>
                                            <p:strVal val="#ppt_w"/>
                                          </p:val>
                                        </p:tav>
                                      </p:tavLst>
                                    </p:anim>
                                    <p:anim calcmode="lin" valueType="num">
                                      <p:cBhvr>
                                        <p:cTn id="29" dur="500" fill="hold"/>
                                        <p:tgtEl>
                                          <p:spTgt spid="25"/>
                                        </p:tgtEl>
                                        <p:attrNameLst>
                                          <p:attrName>ppt_h</p:attrName>
                                        </p:attrNameLst>
                                      </p:cBhvr>
                                      <p:tavLst>
                                        <p:tav tm="0">
                                          <p:val>
                                            <p:fltVal val="0"/>
                                          </p:val>
                                        </p:tav>
                                        <p:tav tm="100000">
                                          <p:val>
                                            <p:strVal val="#ppt_h"/>
                                          </p:val>
                                        </p:tav>
                                      </p:tavLst>
                                    </p:anim>
                                    <p:animEffect transition="in" filter="fade">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C985B9-92A9-4710-2AF2-04C16DF3039E}"/>
              </a:ext>
            </a:extLst>
          </p:cNvPr>
          <p:cNvPicPr>
            <a:picLocks noChangeAspect="1"/>
          </p:cNvPicPr>
          <p:nvPr/>
        </p:nvPicPr>
        <p:blipFill>
          <a:blip r:embed="rId3"/>
          <a:stretch>
            <a:fillRect/>
          </a:stretch>
        </p:blipFill>
        <p:spPr>
          <a:xfrm>
            <a:off x="4777358" y="1032641"/>
            <a:ext cx="3012948" cy="1828800"/>
          </a:xfrm>
          <a:prstGeom prst="rect">
            <a:avLst/>
          </a:prstGeom>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182880"/>
            <a:ext cx="7787317" cy="568180"/>
          </a:xfrm>
        </p:spPr>
        <p:txBody>
          <a:bodyPr/>
          <a:lstStyle/>
          <a:p>
            <a:r>
              <a:rPr lang="en-US" dirty="0"/>
              <a:t>Standard Reports – Comparisons</a:t>
            </a:r>
          </a:p>
        </p:txBody>
      </p:sp>
      <p:pic>
        <p:nvPicPr>
          <p:cNvPr id="7" name="Picture 6">
            <a:extLst>
              <a:ext uri="{FF2B5EF4-FFF2-40B4-BE49-F238E27FC236}">
                <a16:creationId xmlns:a16="http://schemas.microsoft.com/office/drawing/2014/main" id="{02FFFAD6-DD8D-7164-AF11-03D0D053D8CD}"/>
              </a:ext>
            </a:extLst>
          </p:cNvPr>
          <p:cNvPicPr>
            <a:picLocks noChangeAspect="1"/>
          </p:cNvPicPr>
          <p:nvPr/>
        </p:nvPicPr>
        <p:blipFill>
          <a:blip r:embed="rId4"/>
          <a:stretch>
            <a:fillRect/>
          </a:stretch>
        </p:blipFill>
        <p:spPr>
          <a:xfrm>
            <a:off x="4961421" y="1403131"/>
            <a:ext cx="2957495" cy="1828800"/>
          </a:xfrm>
          <a:prstGeom prst="rect">
            <a:avLst/>
          </a:prstGeom>
        </p:spPr>
      </p:pic>
      <p:pic>
        <p:nvPicPr>
          <p:cNvPr id="9" name="Picture 8">
            <a:extLst>
              <a:ext uri="{FF2B5EF4-FFF2-40B4-BE49-F238E27FC236}">
                <a16:creationId xmlns:a16="http://schemas.microsoft.com/office/drawing/2014/main" id="{72E3AB87-E50F-BBC4-BE6B-979C70DF75EE}"/>
              </a:ext>
            </a:extLst>
          </p:cNvPr>
          <p:cNvPicPr>
            <a:picLocks noChangeAspect="1"/>
          </p:cNvPicPr>
          <p:nvPr/>
        </p:nvPicPr>
        <p:blipFill>
          <a:blip r:embed="rId5"/>
          <a:stretch>
            <a:fillRect/>
          </a:stretch>
        </p:blipFill>
        <p:spPr>
          <a:xfrm>
            <a:off x="5159945" y="1765737"/>
            <a:ext cx="2971236" cy="1828800"/>
          </a:xfrm>
          <a:prstGeom prst="rect">
            <a:avLst/>
          </a:prstGeom>
        </p:spPr>
      </p:pic>
      <p:pic>
        <p:nvPicPr>
          <p:cNvPr id="12" name="Picture 11">
            <a:extLst>
              <a:ext uri="{FF2B5EF4-FFF2-40B4-BE49-F238E27FC236}">
                <a16:creationId xmlns:a16="http://schemas.microsoft.com/office/drawing/2014/main" id="{0C9686C5-2853-51E1-ED85-D94E4E46AA0E}"/>
              </a:ext>
            </a:extLst>
          </p:cNvPr>
          <p:cNvPicPr>
            <a:picLocks noChangeAspect="1"/>
          </p:cNvPicPr>
          <p:nvPr/>
        </p:nvPicPr>
        <p:blipFill>
          <a:blip r:embed="rId6"/>
          <a:stretch>
            <a:fillRect/>
          </a:stretch>
        </p:blipFill>
        <p:spPr>
          <a:xfrm>
            <a:off x="5341649" y="2128343"/>
            <a:ext cx="2973493" cy="1828800"/>
          </a:xfrm>
          <a:prstGeom prst="rect">
            <a:avLst/>
          </a:prstGeom>
        </p:spPr>
      </p:pic>
      <p:pic>
        <p:nvPicPr>
          <p:cNvPr id="16" name="Picture 15">
            <a:extLst>
              <a:ext uri="{FF2B5EF4-FFF2-40B4-BE49-F238E27FC236}">
                <a16:creationId xmlns:a16="http://schemas.microsoft.com/office/drawing/2014/main" id="{510502B7-66E6-2863-DAD3-312FB92C488F}"/>
              </a:ext>
            </a:extLst>
          </p:cNvPr>
          <p:cNvPicPr>
            <a:picLocks noChangeAspect="1"/>
          </p:cNvPicPr>
          <p:nvPr/>
        </p:nvPicPr>
        <p:blipFill>
          <a:blip r:embed="rId7"/>
          <a:stretch>
            <a:fillRect/>
          </a:stretch>
        </p:blipFill>
        <p:spPr>
          <a:xfrm>
            <a:off x="608995" y="1040523"/>
            <a:ext cx="3051817" cy="27589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231118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182880"/>
            <a:ext cx="7787317" cy="568180"/>
          </a:xfrm>
        </p:spPr>
        <p:txBody>
          <a:bodyPr/>
          <a:lstStyle/>
          <a:p>
            <a:r>
              <a:rPr lang="en-US" dirty="0"/>
              <a:t>Standard Reports – Comparisons</a:t>
            </a:r>
          </a:p>
        </p:txBody>
      </p:sp>
      <p:pic>
        <p:nvPicPr>
          <p:cNvPr id="10" name="Picture 9">
            <a:extLst>
              <a:ext uri="{FF2B5EF4-FFF2-40B4-BE49-F238E27FC236}">
                <a16:creationId xmlns:a16="http://schemas.microsoft.com/office/drawing/2014/main" id="{FC48F5C5-8E5F-256F-6A1A-A04FAE3620AD}"/>
              </a:ext>
            </a:extLst>
          </p:cNvPr>
          <p:cNvPicPr>
            <a:picLocks noChangeAspect="1"/>
          </p:cNvPicPr>
          <p:nvPr/>
        </p:nvPicPr>
        <p:blipFill>
          <a:blip r:embed="rId3"/>
          <a:stretch>
            <a:fillRect/>
          </a:stretch>
        </p:blipFill>
        <p:spPr>
          <a:xfrm>
            <a:off x="4777358" y="1032642"/>
            <a:ext cx="3065929" cy="1828800"/>
          </a:xfrm>
          <a:prstGeom prst="rect">
            <a:avLst/>
          </a:prstGeom>
        </p:spPr>
      </p:pic>
      <p:pic>
        <p:nvPicPr>
          <p:cNvPr id="13" name="Picture 12">
            <a:extLst>
              <a:ext uri="{FF2B5EF4-FFF2-40B4-BE49-F238E27FC236}">
                <a16:creationId xmlns:a16="http://schemas.microsoft.com/office/drawing/2014/main" id="{D16F6BAA-D6DA-40CE-48F6-DF0CE4CD3DBB}"/>
              </a:ext>
            </a:extLst>
          </p:cNvPr>
          <p:cNvPicPr>
            <a:picLocks noChangeAspect="1"/>
          </p:cNvPicPr>
          <p:nvPr/>
        </p:nvPicPr>
        <p:blipFill>
          <a:blip r:embed="rId4"/>
          <a:stretch>
            <a:fillRect/>
          </a:stretch>
        </p:blipFill>
        <p:spPr>
          <a:xfrm>
            <a:off x="4960439" y="1403131"/>
            <a:ext cx="3087087" cy="1828800"/>
          </a:xfrm>
          <a:prstGeom prst="rect">
            <a:avLst/>
          </a:prstGeom>
        </p:spPr>
      </p:pic>
      <p:pic>
        <p:nvPicPr>
          <p:cNvPr id="15" name="Picture 14">
            <a:extLst>
              <a:ext uri="{FF2B5EF4-FFF2-40B4-BE49-F238E27FC236}">
                <a16:creationId xmlns:a16="http://schemas.microsoft.com/office/drawing/2014/main" id="{35BB8403-7BDB-94BE-EFE0-677405E6B711}"/>
              </a:ext>
            </a:extLst>
          </p:cNvPr>
          <p:cNvPicPr>
            <a:picLocks noChangeAspect="1"/>
          </p:cNvPicPr>
          <p:nvPr/>
        </p:nvPicPr>
        <p:blipFill>
          <a:blip r:embed="rId5"/>
          <a:stretch>
            <a:fillRect/>
          </a:stretch>
        </p:blipFill>
        <p:spPr>
          <a:xfrm>
            <a:off x="5157863" y="1765737"/>
            <a:ext cx="3072744" cy="1828800"/>
          </a:xfrm>
          <a:prstGeom prst="rect">
            <a:avLst/>
          </a:prstGeom>
        </p:spPr>
      </p:pic>
      <p:pic>
        <p:nvPicPr>
          <p:cNvPr id="7" name="Picture 6">
            <a:extLst>
              <a:ext uri="{FF2B5EF4-FFF2-40B4-BE49-F238E27FC236}">
                <a16:creationId xmlns:a16="http://schemas.microsoft.com/office/drawing/2014/main" id="{862EE878-1FE0-63E5-9488-F5B7F314F45B}"/>
              </a:ext>
            </a:extLst>
          </p:cNvPr>
          <p:cNvPicPr>
            <a:picLocks noChangeAspect="1"/>
          </p:cNvPicPr>
          <p:nvPr/>
        </p:nvPicPr>
        <p:blipFill>
          <a:blip r:embed="rId6"/>
          <a:stretch>
            <a:fillRect/>
          </a:stretch>
        </p:blipFill>
        <p:spPr>
          <a:xfrm>
            <a:off x="5315346" y="2128345"/>
            <a:ext cx="3066654" cy="1828800"/>
          </a:xfrm>
          <a:prstGeom prst="rect">
            <a:avLst/>
          </a:prstGeom>
        </p:spPr>
      </p:pic>
      <p:pic>
        <p:nvPicPr>
          <p:cNvPr id="9" name="Picture 8">
            <a:extLst>
              <a:ext uri="{FF2B5EF4-FFF2-40B4-BE49-F238E27FC236}">
                <a16:creationId xmlns:a16="http://schemas.microsoft.com/office/drawing/2014/main" id="{DCA25B41-9EAD-A1BD-1B36-4AC083A38AEB}"/>
              </a:ext>
            </a:extLst>
          </p:cNvPr>
          <p:cNvPicPr>
            <a:picLocks noChangeAspect="1"/>
          </p:cNvPicPr>
          <p:nvPr/>
        </p:nvPicPr>
        <p:blipFill>
          <a:blip r:embed="rId7"/>
          <a:stretch>
            <a:fillRect/>
          </a:stretch>
        </p:blipFill>
        <p:spPr>
          <a:xfrm>
            <a:off x="5533541" y="2498834"/>
            <a:ext cx="3071935" cy="1828800"/>
          </a:xfrm>
          <a:prstGeom prst="rect">
            <a:avLst/>
          </a:prstGeom>
        </p:spPr>
      </p:pic>
      <p:pic>
        <p:nvPicPr>
          <p:cNvPr id="19" name="Picture 18">
            <a:extLst>
              <a:ext uri="{FF2B5EF4-FFF2-40B4-BE49-F238E27FC236}">
                <a16:creationId xmlns:a16="http://schemas.microsoft.com/office/drawing/2014/main" id="{D1C0B9EF-71E1-FD12-F152-F84BDE8FBD30}"/>
              </a:ext>
            </a:extLst>
          </p:cNvPr>
          <p:cNvPicPr>
            <a:picLocks noChangeAspect="1"/>
          </p:cNvPicPr>
          <p:nvPr/>
        </p:nvPicPr>
        <p:blipFill>
          <a:blip r:embed="rId8"/>
          <a:stretch>
            <a:fillRect/>
          </a:stretch>
        </p:blipFill>
        <p:spPr>
          <a:xfrm>
            <a:off x="608995" y="1040523"/>
            <a:ext cx="3051817" cy="2758966"/>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16771CCE-9652-763C-25D6-AD61778845F2}"/>
              </a:ext>
            </a:extLst>
          </p:cNvPr>
          <p:cNvPicPr>
            <a:picLocks noChangeAspect="1"/>
          </p:cNvPicPr>
          <p:nvPr/>
        </p:nvPicPr>
        <p:blipFill>
          <a:blip r:embed="rId9"/>
          <a:stretch>
            <a:fillRect/>
          </a:stretch>
        </p:blipFill>
        <p:spPr>
          <a:xfrm>
            <a:off x="608995" y="3754391"/>
            <a:ext cx="3051817" cy="6136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679227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par>
                                <p:cTn id="38" presetID="10"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EE4C41-8DF3-E952-8484-AA422D46BEF8}"/>
              </a:ext>
            </a:extLst>
          </p:cNvPr>
          <p:cNvSpPr>
            <a:spLocks noGrp="1"/>
          </p:cNvSpPr>
          <p:nvPr>
            <p:ph type="body" sz="quarter" idx="13"/>
          </p:nvPr>
        </p:nvSpPr>
        <p:spPr/>
        <p:txBody>
          <a:bodyPr/>
          <a:lstStyle/>
          <a:p>
            <a:pPr algn="ctr"/>
            <a:r>
              <a:rPr lang="en-US" sz="1800" b="1" dirty="0"/>
              <a:t>Live Report Review</a:t>
            </a:r>
          </a:p>
        </p:txBody>
      </p:sp>
      <p:sp>
        <p:nvSpPr>
          <p:cNvPr id="5" name="Text Placeholder 4">
            <a:extLst>
              <a:ext uri="{FF2B5EF4-FFF2-40B4-BE49-F238E27FC236}">
                <a16:creationId xmlns:a16="http://schemas.microsoft.com/office/drawing/2014/main" id="{130DFF0F-A0AF-D8BB-D0A8-FD8CDD807D56}"/>
              </a:ext>
            </a:extLst>
          </p:cNvPr>
          <p:cNvSpPr txBox="1">
            <a:spLocks/>
          </p:cNvSpPr>
          <p:nvPr/>
        </p:nvSpPr>
        <p:spPr bwMode="auto">
          <a:xfrm>
            <a:off x="594683" y="182880"/>
            <a:ext cx="7787317" cy="568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342900" indent="-342900" algn="l" rtl="0" eaLnBrk="0" fontAlgn="base" hangingPunct="0">
              <a:spcBef>
                <a:spcPct val="0"/>
              </a:spcBef>
              <a:spcAft>
                <a:spcPct val="0"/>
              </a:spcAft>
              <a:defRPr sz="3000" b="1">
                <a:solidFill>
                  <a:srgbClr val="E04145"/>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2pPr>
            <a:lvl3pPr marL="1143000"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3pPr>
            <a:lvl4pPr marL="1600200"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4pPr>
            <a:lvl5pPr marL="2057400"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dirty="0"/>
              <a:t>Leadership Insights</a:t>
            </a:r>
          </a:p>
        </p:txBody>
      </p:sp>
    </p:spTree>
    <p:extLst>
      <p:ext uri="{BB962C8B-B14F-4D97-AF65-F5344CB8AC3E}">
        <p14:creationId xmlns:p14="http://schemas.microsoft.com/office/powerpoint/2010/main" val="1671975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wearing glasses and a suit&#10;&#10;Description automatically generated">
            <a:extLst>
              <a:ext uri="{FF2B5EF4-FFF2-40B4-BE49-F238E27FC236}">
                <a16:creationId xmlns:a16="http://schemas.microsoft.com/office/drawing/2014/main" id="{870219BB-377C-473A-4EC2-99DCA459FF32}"/>
              </a:ext>
            </a:extLst>
          </p:cNvPr>
          <p:cNvPicPr>
            <a:picLocks noGrp="1" noChangeAspect="1"/>
          </p:cNvPicPr>
          <p:nvPr>
            <p:ph type="pic" idx="10"/>
          </p:nvPr>
        </p:nvPicPr>
        <p:blipFill>
          <a:blip r:embed="rId2"/>
          <a:srcRect t="13536" b="13536"/>
          <a:stretch>
            <a:fillRect/>
          </a:stretch>
        </p:blipFill>
        <p:spPr/>
      </p:pic>
      <p:sp>
        <p:nvSpPr>
          <p:cNvPr id="5" name="Text Placeholder 4">
            <a:extLst>
              <a:ext uri="{FF2B5EF4-FFF2-40B4-BE49-F238E27FC236}">
                <a16:creationId xmlns:a16="http://schemas.microsoft.com/office/drawing/2014/main" id="{0A72C322-2158-9E16-06F7-D26B848158C9}"/>
              </a:ext>
            </a:extLst>
          </p:cNvPr>
          <p:cNvSpPr>
            <a:spLocks noGrp="1"/>
          </p:cNvSpPr>
          <p:nvPr>
            <p:ph type="body" sz="quarter" idx="12"/>
          </p:nvPr>
        </p:nvSpPr>
        <p:spPr/>
        <p:txBody>
          <a:bodyPr/>
          <a:lstStyle/>
          <a:p>
            <a:r>
              <a:rPr lang="en-US" dirty="0"/>
              <a:t>Don Miller</a:t>
            </a:r>
          </a:p>
        </p:txBody>
      </p:sp>
      <p:sp>
        <p:nvSpPr>
          <p:cNvPr id="6" name="Text Placeholder 5">
            <a:extLst>
              <a:ext uri="{FF2B5EF4-FFF2-40B4-BE49-F238E27FC236}">
                <a16:creationId xmlns:a16="http://schemas.microsoft.com/office/drawing/2014/main" id="{54414694-674F-7A3D-5ECD-F221BDB7172B}"/>
              </a:ext>
            </a:extLst>
          </p:cNvPr>
          <p:cNvSpPr>
            <a:spLocks noGrp="1"/>
          </p:cNvSpPr>
          <p:nvPr>
            <p:ph type="body" sz="quarter" idx="13"/>
          </p:nvPr>
        </p:nvSpPr>
        <p:spPr/>
        <p:txBody>
          <a:bodyPr/>
          <a:lstStyle/>
          <a:p>
            <a:r>
              <a:rPr lang="en-US" dirty="0"/>
              <a:t>Senior Consultant</a:t>
            </a:r>
          </a:p>
        </p:txBody>
      </p:sp>
    </p:spTree>
    <p:extLst>
      <p:ext uri="{BB962C8B-B14F-4D97-AF65-F5344CB8AC3E}">
        <p14:creationId xmlns:p14="http://schemas.microsoft.com/office/powerpoint/2010/main" val="608759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182880"/>
            <a:ext cx="7787317" cy="568180"/>
          </a:xfrm>
        </p:spPr>
        <p:txBody>
          <a:bodyPr/>
          <a:lstStyle/>
          <a:p>
            <a:r>
              <a:rPr lang="en-US" dirty="0"/>
              <a:t>Leadership Insights</a:t>
            </a:r>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a:xfrm>
            <a:off x="594683" y="1081907"/>
            <a:ext cx="7377545" cy="3174783"/>
          </a:xfrm>
        </p:spPr>
        <p:txBody>
          <a:bodyPr/>
          <a:lstStyle/>
          <a:p>
            <a:pPr marL="285750" indent="-285750">
              <a:lnSpc>
                <a:spcPct val="100000"/>
              </a:lnSpc>
              <a:buFont typeface="Arial" panose="020B0604020202020204" pitchFamily="34" charset="0"/>
              <a:buChar char="•"/>
            </a:pPr>
            <a:r>
              <a:rPr lang="en-US" sz="1800" dirty="0"/>
              <a:t>Provide timely insights (updating nightly)</a:t>
            </a:r>
          </a:p>
          <a:p>
            <a:pPr marL="285750" indent="-285750">
              <a:lnSpc>
                <a:spcPct val="200000"/>
              </a:lnSpc>
              <a:spcBef>
                <a:spcPts val="600"/>
              </a:spcBef>
              <a:buFont typeface="Arial" panose="020B0604020202020204" pitchFamily="34" charset="0"/>
              <a:buChar char="•"/>
            </a:pPr>
            <a:r>
              <a:rPr lang="en-US" sz="1800" dirty="0"/>
              <a:t>Ability to access from anywhere (browser &amp; mobile)</a:t>
            </a:r>
          </a:p>
          <a:p>
            <a:pPr marL="285750" indent="-285750">
              <a:lnSpc>
                <a:spcPct val="200000"/>
              </a:lnSpc>
              <a:buFont typeface="Arial" panose="020B0604020202020204" pitchFamily="34" charset="0"/>
              <a:buChar char="•"/>
            </a:pPr>
            <a:r>
              <a:rPr lang="en-US" sz="1800" dirty="0"/>
              <a:t>Combine all locations (uses DMS data)</a:t>
            </a:r>
          </a:p>
          <a:p>
            <a:pPr marL="285750" indent="-285750">
              <a:lnSpc>
                <a:spcPct val="200000"/>
              </a:lnSpc>
              <a:buFont typeface="Arial" panose="020B0604020202020204" pitchFamily="34" charset="0"/>
              <a:buChar char="•"/>
            </a:pPr>
            <a:r>
              <a:rPr lang="en-US" sz="1800" dirty="0"/>
              <a:t>Easy to review and understand (built using MS Power BI)</a:t>
            </a:r>
          </a:p>
          <a:p>
            <a:pPr marL="285750" indent="-285750">
              <a:lnSpc>
                <a:spcPct val="200000"/>
              </a:lnSpc>
              <a:buFont typeface="Arial" panose="020B0604020202020204" pitchFamily="34" charset="0"/>
              <a:buChar char="•"/>
            </a:pPr>
            <a:r>
              <a:rPr lang="en-US" sz="1800" dirty="0"/>
              <a:t>Easy to set up &amp; implement (templated reports)</a:t>
            </a:r>
          </a:p>
        </p:txBody>
      </p:sp>
    </p:spTree>
    <p:extLst>
      <p:ext uri="{BB962C8B-B14F-4D97-AF65-F5344CB8AC3E}">
        <p14:creationId xmlns:p14="http://schemas.microsoft.com/office/powerpoint/2010/main" val="3125941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E3AC4E0-0601-F55B-2415-591E69F21347}"/>
              </a:ext>
            </a:extLst>
          </p:cNvPr>
          <p:cNvSpPr>
            <a:spLocks noGrp="1"/>
          </p:cNvSpPr>
          <p:nvPr>
            <p:ph type="body" sz="quarter" idx="12"/>
          </p:nvPr>
        </p:nvSpPr>
        <p:spPr>
          <a:xfrm>
            <a:off x="594683" y="182880"/>
            <a:ext cx="7787317" cy="568180"/>
          </a:xfrm>
        </p:spPr>
        <p:txBody>
          <a:bodyPr/>
          <a:lstStyle/>
          <a:p>
            <a:r>
              <a:rPr lang="en-US" dirty="0"/>
              <a:t>Leadership Insights</a:t>
            </a:r>
          </a:p>
        </p:txBody>
      </p:sp>
      <p:sp>
        <p:nvSpPr>
          <p:cNvPr id="5" name="Text Placeholder 4">
            <a:extLst>
              <a:ext uri="{FF2B5EF4-FFF2-40B4-BE49-F238E27FC236}">
                <a16:creationId xmlns:a16="http://schemas.microsoft.com/office/drawing/2014/main" id="{3A5F1202-3671-0E32-8337-44CDFB5CB461}"/>
              </a:ext>
            </a:extLst>
          </p:cNvPr>
          <p:cNvSpPr>
            <a:spLocks noGrp="1"/>
          </p:cNvSpPr>
          <p:nvPr>
            <p:ph type="body" sz="quarter" idx="13"/>
          </p:nvPr>
        </p:nvSpPr>
        <p:spPr>
          <a:xfrm>
            <a:off x="594683" y="1081906"/>
            <a:ext cx="7377545" cy="3261493"/>
          </a:xfrm>
        </p:spPr>
        <p:txBody>
          <a:bodyPr/>
          <a:lstStyle/>
          <a:p>
            <a:pPr marL="0" indent="0" algn="ctr">
              <a:lnSpc>
                <a:spcPct val="100000"/>
              </a:lnSpc>
              <a:buNone/>
            </a:pPr>
            <a:r>
              <a:rPr lang="en-US" sz="1800" dirty="0">
                <a:effectLst/>
                <a:ea typeface="Times New Roman" panose="02020603050405020304" pitchFamily="18" charset="0"/>
              </a:rPr>
              <a:t>If you can't </a:t>
            </a:r>
            <a:r>
              <a:rPr lang="en-US" sz="2000" b="1" i="1" dirty="0">
                <a:solidFill>
                  <a:srgbClr val="E04145"/>
                </a:solidFill>
                <a:effectLst/>
                <a:ea typeface="Times New Roman" panose="02020603050405020304" pitchFamily="18" charset="0"/>
              </a:rPr>
              <a:t>inspect it</a:t>
            </a:r>
            <a:r>
              <a:rPr lang="en-US" sz="1800" dirty="0">
                <a:effectLst/>
                <a:ea typeface="Times New Roman" panose="02020603050405020304" pitchFamily="18" charset="0"/>
              </a:rPr>
              <a:t>, you can't </a:t>
            </a:r>
            <a:r>
              <a:rPr lang="en-US" sz="2000" b="1" i="1" dirty="0">
                <a:solidFill>
                  <a:srgbClr val="E04145"/>
                </a:solidFill>
                <a:effectLst/>
                <a:ea typeface="Times New Roman" panose="02020603050405020304" pitchFamily="18" charset="0"/>
              </a:rPr>
              <a:t>track it</a:t>
            </a:r>
            <a:r>
              <a:rPr lang="en-US" sz="1800" dirty="0">
                <a:effectLst/>
                <a:ea typeface="Times New Roman" panose="02020603050405020304" pitchFamily="18" charset="0"/>
              </a:rPr>
              <a:t>. </a:t>
            </a:r>
          </a:p>
          <a:p>
            <a:pPr marL="0" indent="0" algn="ctr">
              <a:buNone/>
            </a:pPr>
            <a:r>
              <a:rPr lang="en-US" sz="1800" dirty="0">
                <a:effectLst/>
                <a:ea typeface="Times New Roman" panose="02020603050405020304" pitchFamily="18" charset="0"/>
              </a:rPr>
              <a:t>If you can't </a:t>
            </a:r>
            <a:r>
              <a:rPr lang="en-US" sz="2000" b="1" i="1" dirty="0">
                <a:solidFill>
                  <a:srgbClr val="E04145"/>
                </a:solidFill>
                <a:effectLst/>
                <a:ea typeface="Times New Roman" panose="02020603050405020304" pitchFamily="18" charset="0"/>
              </a:rPr>
              <a:t>track it</a:t>
            </a:r>
            <a:r>
              <a:rPr lang="en-US" sz="1800" dirty="0">
                <a:effectLst/>
                <a:ea typeface="Times New Roman" panose="02020603050405020304" pitchFamily="18" charset="0"/>
              </a:rPr>
              <a:t>, there is no </a:t>
            </a:r>
            <a:r>
              <a:rPr lang="en-US" sz="2000" b="1" i="1" dirty="0">
                <a:solidFill>
                  <a:srgbClr val="E04145"/>
                </a:solidFill>
                <a:effectLst/>
                <a:ea typeface="Times New Roman" panose="02020603050405020304" pitchFamily="18" charset="0"/>
              </a:rPr>
              <a:t>accountability</a:t>
            </a:r>
            <a:r>
              <a:rPr lang="en-US" sz="1800" dirty="0">
                <a:effectLst/>
                <a:ea typeface="Times New Roman" panose="02020603050405020304" pitchFamily="18" charset="0"/>
              </a:rPr>
              <a:t>. </a:t>
            </a:r>
          </a:p>
          <a:p>
            <a:pPr marL="0" indent="0" algn="ctr">
              <a:buNone/>
            </a:pPr>
            <a:r>
              <a:rPr lang="en-US" sz="1800" dirty="0">
                <a:effectLst/>
                <a:ea typeface="Times New Roman" panose="02020603050405020304" pitchFamily="18" charset="0"/>
              </a:rPr>
              <a:t>No </a:t>
            </a:r>
            <a:r>
              <a:rPr lang="en-US" sz="2000" b="1" i="1" dirty="0">
                <a:solidFill>
                  <a:srgbClr val="E04145"/>
                </a:solidFill>
                <a:effectLst/>
                <a:ea typeface="Times New Roman" panose="02020603050405020304" pitchFamily="18" charset="0"/>
              </a:rPr>
              <a:t>accountability</a:t>
            </a:r>
            <a:r>
              <a:rPr lang="en-US" sz="1800" dirty="0">
                <a:effectLst/>
                <a:ea typeface="Times New Roman" panose="02020603050405020304" pitchFamily="18" charset="0"/>
              </a:rPr>
              <a:t> means no </a:t>
            </a:r>
            <a:r>
              <a:rPr lang="en-US" sz="2000" b="1" i="1" dirty="0">
                <a:solidFill>
                  <a:srgbClr val="E04145"/>
                </a:solidFill>
                <a:effectLst/>
                <a:ea typeface="Times New Roman" panose="02020603050405020304" pitchFamily="18" charset="0"/>
              </a:rPr>
              <a:t>motivation</a:t>
            </a:r>
            <a:r>
              <a:rPr lang="en-US" sz="1800" dirty="0">
                <a:effectLst/>
                <a:ea typeface="Times New Roman" panose="02020603050405020304" pitchFamily="18" charset="0"/>
              </a:rPr>
              <a:t>. </a:t>
            </a:r>
          </a:p>
          <a:p>
            <a:pPr marL="0" indent="0" algn="ctr">
              <a:buNone/>
            </a:pPr>
            <a:r>
              <a:rPr lang="en-US" sz="1800" dirty="0">
                <a:effectLst/>
                <a:ea typeface="Times New Roman" panose="02020603050405020304" pitchFamily="18" charset="0"/>
              </a:rPr>
              <a:t>No </a:t>
            </a:r>
            <a:r>
              <a:rPr lang="en-US" sz="2000" b="1" i="1" dirty="0">
                <a:solidFill>
                  <a:srgbClr val="E04145"/>
                </a:solidFill>
                <a:effectLst/>
                <a:ea typeface="Times New Roman" panose="02020603050405020304" pitchFamily="18" charset="0"/>
              </a:rPr>
              <a:t>motivation</a:t>
            </a:r>
            <a:r>
              <a:rPr lang="en-US" sz="1800" dirty="0">
                <a:effectLst/>
                <a:ea typeface="Times New Roman" panose="02020603050405020304" pitchFamily="18" charset="0"/>
              </a:rPr>
              <a:t> means no reasons to </a:t>
            </a:r>
            <a:r>
              <a:rPr lang="en-US" sz="2000" b="1" i="1" dirty="0">
                <a:solidFill>
                  <a:srgbClr val="E04145"/>
                </a:solidFill>
                <a:effectLst/>
                <a:ea typeface="Times New Roman" panose="02020603050405020304" pitchFamily="18" charset="0"/>
              </a:rPr>
              <a:t>change</a:t>
            </a:r>
            <a:r>
              <a:rPr lang="en-US" sz="1800" dirty="0">
                <a:effectLst/>
                <a:ea typeface="Times New Roman" panose="02020603050405020304" pitchFamily="18" charset="0"/>
              </a:rPr>
              <a:t>. </a:t>
            </a:r>
          </a:p>
          <a:p>
            <a:pPr marL="0" indent="0" algn="ctr">
              <a:buNone/>
            </a:pPr>
            <a:r>
              <a:rPr lang="en-US" sz="1800" dirty="0">
                <a:effectLst/>
                <a:ea typeface="Times New Roman" panose="02020603050405020304" pitchFamily="18" charset="0"/>
              </a:rPr>
              <a:t>Don’t </a:t>
            </a:r>
            <a:r>
              <a:rPr lang="en-US" sz="2000" b="1" i="1" dirty="0">
                <a:solidFill>
                  <a:srgbClr val="E04145"/>
                </a:solidFill>
                <a:effectLst/>
                <a:ea typeface="Times New Roman" panose="02020603050405020304" pitchFamily="18" charset="0"/>
              </a:rPr>
              <a:t>expect</a:t>
            </a:r>
            <a:r>
              <a:rPr lang="en-US" sz="1800" dirty="0">
                <a:effectLst/>
                <a:ea typeface="Times New Roman" panose="02020603050405020304" pitchFamily="18" charset="0"/>
              </a:rPr>
              <a:t> what you can't </a:t>
            </a:r>
            <a:r>
              <a:rPr lang="en-US" sz="2000" b="1" i="1" dirty="0">
                <a:solidFill>
                  <a:srgbClr val="E04145"/>
                </a:solidFill>
                <a:effectLst/>
                <a:ea typeface="Times New Roman" panose="02020603050405020304" pitchFamily="18" charset="0"/>
              </a:rPr>
              <a:t>inspect</a:t>
            </a:r>
            <a:r>
              <a:rPr lang="en-US" sz="1800" dirty="0">
                <a:effectLst/>
                <a:ea typeface="Times New Roman" panose="02020603050405020304" pitchFamily="18" charset="0"/>
              </a:rPr>
              <a:t>. </a:t>
            </a:r>
          </a:p>
          <a:p>
            <a:pPr marL="0" indent="0" algn="ctr">
              <a:buNone/>
            </a:pPr>
            <a:endParaRPr lang="en-US" sz="1800" dirty="0">
              <a:ea typeface="Times New Roman" panose="02020603050405020304" pitchFamily="18" charset="0"/>
            </a:endParaRPr>
          </a:p>
          <a:p>
            <a:pPr marL="0" indent="0" algn="ctr">
              <a:buNone/>
            </a:pPr>
            <a:r>
              <a:rPr lang="en-US" sz="2000" b="1" i="1" dirty="0">
                <a:effectLst/>
                <a:ea typeface="Times New Roman" panose="02020603050405020304" pitchFamily="18" charset="0"/>
              </a:rPr>
              <a:t>Your data is like </a:t>
            </a:r>
            <a:r>
              <a:rPr lang="en-US" sz="2000" b="1" i="1" dirty="0">
                <a:solidFill>
                  <a:srgbClr val="E04145"/>
                </a:solidFill>
                <a:effectLst/>
                <a:ea typeface="Times New Roman" panose="02020603050405020304" pitchFamily="18" charset="0"/>
              </a:rPr>
              <a:t>gold</a:t>
            </a:r>
            <a:r>
              <a:rPr lang="en-US" sz="2000" b="1" i="1" dirty="0">
                <a:effectLst/>
                <a:ea typeface="Times New Roman" panose="02020603050405020304" pitchFamily="18" charset="0"/>
              </a:rPr>
              <a:t>. Mine it often.</a:t>
            </a:r>
            <a:endParaRPr lang="en-US" sz="2400" b="1" i="1" dirty="0"/>
          </a:p>
        </p:txBody>
      </p:sp>
    </p:spTree>
    <p:extLst>
      <p:ext uri="{BB962C8B-B14F-4D97-AF65-F5344CB8AC3E}">
        <p14:creationId xmlns:p14="http://schemas.microsoft.com/office/powerpoint/2010/main" val="40074460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EE4C41-8DF3-E952-8484-AA422D46BEF8}"/>
              </a:ext>
            </a:extLst>
          </p:cNvPr>
          <p:cNvSpPr>
            <a:spLocks noGrp="1"/>
          </p:cNvSpPr>
          <p:nvPr>
            <p:ph type="body" sz="quarter" idx="13"/>
          </p:nvPr>
        </p:nvSpPr>
        <p:spPr>
          <a:xfrm>
            <a:off x="594683" y="2201262"/>
            <a:ext cx="5175496" cy="699596"/>
          </a:xfrm>
        </p:spPr>
        <p:txBody>
          <a:bodyPr/>
          <a:lstStyle/>
          <a:p>
            <a:r>
              <a:rPr lang="en-US" sz="2000" b="1" dirty="0"/>
              <a:t>www.ids-astra.com/</a:t>
            </a:r>
            <a:r>
              <a:rPr lang="en-US" sz="2000" b="1" dirty="0">
                <a:solidFill>
                  <a:srgbClr val="E04145"/>
                </a:solidFill>
              </a:rPr>
              <a:t>leadership-insights</a:t>
            </a:r>
            <a:r>
              <a:rPr lang="en-US" sz="2000" b="1" dirty="0"/>
              <a:t>/</a:t>
            </a:r>
          </a:p>
        </p:txBody>
      </p:sp>
      <p:pic>
        <p:nvPicPr>
          <p:cNvPr id="5" name="Picture 4" descr="A qr code on a white background&#10;&#10;Description automatically generated">
            <a:extLst>
              <a:ext uri="{FF2B5EF4-FFF2-40B4-BE49-F238E27FC236}">
                <a16:creationId xmlns:a16="http://schemas.microsoft.com/office/drawing/2014/main" id="{2DAFA591-25AA-A57B-16CB-A08B5EB7DB73}"/>
              </a:ext>
            </a:extLst>
          </p:cNvPr>
          <p:cNvPicPr>
            <a:picLocks noChangeAspect="1"/>
          </p:cNvPicPr>
          <p:nvPr/>
        </p:nvPicPr>
        <p:blipFill>
          <a:blip r:embed="rId2"/>
          <a:stretch>
            <a:fillRect/>
          </a:stretch>
        </p:blipFill>
        <p:spPr>
          <a:xfrm>
            <a:off x="6198477" y="1479988"/>
            <a:ext cx="2183523" cy="2183523"/>
          </a:xfrm>
          <a:prstGeom prst="rect">
            <a:avLst/>
          </a:prstGeom>
        </p:spPr>
      </p:pic>
      <p:sp>
        <p:nvSpPr>
          <p:cNvPr id="6" name="Text Placeholder 3">
            <a:extLst>
              <a:ext uri="{FF2B5EF4-FFF2-40B4-BE49-F238E27FC236}">
                <a16:creationId xmlns:a16="http://schemas.microsoft.com/office/drawing/2014/main" id="{EFB88495-6A18-0313-D33E-BF92672FF0F0}"/>
              </a:ext>
            </a:extLst>
          </p:cNvPr>
          <p:cNvSpPr>
            <a:spLocks noGrp="1"/>
          </p:cNvSpPr>
          <p:nvPr>
            <p:ph type="body" sz="quarter" idx="12"/>
          </p:nvPr>
        </p:nvSpPr>
        <p:spPr>
          <a:xfrm>
            <a:off x="594683" y="182880"/>
            <a:ext cx="7787317" cy="568180"/>
          </a:xfrm>
        </p:spPr>
        <p:txBody>
          <a:bodyPr/>
          <a:lstStyle/>
          <a:p>
            <a:r>
              <a:rPr lang="en-US" dirty="0"/>
              <a:t>Leadership Insights</a:t>
            </a:r>
          </a:p>
        </p:txBody>
      </p:sp>
    </p:spTree>
    <p:extLst>
      <p:ext uri="{BB962C8B-B14F-4D97-AF65-F5344CB8AC3E}">
        <p14:creationId xmlns:p14="http://schemas.microsoft.com/office/powerpoint/2010/main" val="31772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2876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176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360" y="182880"/>
            <a:ext cx="7787317" cy="568180"/>
          </a:xfrm>
        </p:spPr>
        <p:txBody>
          <a:bodyPr/>
          <a:lstStyle/>
          <a:p>
            <a:r>
              <a:rPr lang="en-US" dirty="0"/>
              <a:t>Leadership Insights</a:t>
            </a:r>
          </a:p>
          <a:p>
            <a:endParaRPr lang="en-US" dirty="0"/>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a:xfrm>
            <a:off x="594683" y="1081907"/>
            <a:ext cx="7377545" cy="2930417"/>
          </a:xfrm>
        </p:spPr>
        <p:txBody>
          <a:bodyPr/>
          <a:lstStyle/>
          <a:p>
            <a:pPr algn="ctr">
              <a:lnSpc>
                <a:spcPct val="100000"/>
              </a:lnSpc>
            </a:pPr>
            <a:r>
              <a:rPr lang="en-US" sz="2000" b="1" dirty="0">
                <a:effectLst/>
                <a:ea typeface="Times New Roman" panose="02020603050405020304" pitchFamily="18" charset="0"/>
              </a:rPr>
              <a:t>“</a:t>
            </a:r>
            <a:r>
              <a:rPr lang="en-US" sz="2000" dirty="0">
                <a:effectLst/>
                <a:ea typeface="Times New Roman" panose="02020603050405020304" pitchFamily="18" charset="0"/>
              </a:rPr>
              <a:t>If you can’t </a:t>
            </a:r>
            <a:r>
              <a:rPr lang="en-US" sz="2400" b="1" i="1" dirty="0">
                <a:solidFill>
                  <a:srgbClr val="E04145"/>
                </a:solidFill>
                <a:effectLst/>
                <a:ea typeface="Times New Roman" panose="02020603050405020304" pitchFamily="18" charset="0"/>
              </a:rPr>
              <a:t>measure</a:t>
            </a:r>
            <a:r>
              <a:rPr lang="en-US" sz="2400" b="1" dirty="0">
                <a:effectLst/>
                <a:ea typeface="Times New Roman" panose="02020603050405020304" pitchFamily="18" charset="0"/>
              </a:rPr>
              <a:t> </a:t>
            </a:r>
            <a:r>
              <a:rPr lang="en-US" sz="2000" dirty="0">
                <a:effectLst/>
                <a:ea typeface="Times New Roman" panose="02020603050405020304" pitchFamily="18" charset="0"/>
              </a:rPr>
              <a:t>it, you can’t </a:t>
            </a:r>
            <a:r>
              <a:rPr lang="en-US" sz="2400" b="1" i="1" dirty="0">
                <a:solidFill>
                  <a:srgbClr val="E04145"/>
                </a:solidFill>
                <a:effectLst/>
                <a:ea typeface="Times New Roman" panose="02020603050405020304" pitchFamily="18" charset="0"/>
              </a:rPr>
              <a:t>manage</a:t>
            </a:r>
            <a:r>
              <a:rPr lang="en-US" sz="2400" b="1" dirty="0">
                <a:effectLst/>
                <a:ea typeface="Times New Roman" panose="02020603050405020304" pitchFamily="18" charset="0"/>
              </a:rPr>
              <a:t> </a:t>
            </a:r>
            <a:r>
              <a:rPr lang="en-US" sz="2000" dirty="0">
                <a:effectLst/>
                <a:ea typeface="Times New Roman" panose="02020603050405020304" pitchFamily="18" charset="0"/>
              </a:rPr>
              <a:t>it</a:t>
            </a:r>
            <a:r>
              <a:rPr lang="en-US" sz="2000" b="1" dirty="0">
                <a:effectLst/>
                <a:ea typeface="Times New Roman" panose="02020603050405020304" pitchFamily="18" charset="0"/>
              </a:rPr>
              <a:t>.”</a:t>
            </a:r>
          </a:p>
          <a:p>
            <a:pPr algn="ctr"/>
            <a:endParaRPr lang="en-US" sz="2400" b="1" dirty="0">
              <a:ea typeface="Times New Roman" panose="02020603050405020304" pitchFamily="18" charset="0"/>
            </a:endParaRPr>
          </a:p>
          <a:p>
            <a:pPr algn="ctr"/>
            <a:r>
              <a:rPr lang="en-US" sz="2000" b="1" dirty="0">
                <a:effectLst/>
                <a:ea typeface="Times New Roman" panose="02020603050405020304" pitchFamily="18" charset="0"/>
              </a:rPr>
              <a:t>“</a:t>
            </a:r>
            <a:r>
              <a:rPr lang="en-US" sz="2000" dirty="0">
                <a:effectLst/>
                <a:ea typeface="Times New Roman" panose="02020603050405020304" pitchFamily="18" charset="0"/>
              </a:rPr>
              <a:t>If you can’t </a:t>
            </a:r>
            <a:r>
              <a:rPr lang="en-US" sz="2400" b="1" i="1" dirty="0">
                <a:solidFill>
                  <a:srgbClr val="E04145"/>
                </a:solidFill>
                <a:effectLst/>
                <a:ea typeface="Times New Roman" panose="02020603050405020304" pitchFamily="18" charset="0"/>
              </a:rPr>
              <a:t>track</a:t>
            </a:r>
            <a:r>
              <a:rPr lang="en-US" sz="2400" b="1" dirty="0">
                <a:effectLst/>
                <a:ea typeface="Times New Roman" panose="02020603050405020304" pitchFamily="18" charset="0"/>
              </a:rPr>
              <a:t> </a:t>
            </a:r>
            <a:r>
              <a:rPr lang="en-US" sz="2000" dirty="0">
                <a:effectLst/>
                <a:ea typeface="Times New Roman" panose="02020603050405020304" pitchFamily="18" charset="0"/>
              </a:rPr>
              <a:t>it, you can’t </a:t>
            </a:r>
            <a:r>
              <a:rPr lang="en-US" sz="2400" b="1" i="1" dirty="0">
                <a:solidFill>
                  <a:srgbClr val="E04145"/>
                </a:solidFill>
                <a:effectLst/>
                <a:ea typeface="Times New Roman" panose="02020603050405020304" pitchFamily="18" charset="0"/>
              </a:rPr>
              <a:t>learn</a:t>
            </a:r>
            <a:r>
              <a:rPr lang="en-US" sz="2400" b="1" dirty="0">
                <a:effectLst/>
                <a:ea typeface="Times New Roman" panose="02020603050405020304" pitchFamily="18" charset="0"/>
              </a:rPr>
              <a:t> </a:t>
            </a:r>
            <a:r>
              <a:rPr lang="en-US" sz="2000" dirty="0">
                <a:effectLst/>
                <a:ea typeface="Times New Roman" panose="02020603050405020304" pitchFamily="18" charset="0"/>
              </a:rPr>
              <a:t>from it.</a:t>
            </a:r>
            <a:r>
              <a:rPr lang="en-US" sz="2000" b="1" dirty="0">
                <a:effectLst/>
                <a:ea typeface="Times New Roman" panose="02020603050405020304" pitchFamily="18" charset="0"/>
              </a:rPr>
              <a:t>” </a:t>
            </a:r>
            <a:endParaRPr lang="en-US" sz="2400" b="1" dirty="0">
              <a:effectLst/>
              <a:ea typeface="Times New Roman" panose="02020603050405020304" pitchFamily="18" charset="0"/>
            </a:endParaRPr>
          </a:p>
          <a:p>
            <a:pPr algn="ctr"/>
            <a:endParaRPr lang="en-US" sz="2400" b="1" dirty="0">
              <a:ea typeface="Times New Roman" panose="02020603050405020304" pitchFamily="18" charset="0"/>
            </a:endParaRPr>
          </a:p>
          <a:p>
            <a:pPr algn="ctr"/>
            <a:r>
              <a:rPr lang="en-US" sz="2400" b="1" dirty="0">
                <a:effectLst/>
                <a:ea typeface="Times New Roman" panose="02020603050405020304" pitchFamily="18" charset="0"/>
              </a:rPr>
              <a:t>“</a:t>
            </a:r>
            <a:r>
              <a:rPr lang="en-US" sz="2400" b="1" i="1" dirty="0">
                <a:solidFill>
                  <a:srgbClr val="E04145"/>
                </a:solidFill>
                <a:effectLst/>
                <a:ea typeface="Times New Roman" panose="02020603050405020304" pitchFamily="18" charset="0"/>
              </a:rPr>
              <a:t>Knowledge</a:t>
            </a:r>
            <a:r>
              <a:rPr lang="en-US" sz="2400" b="1" dirty="0">
                <a:effectLst/>
                <a:ea typeface="Times New Roman" panose="02020603050405020304" pitchFamily="18" charset="0"/>
              </a:rPr>
              <a:t> </a:t>
            </a:r>
            <a:r>
              <a:rPr lang="en-US" sz="2000" dirty="0">
                <a:effectLst/>
                <a:ea typeface="Times New Roman" panose="02020603050405020304" pitchFamily="18" charset="0"/>
              </a:rPr>
              <a:t>is</a:t>
            </a:r>
            <a:r>
              <a:rPr lang="en-US" sz="2400" b="1" dirty="0">
                <a:effectLst/>
                <a:ea typeface="Times New Roman" panose="02020603050405020304" pitchFamily="18" charset="0"/>
              </a:rPr>
              <a:t> </a:t>
            </a:r>
            <a:r>
              <a:rPr lang="en-US" sz="2400" b="1" i="1" dirty="0">
                <a:solidFill>
                  <a:srgbClr val="E04145"/>
                </a:solidFill>
                <a:effectLst/>
                <a:ea typeface="Times New Roman" panose="02020603050405020304" pitchFamily="18" charset="0"/>
              </a:rPr>
              <a:t>power</a:t>
            </a:r>
            <a:r>
              <a:rPr lang="en-US" sz="2400" b="1" dirty="0">
                <a:effectLst/>
                <a:ea typeface="Times New Roman" panose="02020603050405020304" pitchFamily="18" charset="0"/>
              </a:rPr>
              <a:t>.” </a:t>
            </a:r>
            <a:endParaRPr lang="en-US" sz="1800" b="1" dirty="0"/>
          </a:p>
        </p:txBody>
      </p:sp>
    </p:spTree>
    <p:extLst>
      <p:ext uri="{BB962C8B-B14F-4D97-AF65-F5344CB8AC3E}">
        <p14:creationId xmlns:p14="http://schemas.microsoft.com/office/powerpoint/2010/main" val="12216829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182880"/>
            <a:ext cx="7787317" cy="568180"/>
          </a:xfrm>
        </p:spPr>
        <p:txBody>
          <a:bodyPr/>
          <a:lstStyle/>
          <a:p>
            <a:r>
              <a:rPr lang="en-US" dirty="0"/>
              <a:t>Leadership Insights</a:t>
            </a:r>
          </a:p>
          <a:p>
            <a:endParaRPr lang="en-US" dirty="0"/>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a:xfrm>
            <a:off x="594683" y="1081906"/>
            <a:ext cx="8131531" cy="3277259"/>
          </a:xfrm>
        </p:spPr>
        <p:txBody>
          <a:bodyPr/>
          <a:lstStyle/>
          <a:p>
            <a:pPr algn="ctr">
              <a:lnSpc>
                <a:spcPct val="100000"/>
              </a:lnSpc>
            </a:pPr>
            <a:r>
              <a:rPr lang="en-US" sz="2400" b="1" i="1" dirty="0">
                <a:solidFill>
                  <a:srgbClr val="E04145"/>
                </a:solidFill>
                <a:ea typeface="Times New Roman" panose="02020603050405020304" pitchFamily="18" charset="0"/>
              </a:rPr>
              <a:t>Data</a:t>
            </a:r>
            <a:r>
              <a:rPr lang="en-US" sz="1800" dirty="0">
                <a:ea typeface="Times New Roman" panose="02020603050405020304" pitchFamily="18" charset="0"/>
              </a:rPr>
              <a:t> </a:t>
            </a:r>
            <a:r>
              <a:rPr lang="en-US" sz="2000" dirty="0">
                <a:ea typeface="Times New Roman" panose="02020603050405020304" pitchFamily="18" charset="0"/>
              </a:rPr>
              <a:t>is “factual information used as a basis for reasoning, discussion, or calculation.” </a:t>
            </a:r>
            <a:endParaRPr lang="en-US" sz="1800" dirty="0">
              <a:ea typeface="Times New Roman" panose="02020603050405020304" pitchFamily="18" charset="0"/>
            </a:endParaRPr>
          </a:p>
          <a:p>
            <a:pPr algn="ctr">
              <a:lnSpc>
                <a:spcPct val="200000"/>
              </a:lnSpc>
            </a:pPr>
            <a:endParaRPr lang="en-US" sz="800" b="1" dirty="0">
              <a:ea typeface="Times New Roman" panose="02020603050405020304" pitchFamily="18" charset="0"/>
            </a:endParaRPr>
          </a:p>
          <a:p>
            <a:pPr lvl="0" algn="ctr">
              <a:lnSpc>
                <a:spcPct val="100000"/>
              </a:lnSpc>
            </a:pPr>
            <a:r>
              <a:rPr lang="en-US" sz="2400" b="1" i="1" dirty="0">
                <a:solidFill>
                  <a:srgbClr val="E04145"/>
                </a:solidFill>
                <a:ea typeface="Times New Roman" panose="02020603050405020304" pitchFamily="18" charset="0"/>
              </a:rPr>
              <a:t>Data Mining </a:t>
            </a:r>
            <a:r>
              <a:rPr lang="en-US" sz="2000" dirty="0">
                <a:ea typeface="Times New Roman" panose="02020603050405020304" pitchFamily="18" charset="0"/>
              </a:rPr>
              <a:t>is "the practice of searching through large amounts of data to find useful patterns or trends”</a:t>
            </a:r>
            <a:endParaRPr lang="en-US" sz="2000" dirty="0"/>
          </a:p>
          <a:p>
            <a:pPr algn="ctr">
              <a:lnSpc>
                <a:spcPct val="200000"/>
              </a:lnSpc>
            </a:pPr>
            <a:endParaRPr lang="en-US" sz="700" b="1" i="1" dirty="0">
              <a:solidFill>
                <a:srgbClr val="7030A0"/>
              </a:solidFill>
              <a:ea typeface="Times New Roman" panose="02020603050405020304" pitchFamily="18" charset="0"/>
            </a:endParaRPr>
          </a:p>
          <a:p>
            <a:pPr algn="ctr">
              <a:lnSpc>
                <a:spcPct val="200000"/>
              </a:lnSpc>
            </a:pPr>
            <a:r>
              <a:rPr lang="en-US" sz="2400" b="1" i="1" dirty="0">
                <a:solidFill>
                  <a:srgbClr val="E04145"/>
                </a:solidFill>
                <a:ea typeface="Times New Roman" panose="02020603050405020304" pitchFamily="18" charset="0"/>
              </a:rPr>
              <a:t>Insight</a:t>
            </a:r>
            <a:r>
              <a:rPr lang="en-US" sz="2400" dirty="0">
                <a:ea typeface="Times New Roman" panose="02020603050405020304" pitchFamily="18" charset="0"/>
              </a:rPr>
              <a:t> </a:t>
            </a:r>
            <a:r>
              <a:rPr lang="en-US" sz="2000" dirty="0">
                <a:ea typeface="Times New Roman" panose="02020603050405020304" pitchFamily="18" charset="0"/>
              </a:rPr>
              <a:t>is “the power or act of seeing into a situation”</a:t>
            </a:r>
          </a:p>
          <a:p>
            <a:endParaRPr lang="en-US" sz="900" b="1" dirty="0">
              <a:ea typeface="Times New Roman" panose="02020603050405020304" pitchFamily="18" charset="0"/>
            </a:endParaRPr>
          </a:p>
          <a:p>
            <a:endParaRPr lang="en-US" sz="900" b="1" dirty="0">
              <a:ea typeface="Times New Roman" panose="02020603050405020304" pitchFamily="18" charset="0"/>
            </a:endParaRPr>
          </a:p>
          <a:p>
            <a:pPr algn="r"/>
            <a:r>
              <a:rPr lang="en-US" sz="1400" dirty="0">
                <a:ea typeface="Times New Roman" panose="02020603050405020304" pitchFamily="18" charset="0"/>
              </a:rPr>
              <a:t>Source: Merriam-Webster</a:t>
            </a:r>
            <a:endParaRPr lang="en-US" sz="1400" b="1" dirty="0">
              <a:ea typeface="Times New Roman" panose="02020603050405020304" pitchFamily="18" charset="0"/>
            </a:endParaRPr>
          </a:p>
          <a:p>
            <a:endParaRPr lang="en-US" sz="600" b="1" dirty="0">
              <a:ea typeface="Times New Roman" panose="02020603050405020304" pitchFamily="18" charset="0"/>
            </a:endParaRPr>
          </a:p>
          <a:p>
            <a:endParaRPr lang="en-US" sz="1200" b="1" dirty="0"/>
          </a:p>
        </p:txBody>
      </p:sp>
    </p:spTree>
    <p:extLst>
      <p:ext uri="{BB962C8B-B14F-4D97-AF65-F5344CB8AC3E}">
        <p14:creationId xmlns:p14="http://schemas.microsoft.com/office/powerpoint/2010/main" val="680178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7" end="7"/>
                                            </p:txEl>
                                          </p:spTgt>
                                        </p:tgtEl>
                                        <p:attrNameLst>
                                          <p:attrName>style.visibility</p:attrName>
                                        </p:attrNameLst>
                                      </p:cBhvr>
                                      <p:to>
                                        <p:strVal val="visible"/>
                                      </p:to>
                                    </p:set>
                                    <p:animEffect transition="in" filter="fade">
                                      <p:cBhvr>
                                        <p:cTn id="22"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182880"/>
            <a:ext cx="7787317" cy="568180"/>
          </a:xfrm>
        </p:spPr>
        <p:txBody>
          <a:bodyPr/>
          <a:lstStyle/>
          <a:p>
            <a:r>
              <a:rPr lang="en-US" dirty="0"/>
              <a:t>Leadership Insights</a:t>
            </a:r>
          </a:p>
          <a:p>
            <a:endParaRPr lang="en-US" dirty="0"/>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a:xfrm>
            <a:off x="594683" y="1081906"/>
            <a:ext cx="8131531" cy="3277259"/>
          </a:xfrm>
        </p:spPr>
        <p:txBody>
          <a:bodyPr/>
          <a:lstStyle/>
          <a:p>
            <a:pPr algn="ctr">
              <a:lnSpc>
                <a:spcPct val="100000"/>
              </a:lnSpc>
            </a:pPr>
            <a:r>
              <a:rPr lang="en-US" sz="2000" dirty="0"/>
              <a:t>“</a:t>
            </a:r>
            <a:r>
              <a:rPr lang="en-US" sz="2400" b="1" i="1" dirty="0">
                <a:solidFill>
                  <a:srgbClr val="E04145"/>
                </a:solidFill>
              </a:rPr>
              <a:t>Data</a:t>
            </a:r>
            <a:r>
              <a:rPr lang="en-US" sz="2000" i="1" dirty="0">
                <a:solidFill>
                  <a:srgbClr val="E04145"/>
                </a:solidFill>
              </a:rPr>
              <a:t> </a:t>
            </a:r>
            <a:r>
              <a:rPr lang="en-US" sz="2400" b="1" i="1" dirty="0">
                <a:solidFill>
                  <a:srgbClr val="E04145"/>
                </a:solidFill>
              </a:rPr>
              <a:t>insights</a:t>
            </a:r>
            <a:r>
              <a:rPr lang="en-US" sz="2000" i="1" dirty="0">
                <a:solidFill>
                  <a:srgbClr val="E04145"/>
                </a:solidFill>
              </a:rPr>
              <a:t> </a:t>
            </a:r>
            <a:r>
              <a:rPr lang="en-US" sz="2000" dirty="0"/>
              <a:t>are the direct benefits of a profound understanding of an enterprise organization’s information. </a:t>
            </a:r>
          </a:p>
          <a:p>
            <a:pPr algn="ctr">
              <a:lnSpc>
                <a:spcPct val="100000"/>
              </a:lnSpc>
            </a:pPr>
            <a:endParaRPr lang="en-US" sz="800" dirty="0"/>
          </a:p>
          <a:p>
            <a:pPr algn="ctr">
              <a:lnSpc>
                <a:spcPct val="100000"/>
              </a:lnSpc>
            </a:pPr>
            <a:r>
              <a:rPr lang="en-US" sz="2000" dirty="0"/>
              <a:t>The analysis of certain issues and patterns leads to </a:t>
            </a:r>
            <a:r>
              <a:rPr lang="en-US" sz="2400" b="1" i="1" dirty="0">
                <a:solidFill>
                  <a:srgbClr val="E04145"/>
                </a:solidFill>
              </a:rPr>
              <a:t>data</a:t>
            </a:r>
            <a:r>
              <a:rPr lang="en-US" sz="2000" dirty="0">
                <a:solidFill>
                  <a:srgbClr val="E04145"/>
                </a:solidFill>
              </a:rPr>
              <a:t> </a:t>
            </a:r>
            <a:r>
              <a:rPr lang="en-US" sz="2400" b="1" i="1" dirty="0">
                <a:solidFill>
                  <a:srgbClr val="E04145"/>
                </a:solidFill>
              </a:rPr>
              <a:t>insights</a:t>
            </a:r>
            <a:r>
              <a:rPr lang="en-US" sz="2000" dirty="0">
                <a:solidFill>
                  <a:srgbClr val="E04145"/>
                </a:solidFill>
              </a:rPr>
              <a:t> </a:t>
            </a:r>
            <a:r>
              <a:rPr lang="en-US" sz="2000" dirty="0"/>
              <a:t>that an organization can use for better decision-making, which can lead to better ROIs, deeper understanding of the market, and increased benefits within both the organization itself and their client base.”</a:t>
            </a:r>
          </a:p>
          <a:p>
            <a:pPr algn="ctr"/>
            <a:endParaRPr lang="en-US" sz="1200" b="1" dirty="0">
              <a:ea typeface="Times New Roman" panose="02020603050405020304" pitchFamily="18" charset="0"/>
            </a:endParaRPr>
          </a:p>
          <a:p>
            <a:pPr algn="r"/>
            <a:endParaRPr lang="en-US" sz="1000" dirty="0">
              <a:ea typeface="Times New Roman" panose="02020603050405020304" pitchFamily="18" charset="0"/>
            </a:endParaRPr>
          </a:p>
          <a:p>
            <a:pPr algn="r"/>
            <a:r>
              <a:rPr lang="en-US" sz="1400" dirty="0">
                <a:ea typeface="Times New Roman" panose="02020603050405020304" pitchFamily="18" charset="0"/>
              </a:rPr>
              <a:t>Source: Hewlett Packard</a:t>
            </a:r>
          </a:p>
          <a:p>
            <a:pPr algn="ctr"/>
            <a:endParaRPr lang="en-US" sz="1600" b="1" dirty="0"/>
          </a:p>
        </p:txBody>
      </p:sp>
    </p:spTree>
    <p:extLst>
      <p:ext uri="{BB962C8B-B14F-4D97-AF65-F5344CB8AC3E}">
        <p14:creationId xmlns:p14="http://schemas.microsoft.com/office/powerpoint/2010/main" val="3933052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182880"/>
            <a:ext cx="7787317" cy="568180"/>
          </a:xfrm>
        </p:spPr>
        <p:txBody>
          <a:bodyPr/>
          <a:lstStyle/>
          <a:p>
            <a:r>
              <a:rPr lang="en-US" dirty="0"/>
              <a:t>Leadership Insights</a:t>
            </a:r>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a:xfrm>
            <a:off x="594683" y="1081907"/>
            <a:ext cx="7377545" cy="3174783"/>
          </a:xfrm>
        </p:spPr>
        <p:txBody>
          <a:bodyPr/>
          <a:lstStyle/>
          <a:p>
            <a:pPr indent="-285750">
              <a:lnSpc>
                <a:spcPct val="100000"/>
              </a:lnSpc>
              <a:spcAft>
                <a:spcPts val="600"/>
              </a:spcAft>
              <a:buFont typeface="Arial" panose="020B0604020202020204" pitchFamily="34" charset="0"/>
              <a:buChar char="•"/>
            </a:pPr>
            <a:r>
              <a:rPr lang="en-US" sz="2000" dirty="0"/>
              <a:t>Provide </a:t>
            </a:r>
            <a:r>
              <a:rPr lang="en-US" sz="2400" b="1" i="1" dirty="0">
                <a:solidFill>
                  <a:srgbClr val="E04145"/>
                </a:solidFill>
              </a:rPr>
              <a:t>timely insights </a:t>
            </a:r>
            <a:endParaRPr lang="en-US" sz="2000" b="1" i="1" dirty="0">
              <a:solidFill>
                <a:srgbClr val="E04145"/>
              </a:solidFill>
            </a:endParaRPr>
          </a:p>
          <a:p>
            <a:pPr marL="285750" indent="-285750">
              <a:buFont typeface="Arial" panose="020B0604020202020204" pitchFamily="34" charset="0"/>
              <a:buChar char="•"/>
            </a:pPr>
            <a:r>
              <a:rPr lang="en-US" sz="2000" dirty="0"/>
              <a:t>Ability to </a:t>
            </a:r>
            <a:r>
              <a:rPr lang="en-US" sz="2400" b="1" i="1" dirty="0">
                <a:solidFill>
                  <a:srgbClr val="E04145"/>
                </a:solidFill>
              </a:rPr>
              <a:t>access from anywhere</a:t>
            </a:r>
            <a:endParaRPr lang="en-US" sz="2000" b="1" i="1" dirty="0">
              <a:solidFill>
                <a:srgbClr val="E04145"/>
              </a:solidFill>
            </a:endParaRPr>
          </a:p>
          <a:p>
            <a:pPr marL="285750" indent="-285750">
              <a:buFont typeface="Arial" panose="020B0604020202020204" pitchFamily="34" charset="0"/>
              <a:buChar char="•"/>
            </a:pPr>
            <a:r>
              <a:rPr lang="en-US" sz="2000" dirty="0"/>
              <a:t>Combine </a:t>
            </a:r>
            <a:r>
              <a:rPr lang="en-US" sz="2400" b="1" i="1" dirty="0">
                <a:solidFill>
                  <a:srgbClr val="E04145"/>
                </a:solidFill>
              </a:rPr>
              <a:t>all locations </a:t>
            </a:r>
            <a:endParaRPr lang="en-US" sz="2000" b="1" i="1" dirty="0">
              <a:solidFill>
                <a:srgbClr val="E04145"/>
              </a:solidFill>
            </a:endParaRPr>
          </a:p>
          <a:p>
            <a:pPr marL="285750" indent="-285750">
              <a:buFont typeface="Arial" panose="020B0604020202020204" pitchFamily="34" charset="0"/>
              <a:buChar char="•"/>
            </a:pPr>
            <a:r>
              <a:rPr lang="en-US" sz="2000" dirty="0"/>
              <a:t>Easy to </a:t>
            </a:r>
            <a:r>
              <a:rPr lang="en-US" sz="2400" b="1" i="1" dirty="0">
                <a:solidFill>
                  <a:srgbClr val="E04145"/>
                </a:solidFill>
              </a:rPr>
              <a:t>review</a:t>
            </a:r>
            <a:r>
              <a:rPr lang="en-US" sz="2000" dirty="0"/>
              <a:t> and </a:t>
            </a:r>
            <a:r>
              <a:rPr lang="en-US" sz="2400" b="1" i="1" dirty="0">
                <a:solidFill>
                  <a:srgbClr val="E04145"/>
                </a:solidFill>
              </a:rPr>
              <a:t>understand</a:t>
            </a:r>
            <a:r>
              <a:rPr lang="en-US" sz="2000" dirty="0"/>
              <a:t> </a:t>
            </a:r>
          </a:p>
          <a:p>
            <a:pPr marL="285750" indent="-285750">
              <a:buFont typeface="Arial" panose="020B0604020202020204" pitchFamily="34" charset="0"/>
              <a:buChar char="•"/>
            </a:pPr>
            <a:r>
              <a:rPr lang="en-US" sz="2000" dirty="0"/>
              <a:t>Easy to </a:t>
            </a:r>
            <a:r>
              <a:rPr lang="en-US" sz="2400" b="1" i="1" dirty="0">
                <a:solidFill>
                  <a:srgbClr val="E04145"/>
                </a:solidFill>
              </a:rPr>
              <a:t>set up </a:t>
            </a:r>
            <a:r>
              <a:rPr lang="en-US" sz="2000" dirty="0"/>
              <a:t>&amp; </a:t>
            </a:r>
            <a:r>
              <a:rPr lang="en-US" sz="2400" b="1" i="1" dirty="0">
                <a:solidFill>
                  <a:srgbClr val="E04145"/>
                </a:solidFill>
              </a:rPr>
              <a:t>implement</a:t>
            </a:r>
            <a:endParaRPr lang="en-US" sz="2000" b="1" i="1" dirty="0">
              <a:solidFill>
                <a:srgbClr val="E04145"/>
              </a:solidFill>
            </a:endParaRPr>
          </a:p>
        </p:txBody>
      </p:sp>
    </p:spTree>
    <p:extLst>
      <p:ext uri="{BB962C8B-B14F-4D97-AF65-F5344CB8AC3E}">
        <p14:creationId xmlns:p14="http://schemas.microsoft.com/office/powerpoint/2010/main" val="25558112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182880"/>
            <a:ext cx="7787317" cy="568180"/>
          </a:xfrm>
        </p:spPr>
        <p:txBody>
          <a:bodyPr/>
          <a:lstStyle/>
          <a:p>
            <a:r>
              <a:rPr lang="en-US" dirty="0"/>
              <a:t>Leadership Insights Standard Reports</a:t>
            </a:r>
          </a:p>
        </p:txBody>
      </p:sp>
      <p:pic>
        <p:nvPicPr>
          <p:cNvPr id="17" name="Picture 16">
            <a:extLst>
              <a:ext uri="{FF2B5EF4-FFF2-40B4-BE49-F238E27FC236}">
                <a16:creationId xmlns:a16="http://schemas.microsoft.com/office/drawing/2014/main" id="{AF758EC1-70C6-901F-613A-7F148AB3D4AB}"/>
              </a:ext>
            </a:extLst>
          </p:cNvPr>
          <p:cNvPicPr>
            <a:picLocks noChangeAspect="1"/>
          </p:cNvPicPr>
          <p:nvPr/>
        </p:nvPicPr>
        <p:blipFill>
          <a:blip r:embed="rId2"/>
          <a:stretch>
            <a:fillRect/>
          </a:stretch>
        </p:blipFill>
        <p:spPr>
          <a:xfrm>
            <a:off x="1192566" y="1025864"/>
            <a:ext cx="4602117" cy="2743200"/>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DE130E73-4F8F-2031-80F5-1665FC3070FC}"/>
              </a:ext>
            </a:extLst>
          </p:cNvPr>
          <p:cNvPicPr>
            <a:picLocks noChangeAspect="1"/>
          </p:cNvPicPr>
          <p:nvPr/>
        </p:nvPicPr>
        <p:blipFill>
          <a:blip r:embed="rId3"/>
          <a:stretch>
            <a:fillRect/>
          </a:stretch>
        </p:blipFill>
        <p:spPr>
          <a:xfrm>
            <a:off x="1990829" y="1209240"/>
            <a:ext cx="4511100" cy="2743200"/>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74B97E19-839B-068C-C4E6-53D6CDE086B6}"/>
              </a:ext>
            </a:extLst>
          </p:cNvPr>
          <p:cNvPicPr>
            <a:picLocks noChangeAspect="1"/>
          </p:cNvPicPr>
          <p:nvPr/>
        </p:nvPicPr>
        <p:blipFill>
          <a:blip r:embed="rId4"/>
          <a:stretch>
            <a:fillRect/>
          </a:stretch>
        </p:blipFill>
        <p:spPr>
          <a:xfrm>
            <a:off x="2779045" y="1392616"/>
            <a:ext cx="4553933" cy="2743200"/>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5A45EEA9-9778-E385-FC7D-CCA6672B8A99}"/>
              </a:ext>
            </a:extLst>
          </p:cNvPr>
          <p:cNvPicPr>
            <a:picLocks noChangeAspect="1"/>
          </p:cNvPicPr>
          <p:nvPr/>
        </p:nvPicPr>
        <p:blipFill>
          <a:blip r:embed="rId5"/>
          <a:stretch>
            <a:fillRect/>
          </a:stretch>
        </p:blipFill>
        <p:spPr>
          <a:xfrm>
            <a:off x="3558607" y="1583836"/>
            <a:ext cx="4564747" cy="2743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272694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182880"/>
            <a:ext cx="7787317" cy="568180"/>
          </a:xfrm>
        </p:spPr>
        <p:txBody>
          <a:bodyPr/>
          <a:lstStyle/>
          <a:p>
            <a:r>
              <a:rPr lang="en-US" dirty="0"/>
              <a:t>Standard Reports – AR &amp; AP</a:t>
            </a:r>
          </a:p>
        </p:txBody>
      </p:sp>
      <p:pic>
        <p:nvPicPr>
          <p:cNvPr id="17" name="Picture 16">
            <a:extLst>
              <a:ext uri="{FF2B5EF4-FFF2-40B4-BE49-F238E27FC236}">
                <a16:creationId xmlns:a16="http://schemas.microsoft.com/office/drawing/2014/main" id="{AF758EC1-70C6-901F-613A-7F148AB3D4AB}"/>
              </a:ext>
            </a:extLst>
          </p:cNvPr>
          <p:cNvPicPr>
            <a:picLocks noChangeAspect="1"/>
          </p:cNvPicPr>
          <p:nvPr/>
        </p:nvPicPr>
        <p:blipFill>
          <a:blip r:embed="rId3"/>
          <a:stretch>
            <a:fillRect/>
          </a:stretch>
        </p:blipFill>
        <p:spPr>
          <a:xfrm>
            <a:off x="1580624" y="788670"/>
            <a:ext cx="5982751" cy="35661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741334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182880"/>
            <a:ext cx="7787317" cy="568180"/>
          </a:xfrm>
        </p:spPr>
        <p:txBody>
          <a:bodyPr/>
          <a:lstStyle/>
          <a:p>
            <a:r>
              <a:rPr lang="en-US" dirty="0"/>
              <a:t>Standard Reports – AR &amp; AP</a:t>
            </a:r>
          </a:p>
        </p:txBody>
      </p:sp>
      <p:pic>
        <p:nvPicPr>
          <p:cNvPr id="9" name="Picture 8">
            <a:extLst>
              <a:ext uri="{FF2B5EF4-FFF2-40B4-BE49-F238E27FC236}">
                <a16:creationId xmlns:a16="http://schemas.microsoft.com/office/drawing/2014/main" id="{1938F437-27C5-BDD6-8632-5C20C936FA83}"/>
              </a:ext>
            </a:extLst>
          </p:cNvPr>
          <p:cNvPicPr>
            <a:picLocks noChangeAspect="1"/>
          </p:cNvPicPr>
          <p:nvPr/>
        </p:nvPicPr>
        <p:blipFill>
          <a:blip r:embed="rId2"/>
          <a:stretch>
            <a:fillRect/>
          </a:stretch>
        </p:blipFill>
        <p:spPr>
          <a:xfrm>
            <a:off x="4835817" y="1159019"/>
            <a:ext cx="3068395" cy="1828800"/>
          </a:xfrm>
          <a:prstGeom prst="rect">
            <a:avLst/>
          </a:prstGeom>
        </p:spPr>
      </p:pic>
      <p:pic>
        <p:nvPicPr>
          <p:cNvPr id="11" name="Picture 10">
            <a:extLst>
              <a:ext uri="{FF2B5EF4-FFF2-40B4-BE49-F238E27FC236}">
                <a16:creationId xmlns:a16="http://schemas.microsoft.com/office/drawing/2014/main" id="{75B5C316-1C42-C30E-D510-628F3AA38774}"/>
              </a:ext>
            </a:extLst>
          </p:cNvPr>
          <p:cNvPicPr>
            <a:picLocks noChangeAspect="1"/>
          </p:cNvPicPr>
          <p:nvPr/>
        </p:nvPicPr>
        <p:blipFill>
          <a:blip r:embed="rId3"/>
          <a:stretch>
            <a:fillRect/>
          </a:stretch>
        </p:blipFill>
        <p:spPr>
          <a:xfrm>
            <a:off x="5276975" y="2155681"/>
            <a:ext cx="3010178" cy="1828800"/>
          </a:xfrm>
          <a:prstGeom prst="rect">
            <a:avLst/>
          </a:prstGeom>
        </p:spPr>
      </p:pic>
      <p:pic>
        <p:nvPicPr>
          <p:cNvPr id="2" name="Picture 1">
            <a:extLst>
              <a:ext uri="{FF2B5EF4-FFF2-40B4-BE49-F238E27FC236}">
                <a16:creationId xmlns:a16="http://schemas.microsoft.com/office/drawing/2014/main" id="{53129A83-E3AA-9017-12AA-B9F8DC1532CF}"/>
              </a:ext>
            </a:extLst>
          </p:cNvPr>
          <p:cNvPicPr>
            <a:picLocks noChangeAspect="1"/>
          </p:cNvPicPr>
          <p:nvPr/>
        </p:nvPicPr>
        <p:blipFill>
          <a:blip r:embed="rId4"/>
          <a:stretch>
            <a:fillRect/>
          </a:stretch>
        </p:blipFill>
        <p:spPr>
          <a:xfrm>
            <a:off x="292608" y="1426464"/>
            <a:ext cx="3581147" cy="21346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036038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IDS 2024 UC">
      <a:dk1>
        <a:srgbClr val="DF4145"/>
      </a:dk1>
      <a:lt1>
        <a:srgbClr val="FFFFFF"/>
      </a:lt1>
      <a:dk2>
        <a:srgbClr val="1F1939"/>
      </a:dk2>
      <a:lt2>
        <a:srgbClr val="FBF9F5"/>
      </a:lt2>
      <a:accent1>
        <a:srgbClr val="DF4145"/>
      </a:accent1>
      <a:accent2>
        <a:srgbClr val="1F1939"/>
      </a:accent2>
      <a:accent3>
        <a:srgbClr val="92D050"/>
      </a:accent3>
      <a:accent4>
        <a:srgbClr val="42DFDB"/>
      </a:accent4>
      <a:accent5>
        <a:srgbClr val="7F7F7F"/>
      </a:accent5>
      <a:accent6>
        <a:srgbClr val="796ABD"/>
      </a:accent6>
      <a:hlink>
        <a:srgbClr val="DF4145"/>
      </a:hlink>
      <a:folHlink>
        <a:srgbClr val="42DFD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vert="horz" wrap="square" lIns="91425" tIns="91425" rIns="91425" bIns="91425" numCol="1" rtlCol="0" anchor="ctr" anchorCtr="0" compatLnSpc="1">
        <a:prstTxWarp prst="textNoShape">
          <a:avLst/>
        </a:prstTxWarp>
        <a:noAutofit/>
      </a:bodyPr>
      <a:lstStyle>
        <a:defPPr algn="l" eaLnBrk="1" hangingPunct="1">
          <a:buClr>
            <a:srgbClr val="000000"/>
          </a:buClr>
          <a:defRPr sz="2400" kern="0" dirty="0" err="1" smtClean="0">
            <a:solidFill>
              <a:srgbClr val="3C3938"/>
            </a:solidFill>
            <a:latin typeface="Trebuchet MS" panose="020B0603020202020204" pitchFamily="34" charset="0"/>
            <a:ea typeface="ＭＳ Ｐゴシック" panose="020B0600070205080204" pitchFamily="34" charset="-128"/>
            <a:cs typeface="Arial" panose="020B0604020202020204" pitchFamily="34" charset="0"/>
            <a:rtl val="0"/>
          </a:defRPr>
        </a:defPPr>
      </a:lstStyle>
    </a:txDef>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6717</TotalTime>
  <Words>510</Words>
  <Application>Microsoft Office PowerPoint</Application>
  <PresentationFormat>On-screen Show (16:9)</PresentationFormat>
  <Paragraphs>68</Paragraphs>
  <Slides>24</Slides>
  <Notes>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Shannon Johnson</dc:creator>
  <cp:lastModifiedBy>Don Miller</cp:lastModifiedBy>
  <cp:revision>525</cp:revision>
  <dcterms:modified xsi:type="dcterms:W3CDTF">2024-02-09T15:52:09Z</dcterms:modified>
</cp:coreProperties>
</file>