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92"/>
  </p:notesMasterIdLst>
  <p:handoutMasterIdLst>
    <p:handoutMasterId r:id="rId93"/>
  </p:handoutMasterIdLst>
  <p:sldIdLst>
    <p:sldId id="256" r:id="rId2"/>
    <p:sldId id="444" r:id="rId3"/>
    <p:sldId id="364" r:id="rId4"/>
    <p:sldId id="445" r:id="rId5"/>
    <p:sldId id="369" r:id="rId6"/>
    <p:sldId id="513" r:id="rId7"/>
    <p:sldId id="365" r:id="rId8"/>
    <p:sldId id="370" r:id="rId9"/>
    <p:sldId id="371" r:id="rId10"/>
    <p:sldId id="372" r:id="rId11"/>
    <p:sldId id="373" r:id="rId12"/>
    <p:sldId id="374" r:id="rId13"/>
    <p:sldId id="375" r:id="rId14"/>
    <p:sldId id="376" r:id="rId15"/>
    <p:sldId id="377" r:id="rId16"/>
    <p:sldId id="378" r:id="rId17"/>
    <p:sldId id="380" r:id="rId18"/>
    <p:sldId id="379" r:id="rId19"/>
    <p:sldId id="381" r:id="rId20"/>
    <p:sldId id="447" r:id="rId21"/>
    <p:sldId id="448" r:id="rId22"/>
    <p:sldId id="449" r:id="rId23"/>
    <p:sldId id="450" r:id="rId24"/>
    <p:sldId id="451" r:id="rId25"/>
    <p:sldId id="452" r:id="rId26"/>
    <p:sldId id="453" r:id="rId27"/>
    <p:sldId id="454" r:id="rId28"/>
    <p:sldId id="455" r:id="rId29"/>
    <p:sldId id="456" r:id="rId30"/>
    <p:sldId id="458" r:id="rId31"/>
    <p:sldId id="457" r:id="rId32"/>
    <p:sldId id="516" r:id="rId33"/>
    <p:sldId id="517" r:id="rId34"/>
    <p:sldId id="459" r:id="rId35"/>
    <p:sldId id="460" r:id="rId36"/>
    <p:sldId id="461" r:id="rId37"/>
    <p:sldId id="462" r:id="rId38"/>
    <p:sldId id="463" r:id="rId39"/>
    <p:sldId id="464" r:id="rId40"/>
    <p:sldId id="465" r:id="rId41"/>
    <p:sldId id="466" r:id="rId42"/>
    <p:sldId id="467" r:id="rId43"/>
    <p:sldId id="468" r:id="rId44"/>
    <p:sldId id="469" r:id="rId45"/>
    <p:sldId id="470" r:id="rId46"/>
    <p:sldId id="471" r:id="rId47"/>
    <p:sldId id="472" r:id="rId48"/>
    <p:sldId id="473" r:id="rId49"/>
    <p:sldId id="514" r:id="rId50"/>
    <p:sldId id="515" r:id="rId51"/>
    <p:sldId id="475" r:id="rId52"/>
    <p:sldId id="476" r:id="rId53"/>
    <p:sldId id="477" r:id="rId54"/>
    <p:sldId id="511" r:id="rId55"/>
    <p:sldId id="479" r:id="rId56"/>
    <p:sldId id="480" r:id="rId57"/>
    <p:sldId id="481" r:id="rId58"/>
    <p:sldId id="482" r:id="rId59"/>
    <p:sldId id="483" r:id="rId60"/>
    <p:sldId id="484" r:id="rId61"/>
    <p:sldId id="485" r:id="rId62"/>
    <p:sldId id="486" r:id="rId63"/>
    <p:sldId id="487" r:id="rId64"/>
    <p:sldId id="488" r:id="rId65"/>
    <p:sldId id="489" r:id="rId66"/>
    <p:sldId id="490" r:id="rId67"/>
    <p:sldId id="491" r:id="rId68"/>
    <p:sldId id="492" r:id="rId69"/>
    <p:sldId id="493" r:id="rId70"/>
    <p:sldId id="494" r:id="rId71"/>
    <p:sldId id="495" r:id="rId72"/>
    <p:sldId id="496" r:id="rId73"/>
    <p:sldId id="497" r:id="rId74"/>
    <p:sldId id="498" r:id="rId75"/>
    <p:sldId id="499" r:id="rId76"/>
    <p:sldId id="500" r:id="rId77"/>
    <p:sldId id="501" r:id="rId78"/>
    <p:sldId id="502" r:id="rId79"/>
    <p:sldId id="518" r:id="rId80"/>
    <p:sldId id="519" r:id="rId81"/>
    <p:sldId id="503" r:id="rId82"/>
    <p:sldId id="504" r:id="rId83"/>
    <p:sldId id="505" r:id="rId84"/>
    <p:sldId id="506" r:id="rId85"/>
    <p:sldId id="507" r:id="rId86"/>
    <p:sldId id="508" r:id="rId87"/>
    <p:sldId id="509" r:id="rId88"/>
    <p:sldId id="510" r:id="rId89"/>
    <p:sldId id="360" r:id="rId90"/>
    <p:sldId id="356" r:id="rId91"/>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939"/>
    <a:srgbClr val="DF4145"/>
    <a:srgbClr val="FBF9F5"/>
    <a:srgbClr val="D60093"/>
    <a:srgbClr val="3C3938"/>
    <a:srgbClr val="868382"/>
    <a:srgbClr val="646160"/>
    <a:srgbClr val="514E4D"/>
    <a:srgbClr val="8D8887"/>
    <a:srgbClr val="726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7A13A-BD18-475E-A876-200A108FAB78}" v="197" dt="2024-02-08T13:22:31.561"/>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3019" autoAdjust="0"/>
  </p:normalViewPr>
  <p:slideViewPr>
    <p:cSldViewPr snapToGrid="0" snapToObjects="1">
      <p:cViewPr varScale="1">
        <p:scale>
          <a:sx n="89" d="100"/>
          <a:sy n="89" d="100"/>
        </p:scale>
        <p:origin x="1272" y="72"/>
      </p:cViewPr>
      <p:guideLst>
        <p:guide orient="horz" pos="3239"/>
        <p:guide pos="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cy Turgeon" userId="cf3295c3-edcd-44c6-b5b1-f20b9c7f7e4b" providerId="ADAL" clId="{1AF7A13A-BD18-475E-A876-200A108FAB78}"/>
    <pc:docChg chg="undo custSel addSld delSld modSld sldOrd">
      <pc:chgData name="Darcy Turgeon" userId="cf3295c3-edcd-44c6-b5b1-f20b9c7f7e4b" providerId="ADAL" clId="{1AF7A13A-BD18-475E-A876-200A108FAB78}" dt="2024-02-08T16:14:17.174" v="34433" actId="478"/>
      <pc:docMkLst>
        <pc:docMk/>
      </pc:docMkLst>
      <pc:sldChg chg="del">
        <pc:chgData name="Darcy Turgeon" userId="cf3295c3-edcd-44c6-b5b1-f20b9c7f7e4b" providerId="ADAL" clId="{1AF7A13A-BD18-475E-A876-200A108FAB78}" dt="2024-01-07T17:38:09.963" v="7966" actId="47"/>
        <pc:sldMkLst>
          <pc:docMk/>
          <pc:sldMk cId="2690953793" sldId="359"/>
        </pc:sldMkLst>
      </pc:sldChg>
      <pc:sldChg chg="del">
        <pc:chgData name="Darcy Turgeon" userId="cf3295c3-edcd-44c6-b5b1-f20b9c7f7e4b" providerId="ADAL" clId="{1AF7A13A-BD18-475E-A876-200A108FAB78}" dt="2024-01-07T17:38:08.843" v="7965" actId="47"/>
        <pc:sldMkLst>
          <pc:docMk/>
          <pc:sldMk cId="1449443456" sldId="361"/>
        </pc:sldMkLst>
      </pc:sldChg>
      <pc:sldChg chg="del">
        <pc:chgData name="Darcy Turgeon" userId="cf3295c3-edcd-44c6-b5b1-f20b9c7f7e4b" providerId="ADAL" clId="{1AF7A13A-BD18-475E-A876-200A108FAB78}" dt="2024-01-07T17:38:02.853" v="7963" actId="47"/>
        <pc:sldMkLst>
          <pc:docMk/>
          <pc:sldMk cId="3502830661" sldId="362"/>
        </pc:sldMkLst>
      </pc:sldChg>
      <pc:sldChg chg="del">
        <pc:chgData name="Darcy Turgeon" userId="cf3295c3-edcd-44c6-b5b1-f20b9c7f7e4b" providerId="ADAL" clId="{1AF7A13A-BD18-475E-A876-200A108FAB78}" dt="2024-01-07T17:38:05.458" v="7964" actId="47"/>
        <pc:sldMkLst>
          <pc:docMk/>
          <pc:sldMk cId="1198114281" sldId="363"/>
        </pc:sldMkLst>
      </pc:sldChg>
      <pc:sldChg chg="addSp delSp modSp mod">
        <pc:chgData name="Darcy Turgeon" userId="cf3295c3-edcd-44c6-b5b1-f20b9c7f7e4b" providerId="ADAL" clId="{1AF7A13A-BD18-475E-A876-200A108FAB78}" dt="2024-02-08T16:14:17.174" v="34433" actId="478"/>
        <pc:sldMkLst>
          <pc:docMk/>
          <pc:sldMk cId="608759946" sldId="364"/>
        </pc:sldMkLst>
        <pc:picChg chg="add del mod">
          <ac:chgData name="Darcy Turgeon" userId="cf3295c3-edcd-44c6-b5b1-f20b9c7f7e4b" providerId="ADAL" clId="{1AF7A13A-BD18-475E-A876-200A108FAB78}" dt="2024-02-08T16:14:17.174" v="34433" actId="478"/>
          <ac:picMkLst>
            <pc:docMk/>
            <pc:sldMk cId="608759946" sldId="364"/>
            <ac:picMk id="4" creationId="{9507AB04-173D-E166-D00F-814EC00926BC}"/>
          </ac:picMkLst>
        </pc:picChg>
      </pc:sldChg>
      <pc:sldChg chg="addSp delSp modSp mod delAnim">
        <pc:chgData name="Darcy Turgeon" userId="cf3295c3-edcd-44c6-b5b1-f20b9c7f7e4b" providerId="ADAL" clId="{1AF7A13A-BD18-475E-A876-200A108FAB78}" dt="2024-02-05T17:40:07.204" v="30918" actId="6549"/>
        <pc:sldMkLst>
          <pc:docMk/>
          <pc:sldMk cId="2774122520" sldId="365"/>
        </pc:sldMkLst>
        <pc:spChg chg="add mod">
          <ac:chgData name="Darcy Turgeon" userId="cf3295c3-edcd-44c6-b5b1-f20b9c7f7e4b" providerId="ADAL" clId="{1AF7A13A-BD18-475E-A876-200A108FAB78}" dt="2024-02-05T17:35:51.944" v="30741" actId="14100"/>
          <ac:spMkLst>
            <pc:docMk/>
            <pc:sldMk cId="2774122520" sldId="365"/>
            <ac:spMk id="2" creationId="{A188FFC4-C69D-4E48-3D32-8C3480D379E3}"/>
          </ac:spMkLst>
        </pc:spChg>
        <pc:spChg chg="add mod">
          <ac:chgData name="Darcy Turgeon" userId="cf3295c3-edcd-44c6-b5b1-f20b9c7f7e4b" providerId="ADAL" clId="{1AF7A13A-BD18-475E-A876-200A108FAB78}" dt="2024-01-02T17:11:05.912" v="834" actId="207"/>
          <ac:spMkLst>
            <pc:docMk/>
            <pc:sldMk cId="2774122520" sldId="365"/>
            <ac:spMk id="3" creationId="{49AAE22B-9E4B-B035-6186-179C868C43E6}"/>
          </ac:spMkLst>
        </pc:spChg>
        <pc:spChg chg="mod">
          <ac:chgData name="Darcy Turgeon" userId="cf3295c3-edcd-44c6-b5b1-f20b9c7f7e4b" providerId="ADAL" clId="{1AF7A13A-BD18-475E-A876-200A108FAB78}" dt="2024-02-05T17:40:07.204" v="30918" actId="6549"/>
          <ac:spMkLst>
            <pc:docMk/>
            <pc:sldMk cId="2774122520" sldId="365"/>
            <ac:spMk id="5" creationId="{C0C0B966-A346-6ACC-5FC2-4967DD3E25C8}"/>
          </ac:spMkLst>
        </pc:spChg>
        <pc:spChg chg="add del mod">
          <ac:chgData name="Darcy Turgeon" userId="cf3295c3-edcd-44c6-b5b1-f20b9c7f7e4b" providerId="ADAL" clId="{1AF7A13A-BD18-475E-A876-200A108FAB78}" dt="2024-01-02T17:08:01.816" v="682"/>
          <ac:spMkLst>
            <pc:docMk/>
            <pc:sldMk cId="2774122520" sldId="365"/>
            <ac:spMk id="6" creationId="{C6DF95B3-DF26-8D9A-B55C-7B5780A97860}"/>
          </ac:spMkLst>
        </pc:spChg>
        <pc:picChg chg="del">
          <ac:chgData name="Darcy Turgeon" userId="cf3295c3-edcd-44c6-b5b1-f20b9c7f7e4b" providerId="ADAL" clId="{1AF7A13A-BD18-475E-A876-200A108FAB78}" dt="2024-01-02T17:00:35.175" v="401" actId="478"/>
          <ac:picMkLst>
            <pc:docMk/>
            <pc:sldMk cId="2774122520" sldId="365"/>
            <ac:picMk id="4" creationId="{F6032623-BB78-6CAC-D038-51BF61BC0487}"/>
          </ac:picMkLst>
        </pc:picChg>
        <pc:picChg chg="add mod">
          <ac:chgData name="Darcy Turgeon" userId="cf3295c3-edcd-44c6-b5b1-f20b9c7f7e4b" providerId="ADAL" clId="{1AF7A13A-BD18-475E-A876-200A108FAB78}" dt="2024-01-02T17:08:57.217" v="691" actId="14100"/>
          <ac:picMkLst>
            <pc:docMk/>
            <pc:sldMk cId="2774122520" sldId="365"/>
            <ac:picMk id="8" creationId="{2087B945-9000-BFF4-0B87-8DE671D50070}"/>
          </ac:picMkLst>
        </pc:picChg>
      </pc:sldChg>
      <pc:sldChg chg="del">
        <pc:chgData name="Darcy Turgeon" userId="cf3295c3-edcd-44c6-b5b1-f20b9c7f7e4b" providerId="ADAL" clId="{1AF7A13A-BD18-475E-A876-200A108FAB78}" dt="2024-01-07T17:37:52.929" v="7962" actId="2696"/>
        <pc:sldMkLst>
          <pc:docMk/>
          <pc:sldMk cId="2997099083" sldId="367"/>
        </pc:sldMkLst>
      </pc:sldChg>
      <pc:sldChg chg="del">
        <pc:chgData name="Darcy Turgeon" userId="cf3295c3-edcd-44c6-b5b1-f20b9c7f7e4b" providerId="ADAL" clId="{1AF7A13A-BD18-475E-A876-200A108FAB78}" dt="2024-01-07T17:37:47.392" v="7961" actId="2696"/>
        <pc:sldMkLst>
          <pc:docMk/>
          <pc:sldMk cId="3969671133" sldId="368"/>
        </pc:sldMkLst>
      </pc:sldChg>
      <pc:sldChg chg="addSp modSp mod">
        <pc:chgData name="Darcy Turgeon" userId="cf3295c3-edcd-44c6-b5b1-f20b9c7f7e4b" providerId="ADAL" clId="{1AF7A13A-BD18-475E-A876-200A108FAB78}" dt="2024-02-08T14:14:44.949" v="34428" actId="20577"/>
        <pc:sldMkLst>
          <pc:docMk/>
          <pc:sldMk cId="2984212003" sldId="369"/>
        </pc:sldMkLst>
        <pc:spChg chg="mod">
          <ac:chgData name="Darcy Turgeon" userId="cf3295c3-edcd-44c6-b5b1-f20b9c7f7e4b" providerId="ADAL" clId="{1AF7A13A-BD18-475E-A876-200A108FAB78}" dt="2024-01-02T16:52:31" v="0" actId="14100"/>
          <ac:spMkLst>
            <pc:docMk/>
            <pc:sldMk cId="2984212003" sldId="369"/>
            <ac:spMk id="2" creationId="{DD02D1A4-5A91-6A16-0E6B-416D84E3940A}"/>
          </ac:spMkLst>
        </pc:spChg>
        <pc:spChg chg="mod">
          <ac:chgData name="Darcy Turgeon" userId="cf3295c3-edcd-44c6-b5b1-f20b9c7f7e4b" providerId="ADAL" clId="{1AF7A13A-BD18-475E-A876-200A108FAB78}" dt="2024-02-07T15:11:54.769" v="33483" actId="20577"/>
          <ac:spMkLst>
            <pc:docMk/>
            <pc:sldMk cId="2984212003" sldId="369"/>
            <ac:spMk id="3" creationId="{FB78A733-A576-2C95-27AD-629AE49296F5}"/>
          </ac:spMkLst>
        </pc:spChg>
        <pc:spChg chg="add mod">
          <ac:chgData name="Darcy Turgeon" userId="cf3295c3-edcd-44c6-b5b1-f20b9c7f7e4b" providerId="ADAL" clId="{1AF7A13A-BD18-475E-A876-200A108FAB78}" dt="2024-01-02T16:54:13.749" v="88" actId="20577"/>
          <ac:spMkLst>
            <pc:docMk/>
            <pc:sldMk cId="2984212003" sldId="369"/>
            <ac:spMk id="4" creationId="{EE00206C-ED1B-8648-E1D2-856F6AB11BDA}"/>
          </ac:spMkLst>
        </pc:spChg>
        <pc:spChg chg="add mod">
          <ac:chgData name="Darcy Turgeon" userId="cf3295c3-edcd-44c6-b5b1-f20b9c7f7e4b" providerId="ADAL" clId="{1AF7A13A-BD18-475E-A876-200A108FAB78}" dt="2024-02-08T14:14:44.949" v="34428" actId="20577"/>
          <ac:spMkLst>
            <pc:docMk/>
            <pc:sldMk cId="2984212003" sldId="369"/>
            <ac:spMk id="5" creationId="{328E3850-35E2-7DA9-D399-8A761BB8A28D}"/>
          </ac:spMkLst>
        </pc:spChg>
      </pc:sldChg>
      <pc:sldChg chg="addSp delSp modSp add mod">
        <pc:chgData name="Darcy Turgeon" userId="cf3295c3-edcd-44c6-b5b1-f20b9c7f7e4b" providerId="ADAL" clId="{1AF7A13A-BD18-475E-A876-200A108FAB78}" dt="2024-02-05T17:40:28.058" v="30934"/>
        <pc:sldMkLst>
          <pc:docMk/>
          <pc:sldMk cId="3104513106" sldId="370"/>
        </pc:sldMkLst>
        <pc:spChg chg="mod">
          <ac:chgData name="Darcy Turgeon" userId="cf3295c3-edcd-44c6-b5b1-f20b9c7f7e4b" providerId="ADAL" clId="{1AF7A13A-BD18-475E-A876-200A108FAB78}" dt="2024-01-07T20:55:07.780" v="15565" actId="11"/>
          <ac:spMkLst>
            <pc:docMk/>
            <pc:sldMk cId="3104513106" sldId="370"/>
            <ac:spMk id="2" creationId="{A188FFC4-C69D-4E48-3D32-8C3480D379E3}"/>
          </ac:spMkLst>
        </pc:spChg>
        <pc:spChg chg="del">
          <ac:chgData name="Darcy Turgeon" userId="cf3295c3-edcd-44c6-b5b1-f20b9c7f7e4b" providerId="ADAL" clId="{1AF7A13A-BD18-475E-A876-200A108FAB78}" dt="2024-01-02T17:20:14.268" v="852" actId="478"/>
          <ac:spMkLst>
            <pc:docMk/>
            <pc:sldMk cId="3104513106" sldId="370"/>
            <ac:spMk id="3" creationId="{49AAE22B-9E4B-B035-6186-179C868C43E6}"/>
          </ac:spMkLst>
        </pc:spChg>
        <pc:spChg chg="mod">
          <ac:chgData name="Darcy Turgeon" userId="cf3295c3-edcd-44c6-b5b1-f20b9c7f7e4b" providerId="ADAL" clId="{1AF7A13A-BD18-475E-A876-200A108FAB78}" dt="2024-02-05T17:40:28.058" v="30934"/>
          <ac:spMkLst>
            <pc:docMk/>
            <pc:sldMk cId="3104513106" sldId="370"/>
            <ac:spMk id="5" creationId="{C0C0B966-A346-6ACC-5FC2-4967DD3E25C8}"/>
          </ac:spMkLst>
        </pc:spChg>
        <pc:picChg chg="add del mod">
          <ac:chgData name="Darcy Turgeon" userId="cf3295c3-edcd-44c6-b5b1-f20b9c7f7e4b" providerId="ADAL" clId="{1AF7A13A-BD18-475E-A876-200A108FAB78}" dt="2024-01-02T17:19:14.091" v="840" actId="22"/>
          <ac:picMkLst>
            <pc:docMk/>
            <pc:sldMk cId="3104513106" sldId="370"/>
            <ac:picMk id="6" creationId="{1DB72D21-EBF2-107D-5636-DBC004BFBC56}"/>
          </ac:picMkLst>
        </pc:picChg>
        <pc:picChg chg="add del">
          <ac:chgData name="Darcy Turgeon" userId="cf3295c3-edcd-44c6-b5b1-f20b9c7f7e4b" providerId="ADAL" clId="{1AF7A13A-BD18-475E-A876-200A108FAB78}" dt="2024-01-02T17:19:48.051" v="850" actId="478"/>
          <ac:picMkLst>
            <pc:docMk/>
            <pc:sldMk cId="3104513106" sldId="370"/>
            <ac:picMk id="8" creationId="{2087B945-9000-BFF4-0B87-8DE671D50070}"/>
          </ac:picMkLst>
        </pc:picChg>
        <pc:picChg chg="add mod ord">
          <ac:chgData name="Darcy Turgeon" userId="cf3295c3-edcd-44c6-b5b1-f20b9c7f7e4b" providerId="ADAL" clId="{1AF7A13A-BD18-475E-A876-200A108FAB78}" dt="2024-01-02T17:19:56.939" v="851" actId="14100"/>
          <ac:picMkLst>
            <pc:docMk/>
            <pc:sldMk cId="3104513106" sldId="370"/>
            <ac:picMk id="9" creationId="{6950DA1E-6598-8B32-76EE-5820121852DB}"/>
          </ac:picMkLst>
        </pc:picChg>
      </pc:sldChg>
      <pc:sldChg chg="modSp add mod">
        <pc:chgData name="Darcy Turgeon" userId="cf3295c3-edcd-44c6-b5b1-f20b9c7f7e4b" providerId="ADAL" clId="{1AF7A13A-BD18-475E-A876-200A108FAB78}" dt="2024-02-05T17:40:34.989" v="30950"/>
        <pc:sldMkLst>
          <pc:docMk/>
          <pc:sldMk cId="3936122784" sldId="371"/>
        </pc:sldMkLst>
        <pc:spChg chg="mod">
          <ac:chgData name="Darcy Turgeon" userId="cf3295c3-edcd-44c6-b5b1-f20b9c7f7e4b" providerId="ADAL" clId="{1AF7A13A-BD18-475E-A876-200A108FAB78}" dt="2024-01-02T17:35:30.723" v="2535" actId="20577"/>
          <ac:spMkLst>
            <pc:docMk/>
            <pc:sldMk cId="3936122784" sldId="371"/>
            <ac:spMk id="2" creationId="{A188FFC4-C69D-4E48-3D32-8C3480D379E3}"/>
          </ac:spMkLst>
        </pc:spChg>
        <pc:spChg chg="mod">
          <ac:chgData name="Darcy Turgeon" userId="cf3295c3-edcd-44c6-b5b1-f20b9c7f7e4b" providerId="ADAL" clId="{1AF7A13A-BD18-475E-A876-200A108FAB78}" dt="2024-02-05T17:40:34.989" v="30950"/>
          <ac:spMkLst>
            <pc:docMk/>
            <pc:sldMk cId="3936122784" sldId="371"/>
            <ac:spMk id="5" creationId="{C0C0B966-A346-6ACC-5FC2-4967DD3E25C8}"/>
          </ac:spMkLst>
        </pc:spChg>
      </pc:sldChg>
      <pc:sldChg chg="modSp add mod">
        <pc:chgData name="Darcy Turgeon" userId="cf3295c3-edcd-44c6-b5b1-f20b9c7f7e4b" providerId="ADAL" clId="{1AF7A13A-BD18-475E-A876-200A108FAB78}" dt="2024-02-05T17:40:42.214" v="30966"/>
        <pc:sldMkLst>
          <pc:docMk/>
          <pc:sldMk cId="1150879013" sldId="372"/>
        </pc:sldMkLst>
        <pc:spChg chg="mod">
          <ac:chgData name="Darcy Turgeon" userId="cf3295c3-edcd-44c6-b5b1-f20b9c7f7e4b" providerId="ADAL" clId="{1AF7A13A-BD18-475E-A876-200A108FAB78}" dt="2024-01-02T17:43:44.414" v="2972" actId="5793"/>
          <ac:spMkLst>
            <pc:docMk/>
            <pc:sldMk cId="1150879013" sldId="372"/>
            <ac:spMk id="2" creationId="{A188FFC4-C69D-4E48-3D32-8C3480D379E3}"/>
          </ac:spMkLst>
        </pc:spChg>
        <pc:spChg chg="mod">
          <ac:chgData name="Darcy Turgeon" userId="cf3295c3-edcd-44c6-b5b1-f20b9c7f7e4b" providerId="ADAL" clId="{1AF7A13A-BD18-475E-A876-200A108FAB78}" dt="2024-02-05T17:40:42.214" v="30966"/>
          <ac:spMkLst>
            <pc:docMk/>
            <pc:sldMk cId="1150879013" sldId="372"/>
            <ac:spMk id="5" creationId="{C0C0B966-A346-6ACC-5FC2-4967DD3E25C8}"/>
          </ac:spMkLst>
        </pc:spChg>
      </pc:sldChg>
      <pc:sldChg chg="modSp add mod">
        <pc:chgData name="Darcy Turgeon" userId="cf3295c3-edcd-44c6-b5b1-f20b9c7f7e4b" providerId="ADAL" clId="{1AF7A13A-BD18-475E-A876-200A108FAB78}" dt="2024-02-05T17:40:49.078" v="30982"/>
        <pc:sldMkLst>
          <pc:docMk/>
          <pc:sldMk cId="3512191092" sldId="373"/>
        </pc:sldMkLst>
        <pc:spChg chg="mod">
          <ac:chgData name="Darcy Turgeon" userId="cf3295c3-edcd-44c6-b5b1-f20b9c7f7e4b" providerId="ADAL" clId="{1AF7A13A-BD18-475E-A876-200A108FAB78}" dt="2024-01-07T20:55:22.558" v="15566" actId="11"/>
          <ac:spMkLst>
            <pc:docMk/>
            <pc:sldMk cId="3512191092" sldId="373"/>
            <ac:spMk id="2" creationId="{A188FFC4-C69D-4E48-3D32-8C3480D379E3}"/>
          </ac:spMkLst>
        </pc:spChg>
        <pc:spChg chg="mod">
          <ac:chgData name="Darcy Turgeon" userId="cf3295c3-edcd-44c6-b5b1-f20b9c7f7e4b" providerId="ADAL" clId="{1AF7A13A-BD18-475E-A876-200A108FAB78}" dt="2024-02-05T17:40:49.078" v="30982"/>
          <ac:spMkLst>
            <pc:docMk/>
            <pc:sldMk cId="3512191092" sldId="373"/>
            <ac:spMk id="5" creationId="{C0C0B966-A346-6ACC-5FC2-4967DD3E25C8}"/>
          </ac:spMkLst>
        </pc:spChg>
      </pc:sldChg>
      <pc:sldChg chg="modSp add mod">
        <pc:chgData name="Darcy Turgeon" userId="cf3295c3-edcd-44c6-b5b1-f20b9c7f7e4b" providerId="ADAL" clId="{1AF7A13A-BD18-475E-A876-200A108FAB78}" dt="2024-02-05T17:41:03.184" v="30998"/>
        <pc:sldMkLst>
          <pc:docMk/>
          <pc:sldMk cId="3003464613" sldId="374"/>
        </pc:sldMkLst>
        <pc:spChg chg="mod">
          <ac:chgData name="Darcy Turgeon" userId="cf3295c3-edcd-44c6-b5b1-f20b9c7f7e4b" providerId="ADAL" clId="{1AF7A13A-BD18-475E-A876-200A108FAB78}" dt="2024-01-07T20:55:31.972" v="15567" actId="11"/>
          <ac:spMkLst>
            <pc:docMk/>
            <pc:sldMk cId="3003464613" sldId="374"/>
            <ac:spMk id="2" creationId="{A188FFC4-C69D-4E48-3D32-8C3480D379E3}"/>
          </ac:spMkLst>
        </pc:spChg>
        <pc:spChg chg="mod">
          <ac:chgData name="Darcy Turgeon" userId="cf3295c3-edcd-44c6-b5b1-f20b9c7f7e4b" providerId="ADAL" clId="{1AF7A13A-BD18-475E-A876-200A108FAB78}" dt="2024-02-05T17:41:03.184" v="30998"/>
          <ac:spMkLst>
            <pc:docMk/>
            <pc:sldMk cId="3003464613" sldId="374"/>
            <ac:spMk id="5" creationId="{C0C0B966-A346-6ACC-5FC2-4967DD3E25C8}"/>
          </ac:spMkLst>
        </pc:spChg>
      </pc:sldChg>
      <pc:sldChg chg="modSp add mod">
        <pc:chgData name="Darcy Turgeon" userId="cf3295c3-edcd-44c6-b5b1-f20b9c7f7e4b" providerId="ADAL" clId="{1AF7A13A-BD18-475E-A876-200A108FAB78}" dt="2024-02-05T17:41:10.054" v="31014"/>
        <pc:sldMkLst>
          <pc:docMk/>
          <pc:sldMk cId="262617686" sldId="375"/>
        </pc:sldMkLst>
        <pc:spChg chg="mod">
          <ac:chgData name="Darcy Turgeon" userId="cf3295c3-edcd-44c6-b5b1-f20b9c7f7e4b" providerId="ADAL" clId="{1AF7A13A-BD18-475E-A876-200A108FAB78}" dt="2024-01-07T20:55:40.750" v="15568" actId="11"/>
          <ac:spMkLst>
            <pc:docMk/>
            <pc:sldMk cId="262617686" sldId="375"/>
            <ac:spMk id="2" creationId="{A188FFC4-C69D-4E48-3D32-8C3480D379E3}"/>
          </ac:spMkLst>
        </pc:spChg>
        <pc:spChg chg="mod">
          <ac:chgData name="Darcy Turgeon" userId="cf3295c3-edcd-44c6-b5b1-f20b9c7f7e4b" providerId="ADAL" clId="{1AF7A13A-BD18-475E-A876-200A108FAB78}" dt="2024-02-05T17:41:10.054" v="31014"/>
          <ac:spMkLst>
            <pc:docMk/>
            <pc:sldMk cId="262617686" sldId="375"/>
            <ac:spMk id="5" creationId="{C0C0B966-A346-6ACC-5FC2-4967DD3E25C8}"/>
          </ac:spMkLst>
        </pc:spChg>
      </pc:sldChg>
      <pc:sldChg chg="modSp add mod">
        <pc:chgData name="Darcy Turgeon" userId="cf3295c3-edcd-44c6-b5b1-f20b9c7f7e4b" providerId="ADAL" clId="{1AF7A13A-BD18-475E-A876-200A108FAB78}" dt="2024-02-05T17:41:16.824" v="31030"/>
        <pc:sldMkLst>
          <pc:docMk/>
          <pc:sldMk cId="3419736750" sldId="376"/>
        </pc:sldMkLst>
        <pc:spChg chg="mod">
          <ac:chgData name="Darcy Turgeon" userId="cf3295c3-edcd-44c6-b5b1-f20b9c7f7e4b" providerId="ADAL" clId="{1AF7A13A-BD18-475E-A876-200A108FAB78}" dt="2024-01-07T20:55:53.216" v="15569" actId="11"/>
          <ac:spMkLst>
            <pc:docMk/>
            <pc:sldMk cId="3419736750" sldId="376"/>
            <ac:spMk id="2" creationId="{A188FFC4-C69D-4E48-3D32-8C3480D379E3}"/>
          </ac:spMkLst>
        </pc:spChg>
        <pc:spChg chg="mod">
          <ac:chgData name="Darcy Turgeon" userId="cf3295c3-edcd-44c6-b5b1-f20b9c7f7e4b" providerId="ADAL" clId="{1AF7A13A-BD18-475E-A876-200A108FAB78}" dt="2024-02-05T17:41:16.824" v="31030"/>
          <ac:spMkLst>
            <pc:docMk/>
            <pc:sldMk cId="3419736750" sldId="376"/>
            <ac:spMk id="5" creationId="{C0C0B966-A346-6ACC-5FC2-4967DD3E25C8}"/>
          </ac:spMkLst>
        </pc:spChg>
      </pc:sldChg>
      <pc:sldChg chg="addSp delSp modSp add mod">
        <pc:chgData name="Darcy Turgeon" userId="cf3295c3-edcd-44c6-b5b1-f20b9c7f7e4b" providerId="ADAL" clId="{1AF7A13A-BD18-475E-A876-200A108FAB78}" dt="2024-02-05T19:41:09.832" v="31347" actId="20577"/>
        <pc:sldMkLst>
          <pc:docMk/>
          <pc:sldMk cId="85907160" sldId="377"/>
        </pc:sldMkLst>
        <pc:spChg chg="mod">
          <ac:chgData name="Darcy Turgeon" userId="cf3295c3-edcd-44c6-b5b1-f20b9c7f7e4b" providerId="ADAL" clId="{1AF7A13A-BD18-475E-A876-200A108FAB78}" dt="2024-01-02T21:07:49.478" v="5153" actId="5793"/>
          <ac:spMkLst>
            <pc:docMk/>
            <pc:sldMk cId="85907160" sldId="377"/>
            <ac:spMk id="2" creationId="{A188FFC4-C69D-4E48-3D32-8C3480D379E3}"/>
          </ac:spMkLst>
        </pc:spChg>
        <pc:spChg chg="mod">
          <ac:chgData name="Darcy Turgeon" userId="cf3295c3-edcd-44c6-b5b1-f20b9c7f7e4b" providerId="ADAL" clId="{1AF7A13A-BD18-475E-A876-200A108FAB78}" dt="2024-02-05T17:41:28.424" v="31046"/>
          <ac:spMkLst>
            <pc:docMk/>
            <pc:sldMk cId="85907160" sldId="377"/>
            <ac:spMk id="5" creationId="{C0C0B966-A346-6ACC-5FC2-4967DD3E25C8}"/>
          </ac:spMkLst>
        </pc:spChg>
        <pc:spChg chg="add mod">
          <ac:chgData name="Darcy Turgeon" userId="cf3295c3-edcd-44c6-b5b1-f20b9c7f7e4b" providerId="ADAL" clId="{1AF7A13A-BD18-475E-A876-200A108FAB78}" dt="2024-02-05T19:41:09.832" v="31347" actId="20577"/>
          <ac:spMkLst>
            <pc:docMk/>
            <pc:sldMk cId="85907160" sldId="377"/>
            <ac:spMk id="6" creationId="{4BCA775F-1882-C916-F5FF-34BC1A424268}"/>
          </ac:spMkLst>
        </pc:spChg>
        <pc:picChg chg="add del mod">
          <ac:chgData name="Darcy Turgeon" userId="cf3295c3-edcd-44c6-b5b1-f20b9c7f7e4b" providerId="ADAL" clId="{1AF7A13A-BD18-475E-A876-200A108FAB78}" dt="2024-01-02T21:03:30.668" v="4933" actId="478"/>
          <ac:picMkLst>
            <pc:docMk/>
            <pc:sldMk cId="85907160" sldId="377"/>
            <ac:picMk id="4" creationId="{726A74F4-9364-CFC2-E276-341CFB7AC09F}"/>
          </ac:picMkLst>
        </pc:picChg>
        <pc:picChg chg="add mod ord">
          <ac:chgData name="Darcy Turgeon" userId="cf3295c3-edcd-44c6-b5b1-f20b9c7f7e4b" providerId="ADAL" clId="{1AF7A13A-BD18-475E-A876-200A108FAB78}" dt="2024-01-02T21:03:28.514" v="4932" actId="167"/>
          <ac:picMkLst>
            <pc:docMk/>
            <pc:sldMk cId="85907160" sldId="377"/>
            <ac:picMk id="8" creationId="{69044FD8-5582-6758-9B6C-4E216B8D25C4}"/>
          </ac:picMkLst>
        </pc:picChg>
        <pc:picChg chg="del">
          <ac:chgData name="Darcy Turgeon" userId="cf3295c3-edcd-44c6-b5b1-f20b9c7f7e4b" providerId="ADAL" clId="{1AF7A13A-BD18-475E-A876-200A108FAB78}" dt="2024-01-02T20:58:30.800" v="4670" actId="478"/>
          <ac:picMkLst>
            <pc:docMk/>
            <pc:sldMk cId="85907160" sldId="377"/>
            <ac:picMk id="9" creationId="{6950DA1E-6598-8B32-76EE-5820121852DB}"/>
          </ac:picMkLst>
        </pc:picChg>
      </pc:sldChg>
      <pc:sldChg chg="addSp delSp modSp add mod">
        <pc:chgData name="Darcy Turgeon" userId="cf3295c3-edcd-44c6-b5b1-f20b9c7f7e4b" providerId="ADAL" clId="{1AF7A13A-BD18-475E-A876-200A108FAB78}" dt="2024-02-05T17:41:34.864" v="31062"/>
        <pc:sldMkLst>
          <pc:docMk/>
          <pc:sldMk cId="2054650928" sldId="378"/>
        </pc:sldMkLst>
        <pc:spChg chg="del">
          <ac:chgData name="Darcy Turgeon" userId="cf3295c3-edcd-44c6-b5b1-f20b9c7f7e4b" providerId="ADAL" clId="{1AF7A13A-BD18-475E-A876-200A108FAB78}" dt="2024-01-02T21:10:23.033" v="5277" actId="478"/>
          <ac:spMkLst>
            <pc:docMk/>
            <pc:sldMk cId="2054650928" sldId="378"/>
            <ac:spMk id="2" creationId="{A188FFC4-C69D-4E48-3D32-8C3480D379E3}"/>
          </ac:spMkLst>
        </pc:spChg>
        <pc:spChg chg="add del mod">
          <ac:chgData name="Darcy Turgeon" userId="cf3295c3-edcd-44c6-b5b1-f20b9c7f7e4b" providerId="ADAL" clId="{1AF7A13A-BD18-475E-A876-200A108FAB78}" dt="2024-01-02T21:10:27.437" v="5278" actId="478"/>
          <ac:spMkLst>
            <pc:docMk/>
            <pc:sldMk cId="2054650928" sldId="378"/>
            <ac:spMk id="3" creationId="{FC500C44-4F09-E5BA-9C07-DB0469F3F04B}"/>
          </ac:spMkLst>
        </pc:spChg>
        <pc:spChg chg="add mod">
          <ac:chgData name="Darcy Turgeon" userId="cf3295c3-edcd-44c6-b5b1-f20b9c7f7e4b" providerId="ADAL" clId="{1AF7A13A-BD18-475E-A876-200A108FAB78}" dt="2024-01-07T20:56:24.199" v="15572" actId="11"/>
          <ac:spMkLst>
            <pc:docMk/>
            <pc:sldMk cId="2054650928" sldId="378"/>
            <ac:spMk id="4" creationId="{B1464E33-9B75-E8BD-C1ED-02683959FF1F}"/>
          </ac:spMkLst>
        </pc:spChg>
        <pc:spChg chg="mod">
          <ac:chgData name="Darcy Turgeon" userId="cf3295c3-edcd-44c6-b5b1-f20b9c7f7e4b" providerId="ADAL" clId="{1AF7A13A-BD18-475E-A876-200A108FAB78}" dt="2024-02-05T17:41:34.864" v="31062"/>
          <ac:spMkLst>
            <pc:docMk/>
            <pc:sldMk cId="2054650928" sldId="378"/>
            <ac:spMk id="5" creationId="{C0C0B966-A346-6ACC-5FC2-4967DD3E25C8}"/>
          </ac:spMkLst>
        </pc:spChg>
        <pc:spChg chg="mod">
          <ac:chgData name="Darcy Turgeon" userId="cf3295c3-edcd-44c6-b5b1-f20b9c7f7e4b" providerId="ADAL" clId="{1AF7A13A-BD18-475E-A876-200A108FAB78}" dt="2024-01-07T20:56:14.747" v="15571" actId="11"/>
          <ac:spMkLst>
            <pc:docMk/>
            <pc:sldMk cId="2054650928" sldId="378"/>
            <ac:spMk id="6" creationId="{4BCA775F-1882-C916-F5FF-34BC1A424268}"/>
          </ac:spMkLst>
        </pc:spChg>
        <pc:spChg chg="add del mod">
          <ac:chgData name="Darcy Turgeon" userId="cf3295c3-edcd-44c6-b5b1-f20b9c7f7e4b" providerId="ADAL" clId="{1AF7A13A-BD18-475E-A876-200A108FAB78}" dt="2024-01-02T21:18:24.940" v="5964" actId="478"/>
          <ac:spMkLst>
            <pc:docMk/>
            <pc:sldMk cId="2054650928" sldId="378"/>
            <ac:spMk id="7" creationId="{CC4E0B8E-649C-576C-0140-ACD79BFBC56F}"/>
          </ac:spMkLst>
        </pc:spChg>
        <pc:spChg chg="add mod">
          <ac:chgData name="Darcy Turgeon" userId="cf3295c3-edcd-44c6-b5b1-f20b9c7f7e4b" providerId="ADAL" clId="{1AF7A13A-BD18-475E-A876-200A108FAB78}" dt="2024-01-02T21:20:12.499" v="5984" actId="1037"/>
          <ac:spMkLst>
            <pc:docMk/>
            <pc:sldMk cId="2054650928" sldId="378"/>
            <ac:spMk id="9" creationId="{D8988A1B-2B6A-BAF9-F8F9-7260BD9BBF6E}"/>
          </ac:spMkLst>
        </pc:spChg>
      </pc:sldChg>
      <pc:sldChg chg="addSp delSp modSp add mod ord">
        <pc:chgData name="Darcy Turgeon" userId="cf3295c3-edcd-44c6-b5b1-f20b9c7f7e4b" providerId="ADAL" clId="{1AF7A13A-BD18-475E-A876-200A108FAB78}" dt="2024-02-05T17:41:53.624" v="31094"/>
        <pc:sldMkLst>
          <pc:docMk/>
          <pc:sldMk cId="2231322382" sldId="379"/>
        </pc:sldMkLst>
        <pc:spChg chg="add mod">
          <ac:chgData name="Darcy Turgeon" userId="cf3295c3-edcd-44c6-b5b1-f20b9c7f7e4b" providerId="ADAL" clId="{1AF7A13A-BD18-475E-A876-200A108FAB78}" dt="2024-01-02T21:44:23.487" v="7206" actId="20577"/>
          <ac:spMkLst>
            <pc:docMk/>
            <pc:sldMk cId="2231322382" sldId="379"/>
            <ac:spMk id="2" creationId="{29B3AE6F-10FB-C019-12F2-9DF636710BF6}"/>
          </ac:spMkLst>
        </pc:spChg>
        <pc:spChg chg="del">
          <ac:chgData name="Darcy Turgeon" userId="cf3295c3-edcd-44c6-b5b1-f20b9c7f7e4b" providerId="ADAL" clId="{1AF7A13A-BD18-475E-A876-200A108FAB78}" dt="2024-01-02T21:20:38.996" v="5987" actId="478"/>
          <ac:spMkLst>
            <pc:docMk/>
            <pc:sldMk cId="2231322382" sldId="379"/>
            <ac:spMk id="4" creationId="{B1464E33-9B75-E8BD-C1ED-02683959FF1F}"/>
          </ac:spMkLst>
        </pc:spChg>
        <pc:spChg chg="mod">
          <ac:chgData name="Darcy Turgeon" userId="cf3295c3-edcd-44c6-b5b1-f20b9c7f7e4b" providerId="ADAL" clId="{1AF7A13A-BD18-475E-A876-200A108FAB78}" dt="2024-02-05T17:41:53.624" v="31094"/>
          <ac:spMkLst>
            <pc:docMk/>
            <pc:sldMk cId="2231322382" sldId="379"/>
            <ac:spMk id="5" creationId="{C0C0B966-A346-6ACC-5FC2-4967DD3E25C8}"/>
          </ac:spMkLst>
        </pc:spChg>
        <pc:spChg chg="mod">
          <ac:chgData name="Darcy Turgeon" userId="cf3295c3-edcd-44c6-b5b1-f20b9c7f7e4b" providerId="ADAL" clId="{1AF7A13A-BD18-475E-A876-200A108FAB78}" dt="2024-01-02T21:43:34.260" v="7101" actId="14100"/>
          <ac:spMkLst>
            <pc:docMk/>
            <pc:sldMk cId="2231322382" sldId="379"/>
            <ac:spMk id="6" creationId="{4BCA775F-1882-C916-F5FF-34BC1A424268}"/>
          </ac:spMkLst>
        </pc:spChg>
        <pc:spChg chg="del">
          <ac:chgData name="Darcy Turgeon" userId="cf3295c3-edcd-44c6-b5b1-f20b9c7f7e4b" providerId="ADAL" clId="{1AF7A13A-BD18-475E-A876-200A108FAB78}" dt="2024-01-02T21:20:36.678" v="5986" actId="478"/>
          <ac:spMkLst>
            <pc:docMk/>
            <pc:sldMk cId="2231322382" sldId="379"/>
            <ac:spMk id="9" creationId="{D8988A1B-2B6A-BAF9-F8F9-7260BD9BBF6E}"/>
          </ac:spMkLst>
        </pc:spChg>
        <pc:picChg chg="add mod ord">
          <ac:chgData name="Darcy Turgeon" userId="cf3295c3-edcd-44c6-b5b1-f20b9c7f7e4b" providerId="ADAL" clId="{1AF7A13A-BD18-475E-A876-200A108FAB78}" dt="2024-01-02T21:38:26.231" v="6830" actId="167"/>
          <ac:picMkLst>
            <pc:docMk/>
            <pc:sldMk cId="2231322382" sldId="379"/>
            <ac:picMk id="7" creationId="{E572779C-D896-D93D-2B53-7C38E8A10402}"/>
          </ac:picMkLst>
        </pc:picChg>
        <pc:picChg chg="del">
          <ac:chgData name="Darcy Turgeon" userId="cf3295c3-edcd-44c6-b5b1-f20b9c7f7e4b" providerId="ADAL" clId="{1AF7A13A-BD18-475E-A876-200A108FAB78}" dt="2024-01-02T21:38:27.873" v="6831" actId="478"/>
          <ac:picMkLst>
            <pc:docMk/>
            <pc:sldMk cId="2231322382" sldId="379"/>
            <ac:picMk id="8" creationId="{69044FD8-5582-6758-9B6C-4E216B8D25C4}"/>
          </ac:picMkLst>
        </pc:picChg>
      </pc:sldChg>
      <pc:sldChg chg="modSp add mod ord">
        <pc:chgData name="Darcy Turgeon" userId="cf3295c3-edcd-44c6-b5b1-f20b9c7f7e4b" providerId="ADAL" clId="{1AF7A13A-BD18-475E-A876-200A108FAB78}" dt="2024-02-05T17:41:41.524" v="31078"/>
        <pc:sldMkLst>
          <pc:docMk/>
          <pc:sldMk cId="872779774" sldId="380"/>
        </pc:sldMkLst>
        <pc:spChg chg="mod">
          <ac:chgData name="Darcy Turgeon" userId="cf3295c3-edcd-44c6-b5b1-f20b9c7f7e4b" providerId="ADAL" clId="{1AF7A13A-BD18-475E-A876-200A108FAB78}" dt="2024-01-02T21:42:25.005" v="7060" actId="207"/>
          <ac:spMkLst>
            <pc:docMk/>
            <pc:sldMk cId="872779774" sldId="380"/>
            <ac:spMk id="2" creationId="{29B3AE6F-10FB-C019-12F2-9DF636710BF6}"/>
          </ac:spMkLst>
        </pc:spChg>
        <pc:spChg chg="mod">
          <ac:chgData name="Darcy Turgeon" userId="cf3295c3-edcd-44c6-b5b1-f20b9c7f7e4b" providerId="ADAL" clId="{1AF7A13A-BD18-475E-A876-200A108FAB78}" dt="2024-02-05T17:41:41.524" v="31078"/>
          <ac:spMkLst>
            <pc:docMk/>
            <pc:sldMk cId="872779774" sldId="380"/>
            <ac:spMk id="5" creationId="{C0C0B966-A346-6ACC-5FC2-4967DD3E25C8}"/>
          </ac:spMkLst>
        </pc:spChg>
        <pc:spChg chg="mod">
          <ac:chgData name="Darcy Turgeon" userId="cf3295c3-edcd-44c6-b5b1-f20b9c7f7e4b" providerId="ADAL" clId="{1AF7A13A-BD18-475E-A876-200A108FAB78}" dt="2024-01-07T20:56:35.357" v="15573" actId="11"/>
          <ac:spMkLst>
            <pc:docMk/>
            <pc:sldMk cId="872779774" sldId="380"/>
            <ac:spMk id="6" creationId="{4BCA775F-1882-C916-F5FF-34BC1A424268}"/>
          </ac:spMkLst>
        </pc:spChg>
      </pc:sldChg>
      <pc:sldChg chg="addSp delSp modSp add mod">
        <pc:chgData name="Darcy Turgeon" userId="cf3295c3-edcd-44c6-b5b1-f20b9c7f7e4b" providerId="ADAL" clId="{1AF7A13A-BD18-475E-A876-200A108FAB78}" dt="2024-02-05T17:42:00.884" v="31103"/>
        <pc:sldMkLst>
          <pc:docMk/>
          <pc:sldMk cId="2550523340" sldId="381"/>
        </pc:sldMkLst>
        <pc:spChg chg="mod">
          <ac:chgData name="Darcy Turgeon" userId="cf3295c3-edcd-44c6-b5b1-f20b9c7f7e4b" providerId="ADAL" clId="{1AF7A13A-BD18-475E-A876-200A108FAB78}" dt="2024-01-07T17:49:18.171" v="8511" actId="14100"/>
          <ac:spMkLst>
            <pc:docMk/>
            <pc:sldMk cId="2550523340" sldId="381"/>
            <ac:spMk id="2" creationId="{29B3AE6F-10FB-C019-12F2-9DF636710BF6}"/>
          </ac:spMkLst>
        </pc:spChg>
        <pc:spChg chg="mod">
          <ac:chgData name="Darcy Turgeon" userId="cf3295c3-edcd-44c6-b5b1-f20b9c7f7e4b" providerId="ADAL" clId="{1AF7A13A-BD18-475E-A876-200A108FAB78}" dt="2024-02-05T17:42:00.884" v="31103"/>
          <ac:spMkLst>
            <pc:docMk/>
            <pc:sldMk cId="2550523340" sldId="381"/>
            <ac:spMk id="5" creationId="{C0C0B966-A346-6ACC-5FC2-4967DD3E25C8}"/>
          </ac:spMkLst>
        </pc:spChg>
        <pc:spChg chg="mod">
          <ac:chgData name="Darcy Turgeon" userId="cf3295c3-edcd-44c6-b5b1-f20b9c7f7e4b" providerId="ADAL" clId="{1AF7A13A-BD18-475E-A876-200A108FAB78}" dt="2024-01-07T17:42:52.932" v="8024" actId="20577"/>
          <ac:spMkLst>
            <pc:docMk/>
            <pc:sldMk cId="2550523340" sldId="381"/>
            <ac:spMk id="6" creationId="{4BCA775F-1882-C916-F5FF-34BC1A424268}"/>
          </ac:spMkLst>
        </pc:spChg>
        <pc:picChg chg="add del mod">
          <ac:chgData name="Darcy Turgeon" userId="cf3295c3-edcd-44c6-b5b1-f20b9c7f7e4b" providerId="ADAL" clId="{1AF7A13A-BD18-475E-A876-200A108FAB78}" dt="2024-01-07T17:49:18.812" v="8512" actId="478"/>
          <ac:picMkLst>
            <pc:docMk/>
            <pc:sldMk cId="2550523340" sldId="381"/>
            <ac:picMk id="4" creationId="{2E81CCEE-617A-F622-46DB-883508C703E3}"/>
          </ac:picMkLst>
        </pc:picChg>
        <pc:picChg chg="del">
          <ac:chgData name="Darcy Turgeon" userId="cf3295c3-edcd-44c6-b5b1-f20b9c7f7e4b" providerId="ADAL" clId="{1AF7A13A-BD18-475E-A876-200A108FAB78}" dt="2024-01-07T17:42:09.477" v="7973" actId="478"/>
          <ac:picMkLst>
            <pc:docMk/>
            <pc:sldMk cId="2550523340" sldId="381"/>
            <ac:picMk id="7" creationId="{E572779C-D896-D93D-2B53-7C38E8A10402}"/>
          </ac:picMkLst>
        </pc:picChg>
        <pc:picChg chg="add del mod ord">
          <ac:chgData name="Darcy Turgeon" userId="cf3295c3-edcd-44c6-b5b1-f20b9c7f7e4b" providerId="ADAL" clId="{1AF7A13A-BD18-475E-A876-200A108FAB78}" dt="2024-01-07T17:49:24.079" v="8515" actId="478"/>
          <ac:picMkLst>
            <pc:docMk/>
            <pc:sldMk cId="2550523340" sldId="381"/>
            <ac:picMk id="9" creationId="{9BBD600A-9DAA-866A-428F-A49313DD696D}"/>
          </ac:picMkLst>
        </pc:picChg>
      </pc:sldChg>
      <pc:sldChg chg="add del">
        <pc:chgData name="Darcy Turgeon" userId="cf3295c3-edcd-44c6-b5b1-f20b9c7f7e4b" providerId="ADAL" clId="{1AF7A13A-BD18-475E-A876-200A108FAB78}" dt="2024-02-05T17:35:23.514" v="30738" actId="47"/>
        <pc:sldMkLst>
          <pc:docMk/>
          <pc:sldMk cId="3490197555" sldId="442"/>
        </pc:sldMkLst>
      </pc:sldChg>
      <pc:sldChg chg="add del">
        <pc:chgData name="Darcy Turgeon" userId="cf3295c3-edcd-44c6-b5b1-f20b9c7f7e4b" providerId="ADAL" clId="{1AF7A13A-BD18-475E-A876-200A108FAB78}" dt="2024-02-05T17:35:35.274" v="30739" actId="47"/>
        <pc:sldMkLst>
          <pc:docMk/>
          <pc:sldMk cId="4031697954" sldId="443"/>
        </pc:sldMkLst>
      </pc:sldChg>
      <pc:sldChg chg="add">
        <pc:chgData name="Darcy Turgeon" userId="cf3295c3-edcd-44c6-b5b1-f20b9c7f7e4b" providerId="ADAL" clId="{1AF7A13A-BD18-475E-A876-200A108FAB78}" dt="2024-01-07T17:34:16.473" v="7954"/>
        <pc:sldMkLst>
          <pc:docMk/>
          <pc:sldMk cId="2419602971" sldId="444"/>
        </pc:sldMkLst>
      </pc:sldChg>
      <pc:sldChg chg="add">
        <pc:chgData name="Darcy Turgeon" userId="cf3295c3-edcd-44c6-b5b1-f20b9c7f7e4b" providerId="ADAL" clId="{1AF7A13A-BD18-475E-A876-200A108FAB78}" dt="2024-01-07T17:35:12.583" v="7955"/>
        <pc:sldMkLst>
          <pc:docMk/>
          <pc:sldMk cId="2646666788" sldId="445"/>
        </pc:sldMkLst>
      </pc:sldChg>
      <pc:sldChg chg="add del">
        <pc:chgData name="Darcy Turgeon" userId="cf3295c3-edcd-44c6-b5b1-f20b9c7f7e4b" providerId="ADAL" clId="{1AF7A13A-BD18-475E-A876-200A108FAB78}" dt="2024-02-05T17:35:38.549" v="30740" actId="47"/>
        <pc:sldMkLst>
          <pc:docMk/>
          <pc:sldMk cId="3613544562" sldId="446"/>
        </pc:sldMkLst>
      </pc:sldChg>
      <pc:sldChg chg="add del">
        <pc:chgData name="Darcy Turgeon" userId="cf3295c3-edcd-44c6-b5b1-f20b9c7f7e4b" providerId="ADAL" clId="{1AF7A13A-BD18-475E-A876-200A108FAB78}" dt="2024-01-07T17:36:26.869" v="7959" actId="2696"/>
        <pc:sldMkLst>
          <pc:docMk/>
          <pc:sldMk cId="3628439125" sldId="446"/>
        </pc:sldMkLst>
      </pc:sldChg>
      <pc:sldChg chg="addSp delSp modSp add mod">
        <pc:chgData name="Darcy Turgeon" userId="cf3295c3-edcd-44c6-b5b1-f20b9c7f7e4b" providerId="ADAL" clId="{1AF7A13A-BD18-475E-A876-200A108FAB78}" dt="2024-02-05T17:42:05.744" v="31104"/>
        <pc:sldMkLst>
          <pc:docMk/>
          <pc:sldMk cId="3896016758" sldId="447"/>
        </pc:sldMkLst>
        <pc:spChg chg="del">
          <ac:chgData name="Darcy Turgeon" userId="cf3295c3-edcd-44c6-b5b1-f20b9c7f7e4b" providerId="ADAL" clId="{1AF7A13A-BD18-475E-A876-200A108FAB78}" dt="2024-01-07T17:48:17.363" v="8500" actId="478"/>
          <ac:spMkLst>
            <pc:docMk/>
            <pc:sldMk cId="3896016758" sldId="447"/>
            <ac:spMk id="2" creationId="{29B3AE6F-10FB-C019-12F2-9DF636710BF6}"/>
          </ac:spMkLst>
        </pc:spChg>
        <pc:spChg chg="mod">
          <ac:chgData name="Darcy Turgeon" userId="cf3295c3-edcd-44c6-b5b1-f20b9c7f7e4b" providerId="ADAL" clId="{1AF7A13A-BD18-475E-A876-200A108FAB78}" dt="2024-02-05T17:42:05.744" v="31104"/>
          <ac:spMkLst>
            <pc:docMk/>
            <pc:sldMk cId="3896016758" sldId="447"/>
            <ac:spMk id="5" creationId="{C0C0B966-A346-6ACC-5FC2-4967DD3E25C8}"/>
          </ac:spMkLst>
        </pc:spChg>
        <pc:spChg chg="mod">
          <ac:chgData name="Darcy Turgeon" userId="cf3295c3-edcd-44c6-b5b1-f20b9c7f7e4b" providerId="ADAL" clId="{1AF7A13A-BD18-475E-A876-200A108FAB78}" dt="2024-01-07T17:53:01.377" v="8759" actId="20577"/>
          <ac:spMkLst>
            <pc:docMk/>
            <pc:sldMk cId="3896016758" sldId="447"/>
            <ac:spMk id="6" creationId="{4BCA775F-1882-C916-F5FF-34BC1A424268}"/>
          </ac:spMkLst>
        </pc:spChg>
        <pc:picChg chg="del">
          <ac:chgData name="Darcy Turgeon" userId="cf3295c3-edcd-44c6-b5b1-f20b9c7f7e4b" providerId="ADAL" clId="{1AF7A13A-BD18-475E-A876-200A108FAB78}" dt="2024-01-07T17:50:13.169" v="8525" actId="478"/>
          <ac:picMkLst>
            <pc:docMk/>
            <pc:sldMk cId="3896016758" sldId="447"/>
            <ac:picMk id="4" creationId="{2E81CCEE-617A-F622-46DB-883508C703E3}"/>
          </ac:picMkLst>
        </pc:picChg>
        <pc:picChg chg="add mod ord">
          <ac:chgData name="Darcy Turgeon" userId="cf3295c3-edcd-44c6-b5b1-f20b9c7f7e4b" providerId="ADAL" clId="{1AF7A13A-BD18-475E-A876-200A108FAB78}" dt="2024-01-07T17:50:11.271" v="8524" actId="167"/>
          <ac:picMkLst>
            <pc:docMk/>
            <pc:sldMk cId="3896016758" sldId="447"/>
            <ac:picMk id="7" creationId="{A79A9ACA-E14B-EF7A-086F-AD2AA3BDB2A6}"/>
          </ac:picMkLst>
        </pc:picChg>
      </pc:sldChg>
      <pc:sldChg chg="addSp delSp modSp add mod">
        <pc:chgData name="Darcy Turgeon" userId="cf3295c3-edcd-44c6-b5b1-f20b9c7f7e4b" providerId="ADAL" clId="{1AF7A13A-BD18-475E-A876-200A108FAB78}" dt="2024-02-05T17:42:11.307" v="31105"/>
        <pc:sldMkLst>
          <pc:docMk/>
          <pc:sldMk cId="1544774959" sldId="448"/>
        </pc:sldMkLst>
        <pc:spChg chg="mod">
          <ac:chgData name="Darcy Turgeon" userId="cf3295c3-edcd-44c6-b5b1-f20b9c7f7e4b" providerId="ADAL" clId="{1AF7A13A-BD18-475E-A876-200A108FAB78}" dt="2024-02-05T17:42:11.307" v="31105"/>
          <ac:spMkLst>
            <pc:docMk/>
            <pc:sldMk cId="1544774959" sldId="448"/>
            <ac:spMk id="5" creationId="{C0C0B966-A346-6ACC-5FC2-4967DD3E25C8}"/>
          </ac:spMkLst>
        </pc:spChg>
        <pc:spChg chg="mod">
          <ac:chgData name="Darcy Turgeon" userId="cf3295c3-edcd-44c6-b5b1-f20b9c7f7e4b" providerId="ADAL" clId="{1AF7A13A-BD18-475E-A876-200A108FAB78}" dt="2024-01-07T18:01:07.375" v="9234" actId="6549"/>
          <ac:spMkLst>
            <pc:docMk/>
            <pc:sldMk cId="1544774959" sldId="448"/>
            <ac:spMk id="6" creationId="{4BCA775F-1882-C916-F5FF-34BC1A424268}"/>
          </ac:spMkLst>
        </pc:spChg>
        <pc:picChg chg="add mod ord">
          <ac:chgData name="Darcy Turgeon" userId="cf3295c3-edcd-44c6-b5b1-f20b9c7f7e4b" providerId="ADAL" clId="{1AF7A13A-BD18-475E-A876-200A108FAB78}" dt="2024-01-07T18:04:25.519" v="9445" actId="1076"/>
          <ac:picMkLst>
            <pc:docMk/>
            <pc:sldMk cId="1544774959" sldId="448"/>
            <ac:picMk id="3" creationId="{7B3EFF72-D78E-2712-9CBD-57BF8DB10BF7}"/>
          </ac:picMkLst>
        </pc:picChg>
        <pc:picChg chg="del">
          <ac:chgData name="Darcy Turgeon" userId="cf3295c3-edcd-44c6-b5b1-f20b9c7f7e4b" providerId="ADAL" clId="{1AF7A13A-BD18-475E-A876-200A108FAB78}" dt="2024-01-07T17:56:19.010" v="8770" actId="478"/>
          <ac:picMkLst>
            <pc:docMk/>
            <pc:sldMk cId="1544774959" sldId="448"/>
            <ac:picMk id="7" creationId="{A79A9ACA-E14B-EF7A-086F-AD2AA3BDB2A6}"/>
          </ac:picMkLst>
        </pc:picChg>
      </pc:sldChg>
      <pc:sldChg chg="addSp delSp modSp add mod">
        <pc:chgData name="Darcy Turgeon" userId="cf3295c3-edcd-44c6-b5b1-f20b9c7f7e4b" providerId="ADAL" clId="{1AF7A13A-BD18-475E-A876-200A108FAB78}" dt="2024-02-06T13:14:01.917" v="32453" actId="207"/>
        <pc:sldMkLst>
          <pc:docMk/>
          <pc:sldMk cId="2665371187" sldId="449"/>
        </pc:sldMkLst>
        <pc:spChg chg="mod">
          <ac:chgData name="Darcy Turgeon" userId="cf3295c3-edcd-44c6-b5b1-f20b9c7f7e4b" providerId="ADAL" clId="{1AF7A13A-BD18-475E-A876-200A108FAB78}" dt="2024-02-05T17:42:20.764" v="31106"/>
          <ac:spMkLst>
            <pc:docMk/>
            <pc:sldMk cId="2665371187" sldId="449"/>
            <ac:spMk id="5" creationId="{C0C0B966-A346-6ACC-5FC2-4967DD3E25C8}"/>
          </ac:spMkLst>
        </pc:spChg>
        <pc:spChg chg="mod">
          <ac:chgData name="Darcy Turgeon" userId="cf3295c3-edcd-44c6-b5b1-f20b9c7f7e4b" providerId="ADAL" clId="{1AF7A13A-BD18-475E-A876-200A108FAB78}" dt="2024-02-06T13:14:01.917" v="32453" actId="207"/>
          <ac:spMkLst>
            <pc:docMk/>
            <pc:sldMk cId="2665371187" sldId="449"/>
            <ac:spMk id="6" creationId="{4BCA775F-1882-C916-F5FF-34BC1A424268}"/>
          </ac:spMkLst>
        </pc:spChg>
        <pc:picChg chg="del">
          <ac:chgData name="Darcy Turgeon" userId="cf3295c3-edcd-44c6-b5b1-f20b9c7f7e4b" providerId="ADAL" clId="{1AF7A13A-BD18-475E-A876-200A108FAB78}" dt="2024-01-07T18:04:37.338" v="9448" actId="478"/>
          <ac:picMkLst>
            <pc:docMk/>
            <pc:sldMk cId="2665371187" sldId="449"/>
            <ac:picMk id="3" creationId="{7B3EFF72-D78E-2712-9CBD-57BF8DB10BF7}"/>
          </ac:picMkLst>
        </pc:picChg>
        <pc:picChg chg="add mod ord">
          <ac:chgData name="Darcy Turgeon" userId="cf3295c3-edcd-44c6-b5b1-f20b9c7f7e4b" providerId="ADAL" clId="{1AF7A13A-BD18-475E-A876-200A108FAB78}" dt="2024-01-07T18:08:32.063" v="9460" actId="14100"/>
          <ac:picMkLst>
            <pc:docMk/>
            <pc:sldMk cId="2665371187" sldId="449"/>
            <ac:picMk id="4" creationId="{1E3CB5AC-BB8C-7359-6CFF-8EC8DD92CCDC}"/>
          </ac:picMkLst>
        </pc:picChg>
      </pc:sldChg>
      <pc:sldChg chg="addSp delSp modSp add mod">
        <pc:chgData name="Darcy Turgeon" userId="cf3295c3-edcd-44c6-b5b1-f20b9c7f7e4b" providerId="ADAL" clId="{1AF7A13A-BD18-475E-A876-200A108FAB78}" dt="2024-02-05T17:42:25.911" v="31107"/>
        <pc:sldMkLst>
          <pc:docMk/>
          <pc:sldMk cId="3296534521" sldId="450"/>
        </pc:sldMkLst>
        <pc:spChg chg="mod">
          <ac:chgData name="Darcy Turgeon" userId="cf3295c3-edcd-44c6-b5b1-f20b9c7f7e4b" providerId="ADAL" clId="{1AF7A13A-BD18-475E-A876-200A108FAB78}" dt="2024-02-05T17:42:25.911" v="31107"/>
          <ac:spMkLst>
            <pc:docMk/>
            <pc:sldMk cId="3296534521" sldId="450"/>
            <ac:spMk id="5" creationId="{C0C0B966-A346-6ACC-5FC2-4967DD3E25C8}"/>
          </ac:spMkLst>
        </pc:spChg>
        <pc:spChg chg="mod">
          <ac:chgData name="Darcy Turgeon" userId="cf3295c3-edcd-44c6-b5b1-f20b9c7f7e4b" providerId="ADAL" clId="{1AF7A13A-BD18-475E-A876-200A108FAB78}" dt="2024-01-07T19:17:03.331" v="10110" actId="20577"/>
          <ac:spMkLst>
            <pc:docMk/>
            <pc:sldMk cId="3296534521" sldId="450"/>
            <ac:spMk id="6" creationId="{4BCA775F-1882-C916-F5FF-34BC1A424268}"/>
          </ac:spMkLst>
        </pc:spChg>
        <pc:picChg chg="add mod ord">
          <ac:chgData name="Darcy Turgeon" userId="cf3295c3-edcd-44c6-b5b1-f20b9c7f7e4b" providerId="ADAL" clId="{1AF7A13A-BD18-475E-A876-200A108FAB78}" dt="2024-01-07T18:09:41.095" v="9474" actId="1076"/>
          <ac:picMkLst>
            <pc:docMk/>
            <pc:sldMk cId="3296534521" sldId="450"/>
            <ac:picMk id="3" creationId="{69595082-DA5A-305D-9E76-BB051B73C6CE}"/>
          </ac:picMkLst>
        </pc:picChg>
        <pc:picChg chg="del mod">
          <ac:chgData name="Darcy Turgeon" userId="cf3295c3-edcd-44c6-b5b1-f20b9c7f7e4b" providerId="ADAL" clId="{1AF7A13A-BD18-475E-A876-200A108FAB78}" dt="2024-01-07T18:09:37.529" v="9473" actId="478"/>
          <ac:picMkLst>
            <pc:docMk/>
            <pc:sldMk cId="3296534521" sldId="450"/>
            <ac:picMk id="4" creationId="{1E3CB5AC-BB8C-7359-6CFF-8EC8DD92CCDC}"/>
          </ac:picMkLst>
        </pc:picChg>
        <pc:picChg chg="add del">
          <ac:chgData name="Darcy Turgeon" userId="cf3295c3-edcd-44c6-b5b1-f20b9c7f7e4b" providerId="ADAL" clId="{1AF7A13A-BD18-475E-A876-200A108FAB78}" dt="2024-01-07T18:07:55.066" v="9457" actId="22"/>
          <ac:picMkLst>
            <pc:docMk/>
            <pc:sldMk cId="3296534521" sldId="450"/>
            <ac:picMk id="8" creationId="{CCFBF6D0-8D84-F7DB-BBF7-12C4D2C20E55}"/>
          </ac:picMkLst>
        </pc:picChg>
      </pc:sldChg>
      <pc:sldChg chg="addSp delSp modSp add mod">
        <pc:chgData name="Darcy Turgeon" userId="cf3295c3-edcd-44c6-b5b1-f20b9c7f7e4b" providerId="ADAL" clId="{1AF7A13A-BD18-475E-A876-200A108FAB78}" dt="2024-02-06T13:15:13.760" v="32456" actId="20577"/>
        <pc:sldMkLst>
          <pc:docMk/>
          <pc:sldMk cId="1625728008" sldId="451"/>
        </pc:sldMkLst>
        <pc:spChg chg="mod">
          <ac:chgData name="Darcy Turgeon" userId="cf3295c3-edcd-44c6-b5b1-f20b9c7f7e4b" providerId="ADAL" clId="{1AF7A13A-BD18-475E-A876-200A108FAB78}" dt="2024-02-05T17:42:30.580" v="31108"/>
          <ac:spMkLst>
            <pc:docMk/>
            <pc:sldMk cId="1625728008" sldId="451"/>
            <ac:spMk id="5" creationId="{C0C0B966-A346-6ACC-5FC2-4967DD3E25C8}"/>
          </ac:spMkLst>
        </pc:spChg>
        <pc:spChg chg="mod">
          <ac:chgData name="Darcy Turgeon" userId="cf3295c3-edcd-44c6-b5b1-f20b9c7f7e4b" providerId="ADAL" clId="{1AF7A13A-BD18-475E-A876-200A108FAB78}" dt="2024-02-06T13:15:13.760" v="32456" actId="20577"/>
          <ac:spMkLst>
            <pc:docMk/>
            <pc:sldMk cId="1625728008" sldId="451"/>
            <ac:spMk id="6" creationId="{4BCA775F-1882-C916-F5FF-34BC1A424268}"/>
          </ac:spMkLst>
        </pc:spChg>
        <pc:picChg chg="del">
          <ac:chgData name="Darcy Turgeon" userId="cf3295c3-edcd-44c6-b5b1-f20b9c7f7e4b" providerId="ADAL" clId="{1AF7A13A-BD18-475E-A876-200A108FAB78}" dt="2024-01-07T18:15:41.847" v="10065" actId="478"/>
          <ac:picMkLst>
            <pc:docMk/>
            <pc:sldMk cId="1625728008" sldId="451"/>
            <ac:picMk id="3" creationId="{69595082-DA5A-305D-9E76-BB051B73C6CE}"/>
          </ac:picMkLst>
        </pc:picChg>
        <pc:picChg chg="add mod ord">
          <ac:chgData name="Darcy Turgeon" userId="cf3295c3-edcd-44c6-b5b1-f20b9c7f7e4b" providerId="ADAL" clId="{1AF7A13A-BD18-475E-A876-200A108FAB78}" dt="2024-01-07T18:15:39.988" v="10064" actId="167"/>
          <ac:picMkLst>
            <pc:docMk/>
            <pc:sldMk cId="1625728008" sldId="451"/>
            <ac:picMk id="4" creationId="{D75A628E-607A-08C8-E972-DEF5579A2514}"/>
          </ac:picMkLst>
        </pc:picChg>
      </pc:sldChg>
      <pc:sldChg chg="addSp delSp modSp add mod">
        <pc:chgData name="Darcy Turgeon" userId="cf3295c3-edcd-44c6-b5b1-f20b9c7f7e4b" providerId="ADAL" clId="{1AF7A13A-BD18-475E-A876-200A108FAB78}" dt="2024-02-05T17:42:42.264" v="31109"/>
        <pc:sldMkLst>
          <pc:docMk/>
          <pc:sldMk cId="3432625237" sldId="452"/>
        </pc:sldMkLst>
        <pc:spChg chg="mod">
          <ac:chgData name="Darcy Turgeon" userId="cf3295c3-edcd-44c6-b5b1-f20b9c7f7e4b" providerId="ADAL" clId="{1AF7A13A-BD18-475E-A876-200A108FAB78}" dt="2024-02-05T17:42:42.264" v="31109"/>
          <ac:spMkLst>
            <pc:docMk/>
            <pc:sldMk cId="3432625237" sldId="452"/>
            <ac:spMk id="5" creationId="{C0C0B966-A346-6ACC-5FC2-4967DD3E25C8}"/>
          </ac:spMkLst>
        </pc:spChg>
        <pc:spChg chg="mod">
          <ac:chgData name="Darcy Turgeon" userId="cf3295c3-edcd-44c6-b5b1-f20b9c7f7e4b" providerId="ADAL" clId="{1AF7A13A-BD18-475E-A876-200A108FAB78}" dt="2024-01-07T19:27:36.064" v="10765" actId="20577"/>
          <ac:spMkLst>
            <pc:docMk/>
            <pc:sldMk cId="3432625237" sldId="452"/>
            <ac:spMk id="6" creationId="{4BCA775F-1882-C916-F5FF-34BC1A424268}"/>
          </ac:spMkLst>
        </pc:spChg>
        <pc:picChg chg="add mod ord">
          <ac:chgData name="Darcy Turgeon" userId="cf3295c3-edcd-44c6-b5b1-f20b9c7f7e4b" providerId="ADAL" clId="{1AF7A13A-BD18-475E-A876-200A108FAB78}" dt="2024-01-07T19:23:42.407" v="10203" actId="14100"/>
          <ac:picMkLst>
            <pc:docMk/>
            <pc:sldMk cId="3432625237" sldId="452"/>
            <ac:picMk id="3" creationId="{8A921B7E-272E-934D-2FF9-D10741F1F6D4}"/>
          </ac:picMkLst>
        </pc:picChg>
        <pc:picChg chg="del">
          <ac:chgData name="Darcy Turgeon" userId="cf3295c3-edcd-44c6-b5b1-f20b9c7f7e4b" providerId="ADAL" clId="{1AF7A13A-BD18-475E-A876-200A108FAB78}" dt="2024-01-07T19:23:46.704" v="10204" actId="478"/>
          <ac:picMkLst>
            <pc:docMk/>
            <pc:sldMk cId="3432625237" sldId="452"/>
            <ac:picMk id="4" creationId="{D75A628E-607A-08C8-E972-DEF5579A2514}"/>
          </ac:picMkLst>
        </pc:picChg>
      </pc:sldChg>
      <pc:sldChg chg="addSp delSp modSp add mod">
        <pc:chgData name="Darcy Turgeon" userId="cf3295c3-edcd-44c6-b5b1-f20b9c7f7e4b" providerId="ADAL" clId="{1AF7A13A-BD18-475E-A876-200A108FAB78}" dt="2024-02-05T17:42:47.084" v="31110"/>
        <pc:sldMkLst>
          <pc:docMk/>
          <pc:sldMk cId="3857993641" sldId="453"/>
        </pc:sldMkLst>
        <pc:spChg chg="mod">
          <ac:chgData name="Darcy Turgeon" userId="cf3295c3-edcd-44c6-b5b1-f20b9c7f7e4b" providerId="ADAL" clId="{1AF7A13A-BD18-475E-A876-200A108FAB78}" dt="2024-02-05T17:42:47.084" v="31110"/>
          <ac:spMkLst>
            <pc:docMk/>
            <pc:sldMk cId="3857993641" sldId="453"/>
            <ac:spMk id="5" creationId="{C0C0B966-A346-6ACC-5FC2-4967DD3E25C8}"/>
          </ac:spMkLst>
        </pc:spChg>
        <pc:spChg chg="mod">
          <ac:chgData name="Darcy Turgeon" userId="cf3295c3-edcd-44c6-b5b1-f20b9c7f7e4b" providerId="ADAL" clId="{1AF7A13A-BD18-475E-A876-200A108FAB78}" dt="2024-01-07T19:29:49.592" v="11036" actId="20577"/>
          <ac:spMkLst>
            <pc:docMk/>
            <pc:sldMk cId="3857993641" sldId="453"/>
            <ac:spMk id="6" creationId="{4BCA775F-1882-C916-F5FF-34BC1A424268}"/>
          </ac:spMkLst>
        </pc:spChg>
        <pc:picChg chg="del">
          <ac:chgData name="Darcy Turgeon" userId="cf3295c3-edcd-44c6-b5b1-f20b9c7f7e4b" providerId="ADAL" clId="{1AF7A13A-BD18-475E-A876-200A108FAB78}" dt="2024-01-07T19:28:37.027" v="10775" actId="478"/>
          <ac:picMkLst>
            <pc:docMk/>
            <pc:sldMk cId="3857993641" sldId="453"/>
            <ac:picMk id="3" creationId="{8A921B7E-272E-934D-2FF9-D10741F1F6D4}"/>
          </ac:picMkLst>
        </pc:picChg>
        <pc:picChg chg="add mod ord">
          <ac:chgData name="Darcy Turgeon" userId="cf3295c3-edcd-44c6-b5b1-f20b9c7f7e4b" providerId="ADAL" clId="{1AF7A13A-BD18-475E-A876-200A108FAB78}" dt="2024-01-07T19:28:35.719" v="10774" actId="167"/>
          <ac:picMkLst>
            <pc:docMk/>
            <pc:sldMk cId="3857993641" sldId="453"/>
            <ac:picMk id="4" creationId="{94BEDC68-4BD1-BD06-127D-56BDCFC6395E}"/>
          </ac:picMkLst>
        </pc:picChg>
      </pc:sldChg>
      <pc:sldChg chg="addSp delSp modSp add mod">
        <pc:chgData name="Darcy Turgeon" userId="cf3295c3-edcd-44c6-b5b1-f20b9c7f7e4b" providerId="ADAL" clId="{1AF7A13A-BD18-475E-A876-200A108FAB78}" dt="2024-02-05T17:42:52.064" v="31111"/>
        <pc:sldMkLst>
          <pc:docMk/>
          <pc:sldMk cId="166125278" sldId="454"/>
        </pc:sldMkLst>
        <pc:spChg chg="mod">
          <ac:chgData name="Darcy Turgeon" userId="cf3295c3-edcd-44c6-b5b1-f20b9c7f7e4b" providerId="ADAL" clId="{1AF7A13A-BD18-475E-A876-200A108FAB78}" dt="2024-02-05T17:42:52.064" v="31111"/>
          <ac:spMkLst>
            <pc:docMk/>
            <pc:sldMk cId="166125278" sldId="454"/>
            <ac:spMk id="5" creationId="{C0C0B966-A346-6ACC-5FC2-4967DD3E25C8}"/>
          </ac:spMkLst>
        </pc:spChg>
        <pc:spChg chg="mod">
          <ac:chgData name="Darcy Turgeon" userId="cf3295c3-edcd-44c6-b5b1-f20b9c7f7e4b" providerId="ADAL" clId="{1AF7A13A-BD18-475E-A876-200A108FAB78}" dt="2024-01-07T19:31:53.283" v="11220" actId="20577"/>
          <ac:spMkLst>
            <pc:docMk/>
            <pc:sldMk cId="166125278" sldId="454"/>
            <ac:spMk id="6" creationId="{4BCA775F-1882-C916-F5FF-34BC1A424268}"/>
          </ac:spMkLst>
        </pc:spChg>
        <pc:picChg chg="add mod ord">
          <ac:chgData name="Darcy Turgeon" userId="cf3295c3-edcd-44c6-b5b1-f20b9c7f7e4b" providerId="ADAL" clId="{1AF7A13A-BD18-475E-A876-200A108FAB78}" dt="2024-01-07T19:31:03.105" v="11046" actId="167"/>
          <ac:picMkLst>
            <pc:docMk/>
            <pc:sldMk cId="166125278" sldId="454"/>
            <ac:picMk id="3" creationId="{8B3DFE40-18D6-8BAF-4758-E85EE8592CDE}"/>
          </ac:picMkLst>
        </pc:picChg>
        <pc:picChg chg="del">
          <ac:chgData name="Darcy Turgeon" userId="cf3295c3-edcd-44c6-b5b1-f20b9c7f7e4b" providerId="ADAL" clId="{1AF7A13A-BD18-475E-A876-200A108FAB78}" dt="2024-01-07T19:31:05.032" v="11047" actId="478"/>
          <ac:picMkLst>
            <pc:docMk/>
            <pc:sldMk cId="166125278" sldId="454"/>
            <ac:picMk id="4" creationId="{94BEDC68-4BD1-BD06-127D-56BDCFC6395E}"/>
          </ac:picMkLst>
        </pc:picChg>
      </pc:sldChg>
      <pc:sldChg chg="addSp delSp modSp add mod">
        <pc:chgData name="Darcy Turgeon" userId="cf3295c3-edcd-44c6-b5b1-f20b9c7f7e4b" providerId="ADAL" clId="{1AF7A13A-BD18-475E-A876-200A108FAB78}" dt="2024-02-05T17:42:58.974" v="31112"/>
        <pc:sldMkLst>
          <pc:docMk/>
          <pc:sldMk cId="34358083" sldId="455"/>
        </pc:sldMkLst>
        <pc:spChg chg="mod">
          <ac:chgData name="Darcy Turgeon" userId="cf3295c3-edcd-44c6-b5b1-f20b9c7f7e4b" providerId="ADAL" clId="{1AF7A13A-BD18-475E-A876-200A108FAB78}" dt="2024-02-05T17:42:58.974" v="31112"/>
          <ac:spMkLst>
            <pc:docMk/>
            <pc:sldMk cId="34358083" sldId="455"/>
            <ac:spMk id="5" creationId="{C0C0B966-A346-6ACC-5FC2-4967DD3E25C8}"/>
          </ac:spMkLst>
        </pc:spChg>
        <pc:spChg chg="mod">
          <ac:chgData name="Darcy Turgeon" userId="cf3295c3-edcd-44c6-b5b1-f20b9c7f7e4b" providerId="ADAL" clId="{1AF7A13A-BD18-475E-A876-200A108FAB78}" dt="2024-01-07T19:35:56" v="11536" actId="20577"/>
          <ac:spMkLst>
            <pc:docMk/>
            <pc:sldMk cId="34358083" sldId="455"/>
            <ac:spMk id="6" creationId="{4BCA775F-1882-C916-F5FF-34BC1A424268}"/>
          </ac:spMkLst>
        </pc:spChg>
        <pc:picChg chg="del">
          <ac:chgData name="Darcy Turgeon" userId="cf3295c3-edcd-44c6-b5b1-f20b9c7f7e4b" providerId="ADAL" clId="{1AF7A13A-BD18-475E-A876-200A108FAB78}" dt="2024-01-07T19:32:57.465" v="11229" actId="478"/>
          <ac:picMkLst>
            <pc:docMk/>
            <pc:sldMk cId="34358083" sldId="455"/>
            <ac:picMk id="3" creationId="{8B3DFE40-18D6-8BAF-4758-E85EE8592CDE}"/>
          </ac:picMkLst>
        </pc:picChg>
        <pc:picChg chg="add del mod ord">
          <ac:chgData name="Darcy Turgeon" userId="cf3295c3-edcd-44c6-b5b1-f20b9c7f7e4b" providerId="ADAL" clId="{1AF7A13A-BD18-475E-A876-200A108FAB78}" dt="2024-01-07T19:34:50.689" v="11430" actId="478"/>
          <ac:picMkLst>
            <pc:docMk/>
            <pc:sldMk cId="34358083" sldId="455"/>
            <ac:picMk id="4" creationId="{51DA27A2-3A6F-6124-4A4F-46997B825EDC}"/>
          </ac:picMkLst>
        </pc:picChg>
        <pc:picChg chg="add mod ord">
          <ac:chgData name="Darcy Turgeon" userId="cf3295c3-edcd-44c6-b5b1-f20b9c7f7e4b" providerId="ADAL" clId="{1AF7A13A-BD18-475E-A876-200A108FAB78}" dt="2024-01-07T19:34:48.848" v="11429" actId="167"/>
          <ac:picMkLst>
            <pc:docMk/>
            <pc:sldMk cId="34358083" sldId="455"/>
            <ac:picMk id="8" creationId="{06125D35-22E0-D5F2-0A4B-2346E24AD09D}"/>
          </ac:picMkLst>
        </pc:picChg>
      </pc:sldChg>
      <pc:sldChg chg="addSp delSp modSp add mod">
        <pc:chgData name="Darcy Turgeon" userId="cf3295c3-edcd-44c6-b5b1-f20b9c7f7e4b" providerId="ADAL" clId="{1AF7A13A-BD18-475E-A876-200A108FAB78}" dt="2024-02-05T17:43:08.878" v="31114"/>
        <pc:sldMkLst>
          <pc:docMk/>
          <pc:sldMk cId="2502709191" sldId="456"/>
        </pc:sldMkLst>
        <pc:spChg chg="mod">
          <ac:chgData name="Darcy Turgeon" userId="cf3295c3-edcd-44c6-b5b1-f20b9c7f7e4b" providerId="ADAL" clId="{1AF7A13A-BD18-475E-A876-200A108FAB78}" dt="2024-02-05T17:43:08.878" v="31114"/>
          <ac:spMkLst>
            <pc:docMk/>
            <pc:sldMk cId="2502709191" sldId="456"/>
            <ac:spMk id="5" creationId="{C0C0B966-A346-6ACC-5FC2-4967DD3E25C8}"/>
          </ac:spMkLst>
        </pc:spChg>
        <pc:spChg chg="mod">
          <ac:chgData name="Darcy Turgeon" userId="cf3295c3-edcd-44c6-b5b1-f20b9c7f7e4b" providerId="ADAL" clId="{1AF7A13A-BD18-475E-A876-200A108FAB78}" dt="2024-01-07T20:03:42.961" v="11711" actId="20577"/>
          <ac:spMkLst>
            <pc:docMk/>
            <pc:sldMk cId="2502709191" sldId="456"/>
            <ac:spMk id="6" creationId="{4BCA775F-1882-C916-F5FF-34BC1A424268}"/>
          </ac:spMkLst>
        </pc:spChg>
        <pc:picChg chg="add mod ord">
          <ac:chgData name="Darcy Turgeon" userId="cf3295c3-edcd-44c6-b5b1-f20b9c7f7e4b" providerId="ADAL" clId="{1AF7A13A-BD18-475E-A876-200A108FAB78}" dt="2024-01-07T19:43:21.188" v="11543" actId="167"/>
          <ac:picMkLst>
            <pc:docMk/>
            <pc:sldMk cId="2502709191" sldId="456"/>
            <ac:picMk id="3" creationId="{7ECF2A7C-0D07-E66E-1247-119A15933580}"/>
          </ac:picMkLst>
        </pc:picChg>
        <pc:picChg chg="del">
          <ac:chgData name="Darcy Turgeon" userId="cf3295c3-edcd-44c6-b5b1-f20b9c7f7e4b" providerId="ADAL" clId="{1AF7A13A-BD18-475E-A876-200A108FAB78}" dt="2024-01-07T19:43:23.211" v="11544" actId="478"/>
          <ac:picMkLst>
            <pc:docMk/>
            <pc:sldMk cId="2502709191" sldId="456"/>
            <ac:picMk id="8" creationId="{06125D35-22E0-D5F2-0A4B-2346E24AD09D}"/>
          </ac:picMkLst>
        </pc:picChg>
      </pc:sldChg>
      <pc:sldChg chg="addSp delSp modSp add mod">
        <pc:chgData name="Darcy Turgeon" userId="cf3295c3-edcd-44c6-b5b1-f20b9c7f7e4b" providerId="ADAL" clId="{1AF7A13A-BD18-475E-A876-200A108FAB78}" dt="2024-02-05T17:43:18.513" v="31116"/>
        <pc:sldMkLst>
          <pc:docMk/>
          <pc:sldMk cId="3624905638" sldId="457"/>
        </pc:sldMkLst>
        <pc:spChg chg="mod">
          <ac:chgData name="Darcy Turgeon" userId="cf3295c3-edcd-44c6-b5b1-f20b9c7f7e4b" providerId="ADAL" clId="{1AF7A13A-BD18-475E-A876-200A108FAB78}" dt="2024-02-05T17:43:18.513" v="31116"/>
          <ac:spMkLst>
            <pc:docMk/>
            <pc:sldMk cId="3624905638" sldId="457"/>
            <ac:spMk id="5" creationId="{C0C0B966-A346-6ACC-5FC2-4967DD3E25C8}"/>
          </ac:spMkLst>
        </pc:spChg>
        <pc:spChg chg="mod">
          <ac:chgData name="Darcy Turgeon" userId="cf3295c3-edcd-44c6-b5b1-f20b9c7f7e4b" providerId="ADAL" clId="{1AF7A13A-BD18-475E-A876-200A108FAB78}" dt="2024-01-07T20:10:02.632" v="12491" actId="20577"/>
          <ac:spMkLst>
            <pc:docMk/>
            <pc:sldMk cId="3624905638" sldId="457"/>
            <ac:spMk id="6" creationId="{4BCA775F-1882-C916-F5FF-34BC1A424268}"/>
          </ac:spMkLst>
        </pc:spChg>
        <pc:picChg chg="del">
          <ac:chgData name="Darcy Turgeon" userId="cf3295c3-edcd-44c6-b5b1-f20b9c7f7e4b" providerId="ADAL" clId="{1AF7A13A-BD18-475E-A876-200A108FAB78}" dt="2024-01-07T20:05:08.761" v="11720" actId="478"/>
          <ac:picMkLst>
            <pc:docMk/>
            <pc:sldMk cId="3624905638" sldId="457"/>
            <ac:picMk id="3" creationId="{7ECF2A7C-0D07-E66E-1247-119A15933580}"/>
          </ac:picMkLst>
        </pc:picChg>
        <pc:picChg chg="add mod ord">
          <ac:chgData name="Darcy Turgeon" userId="cf3295c3-edcd-44c6-b5b1-f20b9c7f7e4b" providerId="ADAL" clId="{1AF7A13A-BD18-475E-A876-200A108FAB78}" dt="2024-01-07T20:05:07.379" v="11719" actId="167"/>
          <ac:picMkLst>
            <pc:docMk/>
            <pc:sldMk cId="3624905638" sldId="457"/>
            <ac:picMk id="4" creationId="{82F59C69-25C0-C872-0AC4-9CF7A3B09252}"/>
          </ac:picMkLst>
        </pc:picChg>
      </pc:sldChg>
      <pc:sldChg chg="addSp delSp modSp add mod">
        <pc:chgData name="Darcy Turgeon" userId="cf3295c3-edcd-44c6-b5b1-f20b9c7f7e4b" providerId="ADAL" clId="{1AF7A13A-BD18-475E-A876-200A108FAB78}" dt="2024-02-05T17:43:13.828" v="31115"/>
        <pc:sldMkLst>
          <pc:docMk/>
          <pc:sldMk cId="3587339969" sldId="458"/>
        </pc:sldMkLst>
        <pc:spChg chg="mod">
          <ac:chgData name="Darcy Turgeon" userId="cf3295c3-edcd-44c6-b5b1-f20b9c7f7e4b" providerId="ADAL" clId="{1AF7A13A-BD18-475E-A876-200A108FAB78}" dt="2024-02-05T17:43:13.828" v="31115"/>
          <ac:spMkLst>
            <pc:docMk/>
            <pc:sldMk cId="3587339969" sldId="458"/>
            <ac:spMk id="5" creationId="{C0C0B966-A346-6ACC-5FC2-4967DD3E25C8}"/>
          </ac:spMkLst>
        </pc:spChg>
        <pc:spChg chg="mod">
          <ac:chgData name="Darcy Turgeon" userId="cf3295c3-edcd-44c6-b5b1-f20b9c7f7e4b" providerId="ADAL" clId="{1AF7A13A-BD18-475E-A876-200A108FAB78}" dt="2024-01-07T20:08:43.761" v="12232" actId="20577"/>
          <ac:spMkLst>
            <pc:docMk/>
            <pc:sldMk cId="3587339969" sldId="458"/>
            <ac:spMk id="6" creationId="{4BCA775F-1882-C916-F5FF-34BC1A424268}"/>
          </ac:spMkLst>
        </pc:spChg>
        <pc:picChg chg="del">
          <ac:chgData name="Darcy Turgeon" userId="cf3295c3-edcd-44c6-b5b1-f20b9c7f7e4b" providerId="ADAL" clId="{1AF7A13A-BD18-475E-A876-200A108FAB78}" dt="2024-01-07T20:08:01.602" v="12100" actId="478"/>
          <ac:picMkLst>
            <pc:docMk/>
            <pc:sldMk cId="3587339969" sldId="458"/>
            <ac:picMk id="3" creationId="{7ECF2A7C-0D07-E66E-1247-119A15933580}"/>
          </ac:picMkLst>
        </pc:picChg>
        <pc:picChg chg="add mod ord">
          <ac:chgData name="Darcy Turgeon" userId="cf3295c3-edcd-44c6-b5b1-f20b9c7f7e4b" providerId="ADAL" clId="{1AF7A13A-BD18-475E-A876-200A108FAB78}" dt="2024-01-07T20:08:00.191" v="12099" actId="167"/>
          <ac:picMkLst>
            <pc:docMk/>
            <pc:sldMk cId="3587339969" sldId="458"/>
            <ac:picMk id="4" creationId="{DAABB922-E820-AA36-0A7E-AE4B4FBB5BF5}"/>
          </ac:picMkLst>
        </pc:picChg>
      </pc:sldChg>
      <pc:sldChg chg="addSp delSp modSp add mod">
        <pc:chgData name="Darcy Turgeon" userId="cf3295c3-edcd-44c6-b5b1-f20b9c7f7e4b" providerId="ADAL" clId="{1AF7A13A-BD18-475E-A876-200A108FAB78}" dt="2024-02-05T17:43:27.544" v="31117"/>
        <pc:sldMkLst>
          <pc:docMk/>
          <pc:sldMk cId="2806291847" sldId="459"/>
        </pc:sldMkLst>
        <pc:spChg chg="mod">
          <ac:chgData name="Darcy Turgeon" userId="cf3295c3-edcd-44c6-b5b1-f20b9c7f7e4b" providerId="ADAL" clId="{1AF7A13A-BD18-475E-A876-200A108FAB78}" dt="2024-02-05T17:43:27.544" v="31117"/>
          <ac:spMkLst>
            <pc:docMk/>
            <pc:sldMk cId="2806291847" sldId="459"/>
            <ac:spMk id="5" creationId="{C0C0B966-A346-6ACC-5FC2-4967DD3E25C8}"/>
          </ac:spMkLst>
        </pc:spChg>
        <pc:spChg chg="mod">
          <ac:chgData name="Darcy Turgeon" userId="cf3295c3-edcd-44c6-b5b1-f20b9c7f7e4b" providerId="ADAL" clId="{1AF7A13A-BD18-475E-A876-200A108FAB78}" dt="2024-01-07T20:15:05.843" v="12646" actId="14100"/>
          <ac:spMkLst>
            <pc:docMk/>
            <pc:sldMk cId="2806291847" sldId="459"/>
            <ac:spMk id="6" creationId="{4BCA775F-1882-C916-F5FF-34BC1A424268}"/>
          </ac:spMkLst>
        </pc:spChg>
        <pc:spChg chg="add mod">
          <ac:chgData name="Darcy Turgeon" userId="cf3295c3-edcd-44c6-b5b1-f20b9c7f7e4b" providerId="ADAL" clId="{1AF7A13A-BD18-475E-A876-200A108FAB78}" dt="2024-01-07T20:16:24.298" v="12789" actId="20577"/>
          <ac:spMkLst>
            <pc:docMk/>
            <pc:sldMk cId="2806291847" sldId="459"/>
            <ac:spMk id="7" creationId="{628396FA-E17A-7A5E-0C46-8693640123F0}"/>
          </ac:spMkLst>
        </pc:spChg>
        <pc:picChg chg="add mod">
          <ac:chgData name="Darcy Turgeon" userId="cf3295c3-edcd-44c6-b5b1-f20b9c7f7e4b" providerId="ADAL" clId="{1AF7A13A-BD18-475E-A876-200A108FAB78}" dt="2024-01-07T20:15:09.646" v="12647" actId="14100"/>
          <ac:picMkLst>
            <pc:docMk/>
            <pc:sldMk cId="2806291847" sldId="459"/>
            <ac:picMk id="3" creationId="{150B2109-F0C2-27EE-132C-BD6E068CDE4B}"/>
          </ac:picMkLst>
        </pc:picChg>
        <pc:picChg chg="del">
          <ac:chgData name="Darcy Turgeon" userId="cf3295c3-edcd-44c6-b5b1-f20b9c7f7e4b" providerId="ADAL" clId="{1AF7A13A-BD18-475E-A876-200A108FAB78}" dt="2024-01-07T20:14:48.542" v="12644" actId="478"/>
          <ac:picMkLst>
            <pc:docMk/>
            <pc:sldMk cId="2806291847" sldId="459"/>
            <ac:picMk id="4" creationId="{82F59C69-25C0-C872-0AC4-9CF7A3B09252}"/>
          </ac:picMkLst>
        </pc:picChg>
      </pc:sldChg>
      <pc:sldChg chg="addSp delSp modSp add mod">
        <pc:chgData name="Darcy Turgeon" userId="cf3295c3-edcd-44c6-b5b1-f20b9c7f7e4b" providerId="ADAL" clId="{1AF7A13A-BD18-475E-A876-200A108FAB78}" dt="2024-02-05T17:43:31.444" v="31118"/>
        <pc:sldMkLst>
          <pc:docMk/>
          <pc:sldMk cId="2171512242" sldId="460"/>
        </pc:sldMkLst>
        <pc:spChg chg="mod">
          <ac:chgData name="Darcy Turgeon" userId="cf3295c3-edcd-44c6-b5b1-f20b9c7f7e4b" providerId="ADAL" clId="{1AF7A13A-BD18-475E-A876-200A108FAB78}" dt="2024-02-05T17:43:31.444" v="31118"/>
          <ac:spMkLst>
            <pc:docMk/>
            <pc:sldMk cId="2171512242" sldId="460"/>
            <ac:spMk id="5" creationId="{C0C0B966-A346-6ACC-5FC2-4967DD3E25C8}"/>
          </ac:spMkLst>
        </pc:spChg>
        <pc:spChg chg="del">
          <ac:chgData name="Darcy Turgeon" userId="cf3295c3-edcd-44c6-b5b1-f20b9c7f7e4b" providerId="ADAL" clId="{1AF7A13A-BD18-475E-A876-200A108FAB78}" dt="2024-01-07T20:21:09.616" v="12797" actId="478"/>
          <ac:spMkLst>
            <pc:docMk/>
            <pc:sldMk cId="2171512242" sldId="460"/>
            <ac:spMk id="6" creationId="{4BCA775F-1882-C916-F5FF-34BC1A424268}"/>
          </ac:spMkLst>
        </pc:spChg>
        <pc:spChg chg="mod">
          <ac:chgData name="Darcy Turgeon" userId="cf3295c3-edcd-44c6-b5b1-f20b9c7f7e4b" providerId="ADAL" clId="{1AF7A13A-BD18-475E-A876-200A108FAB78}" dt="2024-01-07T20:57:10.947" v="15574" actId="11"/>
          <ac:spMkLst>
            <pc:docMk/>
            <pc:sldMk cId="2171512242" sldId="460"/>
            <ac:spMk id="7" creationId="{628396FA-E17A-7A5E-0C46-8693640123F0}"/>
          </ac:spMkLst>
        </pc:spChg>
        <pc:picChg chg="del">
          <ac:chgData name="Darcy Turgeon" userId="cf3295c3-edcd-44c6-b5b1-f20b9c7f7e4b" providerId="ADAL" clId="{1AF7A13A-BD18-475E-A876-200A108FAB78}" dt="2024-01-07T20:20:57.694" v="12795" actId="478"/>
          <ac:picMkLst>
            <pc:docMk/>
            <pc:sldMk cId="2171512242" sldId="460"/>
            <ac:picMk id="3" creationId="{150B2109-F0C2-27EE-132C-BD6E068CDE4B}"/>
          </ac:picMkLst>
        </pc:picChg>
        <pc:picChg chg="add mod">
          <ac:chgData name="Darcy Turgeon" userId="cf3295c3-edcd-44c6-b5b1-f20b9c7f7e4b" providerId="ADAL" clId="{1AF7A13A-BD18-475E-A876-200A108FAB78}" dt="2024-01-07T20:21:02.566" v="12796" actId="14100"/>
          <ac:picMkLst>
            <pc:docMk/>
            <pc:sldMk cId="2171512242" sldId="460"/>
            <ac:picMk id="4" creationId="{CC402463-6D04-0C09-1860-528E312D2860}"/>
          </ac:picMkLst>
        </pc:picChg>
      </pc:sldChg>
      <pc:sldChg chg="modSp add mod">
        <pc:chgData name="Darcy Turgeon" userId="cf3295c3-edcd-44c6-b5b1-f20b9c7f7e4b" providerId="ADAL" clId="{1AF7A13A-BD18-475E-A876-200A108FAB78}" dt="2024-02-08T13:06:24.634" v="33552" actId="20577"/>
        <pc:sldMkLst>
          <pc:docMk/>
          <pc:sldMk cId="4236050114" sldId="461"/>
        </pc:sldMkLst>
        <pc:spChg chg="mod">
          <ac:chgData name="Darcy Turgeon" userId="cf3295c3-edcd-44c6-b5b1-f20b9c7f7e4b" providerId="ADAL" clId="{1AF7A13A-BD18-475E-A876-200A108FAB78}" dt="2024-02-05T17:43:35.254" v="31119"/>
          <ac:spMkLst>
            <pc:docMk/>
            <pc:sldMk cId="4236050114" sldId="461"/>
            <ac:spMk id="5" creationId="{C0C0B966-A346-6ACC-5FC2-4967DD3E25C8}"/>
          </ac:spMkLst>
        </pc:spChg>
        <pc:spChg chg="mod">
          <ac:chgData name="Darcy Turgeon" userId="cf3295c3-edcd-44c6-b5b1-f20b9c7f7e4b" providerId="ADAL" clId="{1AF7A13A-BD18-475E-A876-200A108FAB78}" dt="2024-02-08T13:06:24.634" v="33552" actId="20577"/>
          <ac:spMkLst>
            <pc:docMk/>
            <pc:sldMk cId="4236050114" sldId="461"/>
            <ac:spMk id="7" creationId="{628396FA-E17A-7A5E-0C46-8693640123F0}"/>
          </ac:spMkLst>
        </pc:spChg>
      </pc:sldChg>
      <pc:sldChg chg="modSp add mod">
        <pc:chgData name="Darcy Turgeon" userId="cf3295c3-edcd-44c6-b5b1-f20b9c7f7e4b" providerId="ADAL" clId="{1AF7A13A-BD18-475E-A876-200A108FAB78}" dt="2024-02-06T13:18:58.968" v="32511" actId="20577"/>
        <pc:sldMkLst>
          <pc:docMk/>
          <pc:sldMk cId="1731978783" sldId="462"/>
        </pc:sldMkLst>
        <pc:spChg chg="mod">
          <ac:chgData name="Darcy Turgeon" userId="cf3295c3-edcd-44c6-b5b1-f20b9c7f7e4b" providerId="ADAL" clId="{1AF7A13A-BD18-475E-A876-200A108FAB78}" dt="2024-02-05T17:44:00.549" v="31120"/>
          <ac:spMkLst>
            <pc:docMk/>
            <pc:sldMk cId="1731978783" sldId="462"/>
            <ac:spMk id="5" creationId="{C0C0B966-A346-6ACC-5FC2-4967DD3E25C8}"/>
          </ac:spMkLst>
        </pc:spChg>
        <pc:spChg chg="mod">
          <ac:chgData name="Darcy Turgeon" userId="cf3295c3-edcd-44c6-b5b1-f20b9c7f7e4b" providerId="ADAL" clId="{1AF7A13A-BD18-475E-A876-200A108FAB78}" dt="2024-02-06T13:18:58.968" v="32511" actId="20577"/>
          <ac:spMkLst>
            <pc:docMk/>
            <pc:sldMk cId="1731978783" sldId="462"/>
            <ac:spMk id="7" creationId="{628396FA-E17A-7A5E-0C46-8693640123F0}"/>
          </ac:spMkLst>
        </pc:spChg>
      </pc:sldChg>
      <pc:sldChg chg="modSp add mod">
        <pc:chgData name="Darcy Turgeon" userId="cf3295c3-edcd-44c6-b5b1-f20b9c7f7e4b" providerId="ADAL" clId="{1AF7A13A-BD18-475E-A876-200A108FAB78}" dt="2024-02-05T17:44:05.374" v="31121"/>
        <pc:sldMkLst>
          <pc:docMk/>
          <pc:sldMk cId="1863335998" sldId="463"/>
        </pc:sldMkLst>
        <pc:spChg chg="mod">
          <ac:chgData name="Darcy Turgeon" userId="cf3295c3-edcd-44c6-b5b1-f20b9c7f7e4b" providerId="ADAL" clId="{1AF7A13A-BD18-475E-A876-200A108FAB78}" dt="2024-02-05T17:44:05.374" v="31121"/>
          <ac:spMkLst>
            <pc:docMk/>
            <pc:sldMk cId="1863335998" sldId="463"/>
            <ac:spMk id="5" creationId="{C0C0B966-A346-6ACC-5FC2-4967DD3E25C8}"/>
          </ac:spMkLst>
        </pc:spChg>
        <pc:spChg chg="mod">
          <ac:chgData name="Darcy Turgeon" userId="cf3295c3-edcd-44c6-b5b1-f20b9c7f7e4b" providerId="ADAL" clId="{1AF7A13A-BD18-475E-A876-200A108FAB78}" dt="2024-01-07T20:42:35.194" v="14750" actId="207"/>
          <ac:spMkLst>
            <pc:docMk/>
            <pc:sldMk cId="1863335998" sldId="463"/>
            <ac:spMk id="7" creationId="{628396FA-E17A-7A5E-0C46-8693640123F0}"/>
          </ac:spMkLst>
        </pc:spChg>
      </pc:sldChg>
      <pc:sldChg chg="addSp delSp modSp add mod">
        <pc:chgData name="Darcy Turgeon" userId="cf3295c3-edcd-44c6-b5b1-f20b9c7f7e4b" providerId="ADAL" clId="{1AF7A13A-BD18-475E-A876-200A108FAB78}" dt="2024-02-05T17:44:09.879" v="31122"/>
        <pc:sldMkLst>
          <pc:docMk/>
          <pc:sldMk cId="1986700681" sldId="464"/>
        </pc:sldMkLst>
        <pc:spChg chg="mod">
          <ac:chgData name="Darcy Turgeon" userId="cf3295c3-edcd-44c6-b5b1-f20b9c7f7e4b" providerId="ADAL" clId="{1AF7A13A-BD18-475E-A876-200A108FAB78}" dt="2024-02-05T17:44:09.879" v="31122"/>
          <ac:spMkLst>
            <pc:docMk/>
            <pc:sldMk cId="1986700681" sldId="464"/>
            <ac:spMk id="5" creationId="{C0C0B966-A346-6ACC-5FC2-4967DD3E25C8}"/>
          </ac:spMkLst>
        </pc:spChg>
        <pc:spChg chg="mod">
          <ac:chgData name="Darcy Turgeon" userId="cf3295c3-edcd-44c6-b5b1-f20b9c7f7e4b" providerId="ADAL" clId="{1AF7A13A-BD18-475E-A876-200A108FAB78}" dt="2024-01-07T20:48:02.533" v="14855" actId="14100"/>
          <ac:spMkLst>
            <pc:docMk/>
            <pc:sldMk cId="1986700681" sldId="464"/>
            <ac:spMk id="7" creationId="{628396FA-E17A-7A5E-0C46-8693640123F0}"/>
          </ac:spMkLst>
        </pc:spChg>
        <pc:picChg chg="add del mod">
          <ac:chgData name="Darcy Turgeon" userId="cf3295c3-edcd-44c6-b5b1-f20b9c7f7e4b" providerId="ADAL" clId="{1AF7A13A-BD18-475E-A876-200A108FAB78}" dt="2024-01-07T20:48:04.616" v="14856" actId="478"/>
          <ac:picMkLst>
            <pc:docMk/>
            <pc:sldMk cId="1986700681" sldId="464"/>
            <ac:picMk id="3" creationId="{82C105D9-239E-E31A-67A9-0B8BD8D9BD54}"/>
          </ac:picMkLst>
        </pc:picChg>
        <pc:picChg chg="del">
          <ac:chgData name="Darcy Turgeon" userId="cf3295c3-edcd-44c6-b5b1-f20b9c7f7e4b" providerId="ADAL" clId="{1AF7A13A-BD18-475E-A876-200A108FAB78}" dt="2024-01-07T20:38:44.650" v="14458" actId="478"/>
          <ac:picMkLst>
            <pc:docMk/>
            <pc:sldMk cId="1986700681" sldId="464"/>
            <ac:picMk id="4" creationId="{CC402463-6D04-0C09-1860-528E312D2860}"/>
          </ac:picMkLst>
        </pc:picChg>
        <pc:picChg chg="add del mod">
          <ac:chgData name="Darcy Turgeon" userId="cf3295c3-edcd-44c6-b5b1-f20b9c7f7e4b" providerId="ADAL" clId="{1AF7A13A-BD18-475E-A876-200A108FAB78}" dt="2024-01-07T20:48:07.362" v="14857" actId="478"/>
          <ac:picMkLst>
            <pc:docMk/>
            <pc:sldMk cId="1986700681" sldId="464"/>
            <ac:picMk id="8" creationId="{D777B980-C84E-9506-5E64-FB43DE8620A8}"/>
          </ac:picMkLst>
        </pc:picChg>
      </pc:sldChg>
      <pc:sldChg chg="addSp delSp modSp add mod">
        <pc:chgData name="Darcy Turgeon" userId="cf3295c3-edcd-44c6-b5b1-f20b9c7f7e4b" providerId="ADAL" clId="{1AF7A13A-BD18-475E-A876-200A108FAB78}" dt="2024-02-06T13:20:16.122" v="32512" actId="20577"/>
        <pc:sldMkLst>
          <pc:docMk/>
          <pc:sldMk cId="2956030152" sldId="465"/>
        </pc:sldMkLst>
        <pc:spChg chg="mod">
          <ac:chgData name="Darcy Turgeon" userId="cf3295c3-edcd-44c6-b5b1-f20b9c7f7e4b" providerId="ADAL" clId="{1AF7A13A-BD18-475E-A876-200A108FAB78}" dt="2024-02-05T17:44:22.383" v="31123"/>
          <ac:spMkLst>
            <pc:docMk/>
            <pc:sldMk cId="2956030152" sldId="465"/>
            <ac:spMk id="5" creationId="{C0C0B966-A346-6ACC-5FC2-4967DD3E25C8}"/>
          </ac:spMkLst>
        </pc:spChg>
        <pc:spChg chg="mod">
          <ac:chgData name="Darcy Turgeon" userId="cf3295c3-edcd-44c6-b5b1-f20b9c7f7e4b" providerId="ADAL" clId="{1AF7A13A-BD18-475E-A876-200A108FAB78}" dt="2024-02-06T13:20:16.122" v="32512" actId="20577"/>
          <ac:spMkLst>
            <pc:docMk/>
            <pc:sldMk cId="2956030152" sldId="465"/>
            <ac:spMk id="7" creationId="{628396FA-E17A-7A5E-0C46-8693640123F0}"/>
          </ac:spMkLst>
        </pc:spChg>
        <pc:picChg chg="del">
          <ac:chgData name="Darcy Turgeon" userId="cf3295c3-edcd-44c6-b5b1-f20b9c7f7e4b" providerId="ADAL" clId="{1AF7A13A-BD18-475E-A876-200A108FAB78}" dt="2024-01-07T20:48:40.701" v="14865" actId="478"/>
          <ac:picMkLst>
            <pc:docMk/>
            <pc:sldMk cId="2956030152" sldId="465"/>
            <ac:picMk id="3" creationId="{82C105D9-239E-E31A-67A9-0B8BD8D9BD54}"/>
          </ac:picMkLst>
        </pc:picChg>
        <pc:picChg chg="add mod">
          <ac:chgData name="Darcy Turgeon" userId="cf3295c3-edcd-44c6-b5b1-f20b9c7f7e4b" providerId="ADAL" clId="{1AF7A13A-BD18-475E-A876-200A108FAB78}" dt="2024-01-07T20:48:38.695" v="14864" actId="14100"/>
          <ac:picMkLst>
            <pc:docMk/>
            <pc:sldMk cId="2956030152" sldId="465"/>
            <ac:picMk id="4" creationId="{26F89916-CCDD-D385-857F-766284A92A1E}"/>
          </ac:picMkLst>
        </pc:picChg>
      </pc:sldChg>
      <pc:sldChg chg="modSp add mod">
        <pc:chgData name="Darcy Turgeon" userId="cf3295c3-edcd-44c6-b5b1-f20b9c7f7e4b" providerId="ADAL" clId="{1AF7A13A-BD18-475E-A876-200A108FAB78}" dt="2024-02-05T17:44:30.590" v="31124"/>
        <pc:sldMkLst>
          <pc:docMk/>
          <pc:sldMk cId="687945925" sldId="466"/>
        </pc:sldMkLst>
        <pc:spChg chg="mod">
          <ac:chgData name="Darcy Turgeon" userId="cf3295c3-edcd-44c6-b5b1-f20b9c7f7e4b" providerId="ADAL" clId="{1AF7A13A-BD18-475E-A876-200A108FAB78}" dt="2024-02-05T17:44:30.590" v="31124"/>
          <ac:spMkLst>
            <pc:docMk/>
            <pc:sldMk cId="687945925" sldId="466"/>
            <ac:spMk id="5" creationId="{C0C0B966-A346-6ACC-5FC2-4967DD3E25C8}"/>
          </ac:spMkLst>
        </pc:spChg>
        <pc:spChg chg="mod">
          <ac:chgData name="Darcy Turgeon" userId="cf3295c3-edcd-44c6-b5b1-f20b9c7f7e4b" providerId="ADAL" clId="{1AF7A13A-BD18-475E-A876-200A108FAB78}" dt="2024-01-07T20:54:36.116" v="15563" actId="20577"/>
          <ac:spMkLst>
            <pc:docMk/>
            <pc:sldMk cId="687945925" sldId="466"/>
            <ac:spMk id="7" creationId="{628396FA-E17A-7A5E-0C46-8693640123F0}"/>
          </ac:spMkLst>
        </pc:spChg>
      </pc:sldChg>
      <pc:sldChg chg="modSp add mod">
        <pc:chgData name="Darcy Turgeon" userId="cf3295c3-edcd-44c6-b5b1-f20b9c7f7e4b" providerId="ADAL" clId="{1AF7A13A-BD18-475E-A876-200A108FAB78}" dt="2024-02-05T17:44:34.986" v="31125"/>
        <pc:sldMkLst>
          <pc:docMk/>
          <pc:sldMk cId="3862708527" sldId="467"/>
        </pc:sldMkLst>
        <pc:spChg chg="mod">
          <ac:chgData name="Darcy Turgeon" userId="cf3295c3-edcd-44c6-b5b1-f20b9c7f7e4b" providerId="ADAL" clId="{1AF7A13A-BD18-475E-A876-200A108FAB78}" dt="2024-02-05T17:44:34.986" v="31125"/>
          <ac:spMkLst>
            <pc:docMk/>
            <pc:sldMk cId="3862708527" sldId="467"/>
            <ac:spMk id="5" creationId="{C0C0B966-A346-6ACC-5FC2-4967DD3E25C8}"/>
          </ac:spMkLst>
        </pc:spChg>
        <pc:spChg chg="mod">
          <ac:chgData name="Darcy Turgeon" userId="cf3295c3-edcd-44c6-b5b1-f20b9c7f7e4b" providerId="ADAL" clId="{1AF7A13A-BD18-475E-A876-200A108FAB78}" dt="2024-01-07T20:59:39.572" v="15908" actId="5793"/>
          <ac:spMkLst>
            <pc:docMk/>
            <pc:sldMk cId="3862708527" sldId="467"/>
            <ac:spMk id="7" creationId="{628396FA-E17A-7A5E-0C46-8693640123F0}"/>
          </ac:spMkLst>
        </pc:spChg>
      </pc:sldChg>
      <pc:sldChg chg="modSp add mod">
        <pc:chgData name="Darcy Turgeon" userId="cf3295c3-edcd-44c6-b5b1-f20b9c7f7e4b" providerId="ADAL" clId="{1AF7A13A-BD18-475E-A876-200A108FAB78}" dt="2024-02-05T17:44:39.409" v="31126"/>
        <pc:sldMkLst>
          <pc:docMk/>
          <pc:sldMk cId="2354316744" sldId="468"/>
        </pc:sldMkLst>
        <pc:spChg chg="mod">
          <ac:chgData name="Darcy Turgeon" userId="cf3295c3-edcd-44c6-b5b1-f20b9c7f7e4b" providerId="ADAL" clId="{1AF7A13A-BD18-475E-A876-200A108FAB78}" dt="2024-02-05T17:44:39.409" v="31126"/>
          <ac:spMkLst>
            <pc:docMk/>
            <pc:sldMk cId="2354316744" sldId="468"/>
            <ac:spMk id="5" creationId="{C0C0B966-A346-6ACC-5FC2-4967DD3E25C8}"/>
          </ac:spMkLst>
        </pc:spChg>
        <pc:spChg chg="mod">
          <ac:chgData name="Darcy Turgeon" userId="cf3295c3-edcd-44c6-b5b1-f20b9c7f7e4b" providerId="ADAL" clId="{1AF7A13A-BD18-475E-A876-200A108FAB78}" dt="2024-01-07T21:03:57.923" v="16225" actId="20577"/>
          <ac:spMkLst>
            <pc:docMk/>
            <pc:sldMk cId="2354316744" sldId="468"/>
            <ac:spMk id="7" creationId="{628396FA-E17A-7A5E-0C46-8693640123F0}"/>
          </ac:spMkLst>
        </pc:spChg>
      </pc:sldChg>
      <pc:sldChg chg="modSp add mod">
        <pc:chgData name="Darcy Turgeon" userId="cf3295c3-edcd-44c6-b5b1-f20b9c7f7e4b" providerId="ADAL" clId="{1AF7A13A-BD18-475E-A876-200A108FAB78}" dt="2024-02-05T17:44:47.564" v="31127"/>
        <pc:sldMkLst>
          <pc:docMk/>
          <pc:sldMk cId="1256833354" sldId="469"/>
        </pc:sldMkLst>
        <pc:spChg chg="mod">
          <ac:chgData name="Darcy Turgeon" userId="cf3295c3-edcd-44c6-b5b1-f20b9c7f7e4b" providerId="ADAL" clId="{1AF7A13A-BD18-475E-A876-200A108FAB78}" dt="2024-02-05T17:44:47.564" v="31127"/>
          <ac:spMkLst>
            <pc:docMk/>
            <pc:sldMk cId="1256833354" sldId="469"/>
            <ac:spMk id="5" creationId="{C0C0B966-A346-6ACC-5FC2-4967DD3E25C8}"/>
          </ac:spMkLst>
        </pc:spChg>
        <pc:spChg chg="mod">
          <ac:chgData name="Darcy Turgeon" userId="cf3295c3-edcd-44c6-b5b1-f20b9c7f7e4b" providerId="ADAL" clId="{1AF7A13A-BD18-475E-A876-200A108FAB78}" dt="2024-01-07T21:06:28.239" v="16427" actId="20577"/>
          <ac:spMkLst>
            <pc:docMk/>
            <pc:sldMk cId="1256833354" sldId="469"/>
            <ac:spMk id="7" creationId="{628396FA-E17A-7A5E-0C46-8693640123F0}"/>
          </ac:spMkLst>
        </pc:spChg>
      </pc:sldChg>
      <pc:sldChg chg="addSp delSp modSp add mod">
        <pc:chgData name="Darcy Turgeon" userId="cf3295c3-edcd-44c6-b5b1-f20b9c7f7e4b" providerId="ADAL" clId="{1AF7A13A-BD18-475E-A876-200A108FAB78}" dt="2024-02-05T17:44:56.244" v="31128"/>
        <pc:sldMkLst>
          <pc:docMk/>
          <pc:sldMk cId="4225643879" sldId="470"/>
        </pc:sldMkLst>
        <pc:spChg chg="mod">
          <ac:chgData name="Darcy Turgeon" userId="cf3295c3-edcd-44c6-b5b1-f20b9c7f7e4b" providerId="ADAL" clId="{1AF7A13A-BD18-475E-A876-200A108FAB78}" dt="2024-02-05T17:44:56.244" v="31128"/>
          <ac:spMkLst>
            <pc:docMk/>
            <pc:sldMk cId="4225643879" sldId="470"/>
            <ac:spMk id="5" creationId="{C0C0B966-A346-6ACC-5FC2-4967DD3E25C8}"/>
          </ac:spMkLst>
        </pc:spChg>
        <pc:spChg chg="mod">
          <ac:chgData name="Darcy Turgeon" userId="cf3295c3-edcd-44c6-b5b1-f20b9c7f7e4b" providerId="ADAL" clId="{1AF7A13A-BD18-475E-A876-200A108FAB78}" dt="2024-01-07T21:17:06.922" v="16948" actId="20577"/>
          <ac:spMkLst>
            <pc:docMk/>
            <pc:sldMk cId="4225643879" sldId="470"/>
            <ac:spMk id="7" creationId="{628396FA-E17A-7A5E-0C46-8693640123F0}"/>
          </ac:spMkLst>
        </pc:spChg>
        <pc:picChg chg="add del mod">
          <ac:chgData name="Darcy Turgeon" userId="cf3295c3-edcd-44c6-b5b1-f20b9c7f7e4b" providerId="ADAL" clId="{1AF7A13A-BD18-475E-A876-200A108FAB78}" dt="2024-01-07T21:13:41.901" v="16688" actId="478"/>
          <ac:picMkLst>
            <pc:docMk/>
            <pc:sldMk cId="4225643879" sldId="470"/>
            <ac:picMk id="3" creationId="{DF7237D2-69F0-0975-0CE0-5E865810C6B2}"/>
          </ac:picMkLst>
        </pc:picChg>
        <pc:picChg chg="del">
          <ac:chgData name="Darcy Turgeon" userId="cf3295c3-edcd-44c6-b5b1-f20b9c7f7e4b" providerId="ADAL" clId="{1AF7A13A-BD18-475E-A876-200A108FAB78}" dt="2024-01-07T21:15:33.296" v="16701" actId="478"/>
          <ac:picMkLst>
            <pc:docMk/>
            <pc:sldMk cId="4225643879" sldId="470"/>
            <ac:picMk id="4" creationId="{26F89916-CCDD-D385-857F-766284A92A1E}"/>
          </ac:picMkLst>
        </pc:picChg>
        <pc:picChg chg="add del mod">
          <ac:chgData name="Darcy Turgeon" userId="cf3295c3-edcd-44c6-b5b1-f20b9c7f7e4b" providerId="ADAL" clId="{1AF7A13A-BD18-475E-A876-200A108FAB78}" dt="2024-01-07T21:13:50.993" v="16691" actId="478"/>
          <ac:picMkLst>
            <pc:docMk/>
            <pc:sldMk cId="4225643879" sldId="470"/>
            <ac:picMk id="8" creationId="{76375383-54BD-578E-E5EE-94FB6144957A}"/>
          </ac:picMkLst>
        </pc:picChg>
        <pc:picChg chg="add mod">
          <ac:chgData name="Darcy Turgeon" userId="cf3295c3-edcd-44c6-b5b1-f20b9c7f7e4b" providerId="ADAL" clId="{1AF7A13A-BD18-475E-A876-200A108FAB78}" dt="2024-01-07T21:15:48.692" v="16713" actId="1038"/>
          <ac:picMkLst>
            <pc:docMk/>
            <pc:sldMk cId="4225643879" sldId="470"/>
            <ac:picMk id="10" creationId="{400F209D-494D-8A23-C445-B4D0DF32863E}"/>
          </ac:picMkLst>
        </pc:picChg>
        <pc:picChg chg="add mod ord">
          <ac:chgData name="Darcy Turgeon" userId="cf3295c3-edcd-44c6-b5b1-f20b9c7f7e4b" providerId="ADAL" clId="{1AF7A13A-BD18-475E-A876-200A108FAB78}" dt="2024-01-07T21:15:31.716" v="16700" actId="167"/>
          <ac:picMkLst>
            <pc:docMk/>
            <pc:sldMk cId="4225643879" sldId="470"/>
            <ac:picMk id="12" creationId="{166C7FA4-A7CE-4AC5-6FF3-B708788B9BD4}"/>
          </ac:picMkLst>
        </pc:picChg>
      </pc:sldChg>
      <pc:sldChg chg="addSp delSp modSp add mod">
        <pc:chgData name="Darcy Turgeon" userId="cf3295c3-edcd-44c6-b5b1-f20b9c7f7e4b" providerId="ADAL" clId="{1AF7A13A-BD18-475E-A876-200A108FAB78}" dt="2024-02-05T17:45:01.894" v="31129"/>
        <pc:sldMkLst>
          <pc:docMk/>
          <pc:sldMk cId="806725928" sldId="471"/>
        </pc:sldMkLst>
        <pc:spChg chg="mod">
          <ac:chgData name="Darcy Turgeon" userId="cf3295c3-edcd-44c6-b5b1-f20b9c7f7e4b" providerId="ADAL" clId="{1AF7A13A-BD18-475E-A876-200A108FAB78}" dt="2024-02-05T17:45:01.894" v="31129"/>
          <ac:spMkLst>
            <pc:docMk/>
            <pc:sldMk cId="806725928" sldId="471"/>
            <ac:spMk id="5" creationId="{C0C0B966-A346-6ACC-5FC2-4967DD3E25C8}"/>
          </ac:spMkLst>
        </pc:spChg>
        <pc:spChg chg="mod">
          <ac:chgData name="Darcy Turgeon" userId="cf3295c3-edcd-44c6-b5b1-f20b9c7f7e4b" providerId="ADAL" clId="{1AF7A13A-BD18-475E-A876-200A108FAB78}" dt="2024-01-07T21:19:49.654" v="17251" actId="20577"/>
          <ac:spMkLst>
            <pc:docMk/>
            <pc:sldMk cId="806725928" sldId="471"/>
            <ac:spMk id="7" creationId="{628396FA-E17A-7A5E-0C46-8693640123F0}"/>
          </ac:spMkLst>
        </pc:spChg>
        <pc:picChg chg="add mod ord">
          <ac:chgData name="Darcy Turgeon" userId="cf3295c3-edcd-44c6-b5b1-f20b9c7f7e4b" providerId="ADAL" clId="{1AF7A13A-BD18-475E-A876-200A108FAB78}" dt="2024-01-07T21:18:09.343" v="16958" actId="167"/>
          <ac:picMkLst>
            <pc:docMk/>
            <pc:sldMk cId="806725928" sldId="471"/>
            <ac:picMk id="3" creationId="{FC3B8223-9C4A-6D14-429B-038572310F87}"/>
          </ac:picMkLst>
        </pc:picChg>
        <pc:picChg chg="del">
          <ac:chgData name="Darcy Turgeon" userId="cf3295c3-edcd-44c6-b5b1-f20b9c7f7e4b" providerId="ADAL" clId="{1AF7A13A-BD18-475E-A876-200A108FAB78}" dt="2024-01-07T21:18:21.903" v="16960" actId="478"/>
          <ac:picMkLst>
            <pc:docMk/>
            <pc:sldMk cId="806725928" sldId="471"/>
            <ac:picMk id="10" creationId="{400F209D-494D-8A23-C445-B4D0DF32863E}"/>
          </ac:picMkLst>
        </pc:picChg>
        <pc:picChg chg="del">
          <ac:chgData name="Darcy Turgeon" userId="cf3295c3-edcd-44c6-b5b1-f20b9c7f7e4b" providerId="ADAL" clId="{1AF7A13A-BD18-475E-A876-200A108FAB78}" dt="2024-01-07T21:18:18.013" v="16959" actId="478"/>
          <ac:picMkLst>
            <pc:docMk/>
            <pc:sldMk cId="806725928" sldId="471"/>
            <ac:picMk id="12" creationId="{166C7FA4-A7CE-4AC5-6FF3-B708788B9BD4}"/>
          </ac:picMkLst>
        </pc:picChg>
      </pc:sldChg>
      <pc:sldChg chg="addSp delSp modSp add mod">
        <pc:chgData name="Darcy Turgeon" userId="cf3295c3-edcd-44c6-b5b1-f20b9c7f7e4b" providerId="ADAL" clId="{1AF7A13A-BD18-475E-A876-200A108FAB78}" dt="2024-02-05T17:45:12.684" v="31130"/>
        <pc:sldMkLst>
          <pc:docMk/>
          <pc:sldMk cId="2224038424" sldId="472"/>
        </pc:sldMkLst>
        <pc:spChg chg="mod">
          <ac:chgData name="Darcy Turgeon" userId="cf3295c3-edcd-44c6-b5b1-f20b9c7f7e4b" providerId="ADAL" clId="{1AF7A13A-BD18-475E-A876-200A108FAB78}" dt="2024-02-05T17:45:12.684" v="31130"/>
          <ac:spMkLst>
            <pc:docMk/>
            <pc:sldMk cId="2224038424" sldId="472"/>
            <ac:spMk id="5" creationId="{C0C0B966-A346-6ACC-5FC2-4967DD3E25C8}"/>
          </ac:spMkLst>
        </pc:spChg>
        <pc:spChg chg="mod">
          <ac:chgData name="Darcy Turgeon" userId="cf3295c3-edcd-44c6-b5b1-f20b9c7f7e4b" providerId="ADAL" clId="{1AF7A13A-BD18-475E-A876-200A108FAB78}" dt="2024-01-07T21:34:02.366" v="17748" actId="20577"/>
          <ac:spMkLst>
            <pc:docMk/>
            <pc:sldMk cId="2224038424" sldId="472"/>
            <ac:spMk id="7" creationId="{628396FA-E17A-7A5E-0C46-8693640123F0}"/>
          </ac:spMkLst>
        </pc:spChg>
        <pc:picChg chg="del">
          <ac:chgData name="Darcy Turgeon" userId="cf3295c3-edcd-44c6-b5b1-f20b9c7f7e4b" providerId="ADAL" clId="{1AF7A13A-BD18-475E-A876-200A108FAB78}" dt="2024-01-07T21:31:14.602" v="17507" actId="478"/>
          <ac:picMkLst>
            <pc:docMk/>
            <pc:sldMk cId="2224038424" sldId="472"/>
            <ac:picMk id="3" creationId="{FC3B8223-9C4A-6D14-429B-038572310F87}"/>
          </ac:picMkLst>
        </pc:picChg>
        <pc:picChg chg="add mod">
          <ac:chgData name="Darcy Turgeon" userId="cf3295c3-edcd-44c6-b5b1-f20b9c7f7e4b" providerId="ADAL" clId="{1AF7A13A-BD18-475E-A876-200A108FAB78}" dt="2024-01-07T21:31:07.296" v="17505" actId="14100"/>
          <ac:picMkLst>
            <pc:docMk/>
            <pc:sldMk cId="2224038424" sldId="472"/>
            <ac:picMk id="4" creationId="{04AC422F-3AC3-CA68-F9AF-7A15EDB6E5DC}"/>
          </ac:picMkLst>
        </pc:picChg>
      </pc:sldChg>
      <pc:sldChg chg="addSp delSp modSp add mod">
        <pc:chgData name="Darcy Turgeon" userId="cf3295c3-edcd-44c6-b5b1-f20b9c7f7e4b" providerId="ADAL" clId="{1AF7A13A-BD18-475E-A876-200A108FAB78}" dt="2024-02-05T17:45:25.534" v="31131"/>
        <pc:sldMkLst>
          <pc:docMk/>
          <pc:sldMk cId="957492793" sldId="473"/>
        </pc:sldMkLst>
        <pc:spChg chg="mod">
          <ac:chgData name="Darcy Turgeon" userId="cf3295c3-edcd-44c6-b5b1-f20b9c7f7e4b" providerId="ADAL" clId="{1AF7A13A-BD18-475E-A876-200A108FAB78}" dt="2024-02-05T17:45:25.534" v="31131"/>
          <ac:spMkLst>
            <pc:docMk/>
            <pc:sldMk cId="957492793" sldId="473"/>
            <ac:spMk id="5" creationId="{C0C0B966-A346-6ACC-5FC2-4967DD3E25C8}"/>
          </ac:spMkLst>
        </pc:spChg>
        <pc:spChg chg="mod">
          <ac:chgData name="Darcy Turgeon" userId="cf3295c3-edcd-44c6-b5b1-f20b9c7f7e4b" providerId="ADAL" clId="{1AF7A13A-BD18-475E-A876-200A108FAB78}" dt="2024-01-07T21:41:32.303" v="18294" actId="20577"/>
          <ac:spMkLst>
            <pc:docMk/>
            <pc:sldMk cId="957492793" sldId="473"/>
            <ac:spMk id="7" creationId="{628396FA-E17A-7A5E-0C46-8693640123F0}"/>
          </ac:spMkLst>
        </pc:spChg>
        <pc:picChg chg="add del mod">
          <ac:chgData name="Darcy Turgeon" userId="cf3295c3-edcd-44c6-b5b1-f20b9c7f7e4b" providerId="ADAL" clId="{1AF7A13A-BD18-475E-A876-200A108FAB78}" dt="2024-01-07T21:39:46.405" v="17977" actId="478"/>
          <ac:picMkLst>
            <pc:docMk/>
            <pc:sldMk cId="957492793" sldId="473"/>
            <ac:picMk id="3" creationId="{ECCDF4C3-D54E-CEAF-DF2C-1A253150139A}"/>
          </ac:picMkLst>
        </pc:picChg>
        <pc:picChg chg="del">
          <ac:chgData name="Darcy Turgeon" userId="cf3295c3-edcd-44c6-b5b1-f20b9c7f7e4b" providerId="ADAL" clId="{1AF7A13A-BD18-475E-A876-200A108FAB78}" dt="2024-01-07T21:36:53.389" v="17756" actId="478"/>
          <ac:picMkLst>
            <pc:docMk/>
            <pc:sldMk cId="957492793" sldId="473"/>
            <ac:picMk id="4" creationId="{04AC422F-3AC3-CA68-F9AF-7A15EDB6E5DC}"/>
          </ac:picMkLst>
        </pc:picChg>
        <pc:picChg chg="add mod ord">
          <ac:chgData name="Darcy Turgeon" userId="cf3295c3-edcd-44c6-b5b1-f20b9c7f7e4b" providerId="ADAL" clId="{1AF7A13A-BD18-475E-A876-200A108FAB78}" dt="2024-01-07T21:39:44.382" v="17976" actId="167"/>
          <ac:picMkLst>
            <pc:docMk/>
            <pc:sldMk cId="957492793" sldId="473"/>
            <ac:picMk id="8" creationId="{5345C76B-634C-D39E-0929-C2076CDFD81D}"/>
          </ac:picMkLst>
        </pc:picChg>
      </pc:sldChg>
      <pc:sldChg chg="addSp delSp modSp add del mod">
        <pc:chgData name="Darcy Turgeon" userId="cf3295c3-edcd-44c6-b5b1-f20b9c7f7e4b" providerId="ADAL" clId="{1AF7A13A-BD18-475E-A876-200A108FAB78}" dt="2024-02-08T13:07:04.831" v="33553" actId="2696"/>
        <pc:sldMkLst>
          <pc:docMk/>
          <pc:sldMk cId="3869105029" sldId="474"/>
        </pc:sldMkLst>
        <pc:spChg chg="mod">
          <ac:chgData name="Darcy Turgeon" userId="cf3295c3-edcd-44c6-b5b1-f20b9c7f7e4b" providerId="ADAL" clId="{1AF7A13A-BD18-475E-A876-200A108FAB78}" dt="2024-02-05T17:45:32.011" v="31132"/>
          <ac:spMkLst>
            <pc:docMk/>
            <pc:sldMk cId="3869105029" sldId="474"/>
            <ac:spMk id="5" creationId="{C0C0B966-A346-6ACC-5FC2-4967DD3E25C8}"/>
          </ac:spMkLst>
        </pc:spChg>
        <pc:spChg chg="mod">
          <ac:chgData name="Darcy Turgeon" userId="cf3295c3-edcd-44c6-b5b1-f20b9c7f7e4b" providerId="ADAL" clId="{1AF7A13A-BD18-475E-A876-200A108FAB78}" dt="2024-01-07T21:57:10.393" v="18740" actId="20577"/>
          <ac:spMkLst>
            <pc:docMk/>
            <pc:sldMk cId="3869105029" sldId="474"/>
            <ac:spMk id="7" creationId="{628396FA-E17A-7A5E-0C46-8693640123F0}"/>
          </ac:spMkLst>
        </pc:spChg>
        <pc:picChg chg="add mod ord">
          <ac:chgData name="Darcy Turgeon" userId="cf3295c3-edcd-44c6-b5b1-f20b9c7f7e4b" providerId="ADAL" clId="{1AF7A13A-BD18-475E-A876-200A108FAB78}" dt="2024-01-07T21:53:54.418" v="18302" actId="167"/>
          <ac:picMkLst>
            <pc:docMk/>
            <pc:sldMk cId="3869105029" sldId="474"/>
            <ac:picMk id="3" creationId="{91957F15-3422-7B33-B3B2-54F363BEA156}"/>
          </ac:picMkLst>
        </pc:picChg>
        <pc:picChg chg="del">
          <ac:chgData name="Darcy Turgeon" userId="cf3295c3-edcd-44c6-b5b1-f20b9c7f7e4b" providerId="ADAL" clId="{1AF7A13A-BD18-475E-A876-200A108FAB78}" dt="2024-01-07T21:53:56.004" v="18303" actId="478"/>
          <ac:picMkLst>
            <pc:docMk/>
            <pc:sldMk cId="3869105029" sldId="474"/>
            <ac:picMk id="8" creationId="{5345C76B-634C-D39E-0929-C2076CDFD81D}"/>
          </ac:picMkLst>
        </pc:picChg>
      </pc:sldChg>
      <pc:sldChg chg="addSp delSp modSp add mod">
        <pc:chgData name="Darcy Turgeon" userId="cf3295c3-edcd-44c6-b5b1-f20b9c7f7e4b" providerId="ADAL" clId="{1AF7A13A-BD18-475E-A876-200A108FAB78}" dt="2024-02-05T17:45:51.104" v="31133"/>
        <pc:sldMkLst>
          <pc:docMk/>
          <pc:sldMk cId="2479111724" sldId="475"/>
        </pc:sldMkLst>
        <pc:spChg chg="mod">
          <ac:chgData name="Darcy Turgeon" userId="cf3295c3-edcd-44c6-b5b1-f20b9c7f7e4b" providerId="ADAL" clId="{1AF7A13A-BD18-475E-A876-200A108FAB78}" dt="2024-02-05T17:45:51.104" v="31133"/>
          <ac:spMkLst>
            <pc:docMk/>
            <pc:sldMk cId="2479111724" sldId="475"/>
            <ac:spMk id="5" creationId="{C0C0B966-A346-6ACC-5FC2-4967DD3E25C8}"/>
          </ac:spMkLst>
        </pc:spChg>
        <pc:spChg chg="mod">
          <ac:chgData name="Darcy Turgeon" userId="cf3295c3-edcd-44c6-b5b1-f20b9c7f7e4b" providerId="ADAL" clId="{1AF7A13A-BD18-475E-A876-200A108FAB78}" dt="2024-01-07T22:04:52.065" v="19350" actId="20577"/>
          <ac:spMkLst>
            <pc:docMk/>
            <pc:sldMk cId="2479111724" sldId="475"/>
            <ac:spMk id="7" creationId="{628396FA-E17A-7A5E-0C46-8693640123F0}"/>
          </ac:spMkLst>
        </pc:spChg>
        <pc:picChg chg="del">
          <ac:chgData name="Darcy Turgeon" userId="cf3295c3-edcd-44c6-b5b1-f20b9c7f7e4b" providerId="ADAL" clId="{1AF7A13A-BD18-475E-A876-200A108FAB78}" dt="2024-01-07T22:02:12.551" v="19044" actId="478"/>
          <ac:picMkLst>
            <pc:docMk/>
            <pc:sldMk cId="2479111724" sldId="475"/>
            <ac:picMk id="3" creationId="{91957F15-3422-7B33-B3B2-54F363BEA156}"/>
          </ac:picMkLst>
        </pc:picChg>
        <pc:picChg chg="add mod ord">
          <ac:chgData name="Darcy Turgeon" userId="cf3295c3-edcd-44c6-b5b1-f20b9c7f7e4b" providerId="ADAL" clId="{1AF7A13A-BD18-475E-A876-200A108FAB78}" dt="2024-01-07T22:02:11.004" v="19043" actId="167"/>
          <ac:picMkLst>
            <pc:docMk/>
            <pc:sldMk cId="2479111724" sldId="475"/>
            <ac:picMk id="4" creationId="{73602139-8A48-A0AC-52FC-128B4C520633}"/>
          </ac:picMkLst>
        </pc:picChg>
        <pc:picChg chg="add mod">
          <ac:chgData name="Darcy Turgeon" userId="cf3295c3-edcd-44c6-b5b1-f20b9c7f7e4b" providerId="ADAL" clId="{1AF7A13A-BD18-475E-A876-200A108FAB78}" dt="2024-01-07T22:05:03.863" v="19351" actId="1076"/>
          <ac:picMkLst>
            <pc:docMk/>
            <pc:sldMk cId="2479111724" sldId="475"/>
            <ac:picMk id="8" creationId="{DD63D185-6950-4D53-A199-5470AF825D02}"/>
          </ac:picMkLst>
        </pc:picChg>
      </pc:sldChg>
      <pc:sldChg chg="addSp delSp modSp add mod">
        <pc:chgData name="Darcy Turgeon" userId="cf3295c3-edcd-44c6-b5b1-f20b9c7f7e4b" providerId="ADAL" clId="{1AF7A13A-BD18-475E-A876-200A108FAB78}" dt="2024-02-05T17:45:55.874" v="31134"/>
        <pc:sldMkLst>
          <pc:docMk/>
          <pc:sldMk cId="283216098" sldId="476"/>
        </pc:sldMkLst>
        <pc:spChg chg="mod">
          <ac:chgData name="Darcy Turgeon" userId="cf3295c3-edcd-44c6-b5b1-f20b9c7f7e4b" providerId="ADAL" clId="{1AF7A13A-BD18-475E-A876-200A108FAB78}" dt="2024-02-05T17:45:55.874" v="31134"/>
          <ac:spMkLst>
            <pc:docMk/>
            <pc:sldMk cId="283216098" sldId="476"/>
            <ac:spMk id="5" creationId="{C0C0B966-A346-6ACC-5FC2-4967DD3E25C8}"/>
          </ac:spMkLst>
        </pc:spChg>
        <pc:spChg chg="mod">
          <ac:chgData name="Darcy Turgeon" userId="cf3295c3-edcd-44c6-b5b1-f20b9c7f7e4b" providerId="ADAL" clId="{1AF7A13A-BD18-475E-A876-200A108FAB78}" dt="2024-01-07T22:12:54.757" v="19755" actId="20577"/>
          <ac:spMkLst>
            <pc:docMk/>
            <pc:sldMk cId="283216098" sldId="476"/>
            <ac:spMk id="7" creationId="{628396FA-E17A-7A5E-0C46-8693640123F0}"/>
          </ac:spMkLst>
        </pc:spChg>
        <pc:picChg chg="add mod">
          <ac:chgData name="Darcy Turgeon" userId="cf3295c3-edcd-44c6-b5b1-f20b9c7f7e4b" providerId="ADAL" clId="{1AF7A13A-BD18-475E-A876-200A108FAB78}" dt="2024-01-07T22:09:19.353" v="19410" actId="1076"/>
          <ac:picMkLst>
            <pc:docMk/>
            <pc:sldMk cId="283216098" sldId="476"/>
            <ac:picMk id="3" creationId="{D1FBB976-D939-EEDD-E635-341D7BF6BE38}"/>
          </ac:picMkLst>
        </pc:picChg>
        <pc:picChg chg="del">
          <ac:chgData name="Darcy Turgeon" userId="cf3295c3-edcd-44c6-b5b1-f20b9c7f7e4b" providerId="ADAL" clId="{1AF7A13A-BD18-475E-A876-200A108FAB78}" dt="2024-01-07T22:09:21.511" v="19411" actId="478"/>
          <ac:picMkLst>
            <pc:docMk/>
            <pc:sldMk cId="283216098" sldId="476"/>
            <ac:picMk id="4" creationId="{73602139-8A48-A0AC-52FC-128B4C520633}"/>
          </ac:picMkLst>
        </pc:picChg>
        <pc:picChg chg="del">
          <ac:chgData name="Darcy Turgeon" userId="cf3295c3-edcd-44c6-b5b1-f20b9c7f7e4b" providerId="ADAL" clId="{1AF7A13A-BD18-475E-A876-200A108FAB78}" dt="2024-01-07T22:09:02.464" v="19405" actId="478"/>
          <ac:picMkLst>
            <pc:docMk/>
            <pc:sldMk cId="283216098" sldId="476"/>
            <ac:picMk id="8" creationId="{DD63D185-6950-4D53-A199-5470AF825D02}"/>
          </ac:picMkLst>
        </pc:picChg>
      </pc:sldChg>
      <pc:sldChg chg="addSp delSp modSp add mod">
        <pc:chgData name="Darcy Turgeon" userId="cf3295c3-edcd-44c6-b5b1-f20b9c7f7e4b" providerId="ADAL" clId="{1AF7A13A-BD18-475E-A876-200A108FAB78}" dt="2024-02-05T17:46:02.282" v="31135"/>
        <pc:sldMkLst>
          <pc:docMk/>
          <pc:sldMk cId="1208555318" sldId="477"/>
        </pc:sldMkLst>
        <pc:spChg chg="mod">
          <ac:chgData name="Darcy Turgeon" userId="cf3295c3-edcd-44c6-b5b1-f20b9c7f7e4b" providerId="ADAL" clId="{1AF7A13A-BD18-475E-A876-200A108FAB78}" dt="2024-02-05T17:46:02.282" v="31135"/>
          <ac:spMkLst>
            <pc:docMk/>
            <pc:sldMk cId="1208555318" sldId="477"/>
            <ac:spMk id="5" creationId="{C0C0B966-A346-6ACC-5FC2-4967DD3E25C8}"/>
          </ac:spMkLst>
        </pc:spChg>
        <pc:spChg chg="mod">
          <ac:chgData name="Darcy Turgeon" userId="cf3295c3-edcd-44c6-b5b1-f20b9c7f7e4b" providerId="ADAL" clId="{1AF7A13A-BD18-475E-A876-200A108FAB78}" dt="2024-01-07T22:16:28.273" v="20164" actId="20577"/>
          <ac:spMkLst>
            <pc:docMk/>
            <pc:sldMk cId="1208555318" sldId="477"/>
            <ac:spMk id="7" creationId="{628396FA-E17A-7A5E-0C46-8693640123F0}"/>
          </ac:spMkLst>
        </pc:spChg>
        <pc:picChg chg="add del">
          <ac:chgData name="Darcy Turgeon" userId="cf3295c3-edcd-44c6-b5b1-f20b9c7f7e4b" providerId="ADAL" clId="{1AF7A13A-BD18-475E-A876-200A108FAB78}" dt="2024-01-07T22:14:10.180" v="19811" actId="478"/>
          <ac:picMkLst>
            <pc:docMk/>
            <pc:sldMk cId="1208555318" sldId="477"/>
            <ac:picMk id="3" creationId="{D1FBB976-D939-EEDD-E635-341D7BF6BE38}"/>
          </ac:picMkLst>
        </pc:picChg>
        <pc:picChg chg="add mod">
          <ac:chgData name="Darcy Turgeon" userId="cf3295c3-edcd-44c6-b5b1-f20b9c7f7e4b" providerId="ADAL" clId="{1AF7A13A-BD18-475E-A876-200A108FAB78}" dt="2024-01-07T22:14:12.195" v="19812" actId="1076"/>
          <ac:picMkLst>
            <pc:docMk/>
            <pc:sldMk cId="1208555318" sldId="477"/>
            <ac:picMk id="4" creationId="{7617B86A-9AAB-8AF0-E44A-036715BE7E1C}"/>
          </ac:picMkLst>
        </pc:picChg>
      </pc:sldChg>
      <pc:sldChg chg="modSp add del mod">
        <pc:chgData name="Darcy Turgeon" userId="cf3295c3-edcd-44c6-b5b1-f20b9c7f7e4b" providerId="ADAL" clId="{1AF7A13A-BD18-475E-A876-200A108FAB78}" dt="2024-01-07T22:13:08.931" v="19756" actId="2696"/>
        <pc:sldMkLst>
          <pc:docMk/>
          <pc:sldMk cId="2861168468" sldId="477"/>
        </pc:sldMkLst>
        <pc:spChg chg="mod">
          <ac:chgData name="Darcy Turgeon" userId="cf3295c3-edcd-44c6-b5b1-f20b9c7f7e4b" providerId="ADAL" clId="{1AF7A13A-BD18-475E-A876-200A108FAB78}" dt="2024-01-07T22:12:34.214" v="19754" actId="20577"/>
          <ac:spMkLst>
            <pc:docMk/>
            <pc:sldMk cId="2861168468" sldId="477"/>
            <ac:spMk id="7" creationId="{628396FA-E17A-7A5E-0C46-8693640123F0}"/>
          </ac:spMkLst>
        </pc:spChg>
      </pc:sldChg>
      <pc:sldChg chg="addSp delSp modSp add del mod">
        <pc:chgData name="Darcy Turgeon" userId="cf3295c3-edcd-44c6-b5b1-f20b9c7f7e4b" providerId="ADAL" clId="{1AF7A13A-BD18-475E-A876-200A108FAB78}" dt="2024-01-08T20:08:47.732" v="20527" actId="2696"/>
        <pc:sldMkLst>
          <pc:docMk/>
          <pc:sldMk cId="3931668172" sldId="478"/>
        </pc:sldMkLst>
        <pc:spChg chg="mod">
          <ac:chgData name="Darcy Turgeon" userId="cf3295c3-edcd-44c6-b5b1-f20b9c7f7e4b" providerId="ADAL" clId="{1AF7A13A-BD18-475E-A876-200A108FAB78}" dt="2024-01-08T17:48:30.385" v="20319" actId="6549"/>
          <ac:spMkLst>
            <pc:docMk/>
            <pc:sldMk cId="3931668172" sldId="478"/>
            <ac:spMk id="5" creationId="{C0C0B966-A346-6ACC-5FC2-4967DD3E25C8}"/>
          </ac:spMkLst>
        </pc:spChg>
        <pc:spChg chg="mod">
          <ac:chgData name="Darcy Turgeon" userId="cf3295c3-edcd-44c6-b5b1-f20b9c7f7e4b" providerId="ADAL" clId="{1AF7A13A-BD18-475E-A876-200A108FAB78}" dt="2024-01-08T18:01:56.537" v="20520" actId="20577"/>
          <ac:spMkLst>
            <pc:docMk/>
            <pc:sldMk cId="3931668172" sldId="478"/>
            <ac:spMk id="7" creationId="{628396FA-E17A-7A5E-0C46-8693640123F0}"/>
          </ac:spMkLst>
        </pc:spChg>
        <pc:picChg chg="del">
          <ac:chgData name="Darcy Turgeon" userId="cf3295c3-edcd-44c6-b5b1-f20b9c7f7e4b" providerId="ADAL" clId="{1AF7A13A-BD18-475E-A876-200A108FAB78}" dt="2024-01-08T18:00:53.441" v="20387" actId="478"/>
          <ac:picMkLst>
            <pc:docMk/>
            <pc:sldMk cId="3931668172" sldId="478"/>
            <ac:picMk id="3" creationId="{D1FBB976-D939-EEDD-E635-341D7BF6BE38}"/>
          </ac:picMkLst>
        </pc:picChg>
        <pc:picChg chg="del">
          <ac:chgData name="Darcy Turgeon" userId="cf3295c3-edcd-44c6-b5b1-f20b9c7f7e4b" providerId="ADAL" clId="{1AF7A13A-BD18-475E-A876-200A108FAB78}" dt="2024-01-08T14:28:33.592" v="20168" actId="478"/>
          <ac:picMkLst>
            <pc:docMk/>
            <pc:sldMk cId="3931668172" sldId="478"/>
            <ac:picMk id="4" creationId="{7617B86A-9AAB-8AF0-E44A-036715BE7E1C}"/>
          </ac:picMkLst>
        </pc:picChg>
        <pc:picChg chg="add mod">
          <ac:chgData name="Darcy Turgeon" userId="cf3295c3-edcd-44c6-b5b1-f20b9c7f7e4b" providerId="ADAL" clId="{1AF7A13A-BD18-475E-A876-200A108FAB78}" dt="2024-01-08T18:00:57.099" v="20388" actId="1076"/>
          <ac:picMkLst>
            <pc:docMk/>
            <pc:sldMk cId="3931668172" sldId="478"/>
            <ac:picMk id="4" creationId="{A5D37A8C-36BA-F2A7-61D7-D37CC261B3C2}"/>
          </ac:picMkLst>
        </pc:picChg>
      </pc:sldChg>
      <pc:sldChg chg="modSp add mod">
        <pc:chgData name="Darcy Turgeon" userId="cf3295c3-edcd-44c6-b5b1-f20b9c7f7e4b" providerId="ADAL" clId="{1AF7A13A-BD18-475E-A876-200A108FAB78}" dt="2024-02-05T17:46:25.284" v="31153" actId="20577"/>
        <pc:sldMkLst>
          <pc:docMk/>
          <pc:sldMk cId="1484839356" sldId="479"/>
        </pc:sldMkLst>
        <pc:spChg chg="mod">
          <ac:chgData name="Darcy Turgeon" userId="cf3295c3-edcd-44c6-b5b1-f20b9c7f7e4b" providerId="ADAL" clId="{1AF7A13A-BD18-475E-A876-200A108FAB78}" dt="2024-02-05T17:46:25.284" v="31153" actId="20577"/>
          <ac:spMkLst>
            <pc:docMk/>
            <pc:sldMk cId="1484839356" sldId="479"/>
            <ac:spMk id="5" creationId="{C0C0B966-A346-6ACC-5FC2-4967DD3E25C8}"/>
          </ac:spMkLst>
        </pc:spChg>
        <pc:spChg chg="mod">
          <ac:chgData name="Darcy Turgeon" userId="cf3295c3-edcd-44c6-b5b1-f20b9c7f7e4b" providerId="ADAL" clId="{1AF7A13A-BD18-475E-A876-200A108FAB78}" dt="2024-01-08T20:08:34.413" v="20526" actId="207"/>
          <ac:spMkLst>
            <pc:docMk/>
            <pc:sldMk cId="1484839356" sldId="479"/>
            <ac:spMk id="7" creationId="{628396FA-E17A-7A5E-0C46-8693640123F0}"/>
          </ac:spMkLst>
        </pc:spChg>
      </pc:sldChg>
      <pc:sldChg chg="addSp delSp modSp add mod">
        <pc:chgData name="Darcy Turgeon" userId="cf3295c3-edcd-44c6-b5b1-f20b9c7f7e4b" providerId="ADAL" clId="{1AF7A13A-BD18-475E-A876-200A108FAB78}" dt="2024-02-05T17:46:42.284" v="31154"/>
        <pc:sldMkLst>
          <pc:docMk/>
          <pc:sldMk cId="198670859" sldId="480"/>
        </pc:sldMkLst>
        <pc:spChg chg="mod">
          <ac:chgData name="Darcy Turgeon" userId="cf3295c3-edcd-44c6-b5b1-f20b9c7f7e4b" providerId="ADAL" clId="{1AF7A13A-BD18-475E-A876-200A108FAB78}" dt="2024-02-05T17:46:42.284" v="31154"/>
          <ac:spMkLst>
            <pc:docMk/>
            <pc:sldMk cId="198670859" sldId="480"/>
            <ac:spMk id="5" creationId="{C0C0B966-A346-6ACC-5FC2-4967DD3E25C8}"/>
          </ac:spMkLst>
        </pc:spChg>
        <pc:spChg chg="mod">
          <ac:chgData name="Darcy Turgeon" userId="cf3295c3-edcd-44c6-b5b1-f20b9c7f7e4b" providerId="ADAL" clId="{1AF7A13A-BD18-475E-A876-200A108FAB78}" dt="2024-01-08T20:17:43.896" v="20825" actId="20577"/>
          <ac:spMkLst>
            <pc:docMk/>
            <pc:sldMk cId="198670859" sldId="480"/>
            <ac:spMk id="7" creationId="{628396FA-E17A-7A5E-0C46-8693640123F0}"/>
          </ac:spMkLst>
        </pc:spChg>
        <pc:picChg chg="add del mod ord">
          <ac:chgData name="Darcy Turgeon" userId="cf3295c3-edcd-44c6-b5b1-f20b9c7f7e4b" providerId="ADAL" clId="{1AF7A13A-BD18-475E-A876-200A108FAB78}" dt="2024-01-08T20:13:49.375" v="20620" actId="478"/>
          <ac:picMkLst>
            <pc:docMk/>
            <pc:sldMk cId="198670859" sldId="480"/>
            <ac:picMk id="3" creationId="{9F8353C3-263E-EA4B-D493-2B907BADE6ED}"/>
          </ac:picMkLst>
        </pc:picChg>
        <pc:picChg chg="del">
          <ac:chgData name="Darcy Turgeon" userId="cf3295c3-edcd-44c6-b5b1-f20b9c7f7e4b" providerId="ADAL" clId="{1AF7A13A-BD18-475E-A876-200A108FAB78}" dt="2024-01-08T20:11:19.883" v="20538" actId="478"/>
          <ac:picMkLst>
            <pc:docMk/>
            <pc:sldMk cId="198670859" sldId="480"/>
            <ac:picMk id="4" creationId="{A5D37A8C-36BA-F2A7-61D7-D37CC261B3C2}"/>
          </ac:picMkLst>
        </pc:picChg>
        <pc:picChg chg="add del mod ord">
          <ac:chgData name="Darcy Turgeon" userId="cf3295c3-edcd-44c6-b5b1-f20b9c7f7e4b" providerId="ADAL" clId="{1AF7A13A-BD18-475E-A876-200A108FAB78}" dt="2024-01-08T20:17:13.944" v="20794" actId="478"/>
          <ac:picMkLst>
            <pc:docMk/>
            <pc:sldMk cId="198670859" sldId="480"/>
            <ac:picMk id="8" creationId="{4269B446-45A1-B245-B38E-3DF030634991}"/>
          </ac:picMkLst>
        </pc:picChg>
        <pc:picChg chg="add mod ord">
          <ac:chgData name="Darcy Turgeon" userId="cf3295c3-edcd-44c6-b5b1-f20b9c7f7e4b" providerId="ADAL" clId="{1AF7A13A-BD18-475E-A876-200A108FAB78}" dt="2024-01-08T20:17:17.187" v="20795" actId="1037"/>
          <ac:picMkLst>
            <pc:docMk/>
            <pc:sldMk cId="198670859" sldId="480"/>
            <ac:picMk id="10" creationId="{741A29D0-97E7-9BE0-81EB-55D5ACA57F09}"/>
          </ac:picMkLst>
        </pc:picChg>
      </pc:sldChg>
      <pc:sldChg chg="modSp add mod">
        <pc:chgData name="Darcy Turgeon" userId="cf3295c3-edcd-44c6-b5b1-f20b9c7f7e4b" providerId="ADAL" clId="{1AF7A13A-BD18-475E-A876-200A108FAB78}" dt="2024-02-05T17:49:58.654" v="31203"/>
        <pc:sldMkLst>
          <pc:docMk/>
          <pc:sldMk cId="284563255" sldId="481"/>
        </pc:sldMkLst>
        <pc:spChg chg="mod">
          <ac:chgData name="Darcy Turgeon" userId="cf3295c3-edcd-44c6-b5b1-f20b9c7f7e4b" providerId="ADAL" clId="{1AF7A13A-BD18-475E-A876-200A108FAB78}" dt="2024-02-05T17:49:58.654" v="31203"/>
          <ac:spMkLst>
            <pc:docMk/>
            <pc:sldMk cId="284563255" sldId="481"/>
            <ac:spMk id="5" creationId="{C0C0B966-A346-6ACC-5FC2-4967DD3E25C8}"/>
          </ac:spMkLst>
        </pc:spChg>
        <pc:spChg chg="mod">
          <ac:chgData name="Darcy Turgeon" userId="cf3295c3-edcd-44c6-b5b1-f20b9c7f7e4b" providerId="ADAL" clId="{1AF7A13A-BD18-475E-A876-200A108FAB78}" dt="2024-01-08T20:19:30.505" v="21027" actId="20577"/>
          <ac:spMkLst>
            <pc:docMk/>
            <pc:sldMk cId="284563255" sldId="481"/>
            <ac:spMk id="7" creationId="{628396FA-E17A-7A5E-0C46-8693640123F0}"/>
          </ac:spMkLst>
        </pc:spChg>
      </pc:sldChg>
      <pc:sldChg chg="addSp delSp modSp add mod">
        <pc:chgData name="Darcy Turgeon" userId="cf3295c3-edcd-44c6-b5b1-f20b9c7f7e4b" providerId="ADAL" clId="{1AF7A13A-BD18-475E-A876-200A108FAB78}" dt="2024-02-05T17:50:08.023" v="31204"/>
        <pc:sldMkLst>
          <pc:docMk/>
          <pc:sldMk cId="3782364180" sldId="482"/>
        </pc:sldMkLst>
        <pc:spChg chg="mod">
          <ac:chgData name="Darcy Turgeon" userId="cf3295c3-edcd-44c6-b5b1-f20b9c7f7e4b" providerId="ADAL" clId="{1AF7A13A-BD18-475E-A876-200A108FAB78}" dt="2024-02-05T17:50:08.023" v="31204"/>
          <ac:spMkLst>
            <pc:docMk/>
            <pc:sldMk cId="3782364180" sldId="482"/>
            <ac:spMk id="5" creationId="{C0C0B966-A346-6ACC-5FC2-4967DD3E25C8}"/>
          </ac:spMkLst>
        </pc:spChg>
        <pc:spChg chg="mod">
          <ac:chgData name="Darcy Turgeon" userId="cf3295c3-edcd-44c6-b5b1-f20b9c7f7e4b" providerId="ADAL" clId="{1AF7A13A-BD18-475E-A876-200A108FAB78}" dt="2024-01-08T20:31:43.139" v="21631" actId="20577"/>
          <ac:spMkLst>
            <pc:docMk/>
            <pc:sldMk cId="3782364180" sldId="482"/>
            <ac:spMk id="7" creationId="{628396FA-E17A-7A5E-0C46-8693640123F0}"/>
          </ac:spMkLst>
        </pc:spChg>
        <pc:picChg chg="add del mod ord">
          <ac:chgData name="Darcy Turgeon" userId="cf3295c3-edcd-44c6-b5b1-f20b9c7f7e4b" providerId="ADAL" clId="{1AF7A13A-BD18-475E-A876-200A108FAB78}" dt="2024-01-08T20:30:17.602" v="21388" actId="478"/>
          <ac:picMkLst>
            <pc:docMk/>
            <pc:sldMk cId="3782364180" sldId="482"/>
            <ac:picMk id="3" creationId="{F5AC608C-1887-BFD7-9D18-5C2F376EB995}"/>
          </ac:picMkLst>
        </pc:picChg>
        <pc:picChg chg="add mod ord">
          <ac:chgData name="Darcy Turgeon" userId="cf3295c3-edcd-44c6-b5b1-f20b9c7f7e4b" providerId="ADAL" clId="{1AF7A13A-BD18-475E-A876-200A108FAB78}" dt="2024-01-08T20:30:16.241" v="21387" actId="167"/>
          <ac:picMkLst>
            <pc:docMk/>
            <pc:sldMk cId="3782364180" sldId="482"/>
            <ac:picMk id="6" creationId="{C3D87833-65BA-9D9B-3770-4E9B9DC2AC8F}"/>
          </ac:picMkLst>
        </pc:picChg>
        <pc:picChg chg="del">
          <ac:chgData name="Darcy Turgeon" userId="cf3295c3-edcd-44c6-b5b1-f20b9c7f7e4b" providerId="ADAL" clId="{1AF7A13A-BD18-475E-A876-200A108FAB78}" dt="2024-01-08T20:20:37.777" v="21038" actId="478"/>
          <ac:picMkLst>
            <pc:docMk/>
            <pc:sldMk cId="3782364180" sldId="482"/>
            <ac:picMk id="10" creationId="{741A29D0-97E7-9BE0-81EB-55D5ACA57F09}"/>
          </ac:picMkLst>
        </pc:picChg>
      </pc:sldChg>
      <pc:sldChg chg="modSp add mod">
        <pc:chgData name="Darcy Turgeon" userId="cf3295c3-edcd-44c6-b5b1-f20b9c7f7e4b" providerId="ADAL" clId="{1AF7A13A-BD18-475E-A876-200A108FAB78}" dt="2024-02-05T17:50:27.027" v="31206"/>
        <pc:sldMkLst>
          <pc:docMk/>
          <pc:sldMk cId="3109670218" sldId="483"/>
        </pc:sldMkLst>
        <pc:spChg chg="mod">
          <ac:chgData name="Darcy Turgeon" userId="cf3295c3-edcd-44c6-b5b1-f20b9c7f7e4b" providerId="ADAL" clId="{1AF7A13A-BD18-475E-A876-200A108FAB78}" dt="2024-02-05T17:50:27.027" v="31206"/>
          <ac:spMkLst>
            <pc:docMk/>
            <pc:sldMk cId="3109670218" sldId="483"/>
            <ac:spMk id="5" creationId="{C0C0B966-A346-6ACC-5FC2-4967DD3E25C8}"/>
          </ac:spMkLst>
        </pc:spChg>
        <pc:spChg chg="mod">
          <ac:chgData name="Darcy Turgeon" userId="cf3295c3-edcd-44c6-b5b1-f20b9c7f7e4b" providerId="ADAL" clId="{1AF7A13A-BD18-475E-A876-200A108FAB78}" dt="2024-01-08T20:35:16.423" v="22035" actId="20577"/>
          <ac:spMkLst>
            <pc:docMk/>
            <pc:sldMk cId="3109670218" sldId="483"/>
            <ac:spMk id="7" creationId="{628396FA-E17A-7A5E-0C46-8693640123F0}"/>
          </ac:spMkLst>
        </pc:spChg>
      </pc:sldChg>
      <pc:sldChg chg="modSp add mod">
        <pc:chgData name="Darcy Turgeon" userId="cf3295c3-edcd-44c6-b5b1-f20b9c7f7e4b" providerId="ADAL" clId="{1AF7A13A-BD18-475E-A876-200A108FAB78}" dt="2024-02-05T17:50:31.724" v="31207"/>
        <pc:sldMkLst>
          <pc:docMk/>
          <pc:sldMk cId="2452214178" sldId="484"/>
        </pc:sldMkLst>
        <pc:spChg chg="mod">
          <ac:chgData name="Darcy Turgeon" userId="cf3295c3-edcd-44c6-b5b1-f20b9c7f7e4b" providerId="ADAL" clId="{1AF7A13A-BD18-475E-A876-200A108FAB78}" dt="2024-02-05T17:50:31.724" v="31207"/>
          <ac:spMkLst>
            <pc:docMk/>
            <pc:sldMk cId="2452214178" sldId="484"/>
            <ac:spMk id="5" creationId="{C0C0B966-A346-6ACC-5FC2-4967DD3E25C8}"/>
          </ac:spMkLst>
        </pc:spChg>
        <pc:spChg chg="mod">
          <ac:chgData name="Darcy Turgeon" userId="cf3295c3-edcd-44c6-b5b1-f20b9c7f7e4b" providerId="ADAL" clId="{1AF7A13A-BD18-475E-A876-200A108FAB78}" dt="2024-01-08T20:36:17.540" v="22185" actId="207"/>
          <ac:spMkLst>
            <pc:docMk/>
            <pc:sldMk cId="2452214178" sldId="484"/>
            <ac:spMk id="7" creationId="{628396FA-E17A-7A5E-0C46-8693640123F0}"/>
          </ac:spMkLst>
        </pc:spChg>
      </pc:sldChg>
      <pc:sldChg chg="addSp delSp modSp add mod">
        <pc:chgData name="Darcy Turgeon" userId="cf3295c3-edcd-44c6-b5b1-f20b9c7f7e4b" providerId="ADAL" clId="{1AF7A13A-BD18-475E-A876-200A108FAB78}" dt="2024-02-08T13:11:23.427" v="33562" actId="6549"/>
        <pc:sldMkLst>
          <pc:docMk/>
          <pc:sldMk cId="3321397407" sldId="485"/>
        </pc:sldMkLst>
        <pc:spChg chg="mod">
          <ac:chgData name="Darcy Turgeon" userId="cf3295c3-edcd-44c6-b5b1-f20b9c7f7e4b" providerId="ADAL" clId="{1AF7A13A-BD18-475E-A876-200A108FAB78}" dt="2024-02-05T17:50:36.554" v="31208"/>
          <ac:spMkLst>
            <pc:docMk/>
            <pc:sldMk cId="3321397407" sldId="485"/>
            <ac:spMk id="5" creationId="{C0C0B966-A346-6ACC-5FC2-4967DD3E25C8}"/>
          </ac:spMkLst>
        </pc:spChg>
        <pc:spChg chg="mod">
          <ac:chgData name="Darcy Turgeon" userId="cf3295c3-edcd-44c6-b5b1-f20b9c7f7e4b" providerId="ADAL" clId="{1AF7A13A-BD18-475E-A876-200A108FAB78}" dt="2024-02-08T13:11:23.427" v="33562" actId="6549"/>
          <ac:spMkLst>
            <pc:docMk/>
            <pc:sldMk cId="3321397407" sldId="485"/>
            <ac:spMk id="7" creationId="{628396FA-E17A-7A5E-0C46-8693640123F0}"/>
          </ac:spMkLst>
        </pc:spChg>
        <pc:picChg chg="add mod ord">
          <ac:chgData name="Darcy Turgeon" userId="cf3295c3-edcd-44c6-b5b1-f20b9c7f7e4b" providerId="ADAL" clId="{1AF7A13A-BD18-475E-A876-200A108FAB78}" dt="2024-01-08T20:39:19.619" v="22340" actId="167"/>
          <ac:picMkLst>
            <pc:docMk/>
            <pc:sldMk cId="3321397407" sldId="485"/>
            <ac:picMk id="3" creationId="{EA07AC8B-12FB-91FC-3851-491090E2C8B9}"/>
          </ac:picMkLst>
        </pc:picChg>
        <pc:picChg chg="del">
          <ac:chgData name="Darcy Turgeon" userId="cf3295c3-edcd-44c6-b5b1-f20b9c7f7e4b" providerId="ADAL" clId="{1AF7A13A-BD18-475E-A876-200A108FAB78}" dt="2024-01-08T20:39:20.852" v="22341" actId="478"/>
          <ac:picMkLst>
            <pc:docMk/>
            <pc:sldMk cId="3321397407" sldId="485"/>
            <ac:picMk id="6" creationId="{C3D87833-65BA-9D9B-3770-4E9B9DC2AC8F}"/>
          </ac:picMkLst>
        </pc:picChg>
      </pc:sldChg>
      <pc:sldChg chg="addSp delSp modSp add mod">
        <pc:chgData name="Darcy Turgeon" userId="cf3295c3-edcd-44c6-b5b1-f20b9c7f7e4b" providerId="ADAL" clId="{1AF7A13A-BD18-475E-A876-200A108FAB78}" dt="2024-02-08T13:12:12.989" v="33571" actId="20577"/>
        <pc:sldMkLst>
          <pc:docMk/>
          <pc:sldMk cId="911840965" sldId="486"/>
        </pc:sldMkLst>
        <pc:spChg chg="mod">
          <ac:chgData name="Darcy Turgeon" userId="cf3295c3-edcd-44c6-b5b1-f20b9c7f7e4b" providerId="ADAL" clId="{1AF7A13A-BD18-475E-A876-200A108FAB78}" dt="2024-02-05T17:50:51.243" v="31209"/>
          <ac:spMkLst>
            <pc:docMk/>
            <pc:sldMk cId="911840965" sldId="486"/>
            <ac:spMk id="5" creationId="{C0C0B966-A346-6ACC-5FC2-4967DD3E25C8}"/>
          </ac:spMkLst>
        </pc:spChg>
        <pc:spChg chg="mod">
          <ac:chgData name="Darcy Turgeon" userId="cf3295c3-edcd-44c6-b5b1-f20b9c7f7e4b" providerId="ADAL" clId="{1AF7A13A-BD18-475E-A876-200A108FAB78}" dt="2024-02-08T13:12:12.989" v="33571" actId="20577"/>
          <ac:spMkLst>
            <pc:docMk/>
            <pc:sldMk cId="911840965" sldId="486"/>
            <ac:spMk id="7" creationId="{628396FA-E17A-7A5E-0C46-8693640123F0}"/>
          </ac:spMkLst>
        </pc:spChg>
        <pc:picChg chg="del">
          <ac:chgData name="Darcy Turgeon" userId="cf3295c3-edcd-44c6-b5b1-f20b9c7f7e4b" providerId="ADAL" clId="{1AF7A13A-BD18-475E-A876-200A108FAB78}" dt="2024-01-08T20:45:32.881" v="22350" actId="478"/>
          <ac:picMkLst>
            <pc:docMk/>
            <pc:sldMk cId="911840965" sldId="486"/>
            <ac:picMk id="3" creationId="{EA07AC8B-12FB-91FC-3851-491090E2C8B9}"/>
          </ac:picMkLst>
        </pc:picChg>
        <pc:picChg chg="add mod">
          <ac:chgData name="Darcy Turgeon" userId="cf3295c3-edcd-44c6-b5b1-f20b9c7f7e4b" providerId="ADAL" clId="{1AF7A13A-BD18-475E-A876-200A108FAB78}" dt="2024-01-08T20:55:11.026" v="23537" actId="1076"/>
          <ac:picMkLst>
            <pc:docMk/>
            <pc:sldMk cId="911840965" sldId="486"/>
            <ac:picMk id="4" creationId="{A7DE80B0-862D-5B15-3B41-25EEFCE22938}"/>
          </ac:picMkLst>
        </pc:picChg>
      </pc:sldChg>
      <pc:sldChg chg="modSp add mod">
        <pc:chgData name="Darcy Turgeon" userId="cf3295c3-edcd-44c6-b5b1-f20b9c7f7e4b" providerId="ADAL" clId="{1AF7A13A-BD18-475E-A876-200A108FAB78}" dt="2024-02-08T13:13:11.607" v="33575" actId="20577"/>
        <pc:sldMkLst>
          <pc:docMk/>
          <pc:sldMk cId="2567527107" sldId="487"/>
        </pc:sldMkLst>
        <pc:spChg chg="mod">
          <ac:chgData name="Darcy Turgeon" userId="cf3295c3-edcd-44c6-b5b1-f20b9c7f7e4b" providerId="ADAL" clId="{1AF7A13A-BD18-475E-A876-200A108FAB78}" dt="2024-02-05T17:50:55.984" v="31210"/>
          <ac:spMkLst>
            <pc:docMk/>
            <pc:sldMk cId="2567527107" sldId="487"/>
            <ac:spMk id="5" creationId="{C0C0B966-A346-6ACC-5FC2-4967DD3E25C8}"/>
          </ac:spMkLst>
        </pc:spChg>
        <pc:spChg chg="mod">
          <ac:chgData name="Darcy Turgeon" userId="cf3295c3-edcd-44c6-b5b1-f20b9c7f7e4b" providerId="ADAL" clId="{1AF7A13A-BD18-475E-A876-200A108FAB78}" dt="2024-02-08T13:13:11.607" v="33575" actId="20577"/>
          <ac:spMkLst>
            <pc:docMk/>
            <pc:sldMk cId="2567527107" sldId="487"/>
            <ac:spMk id="7" creationId="{628396FA-E17A-7A5E-0C46-8693640123F0}"/>
          </ac:spMkLst>
        </pc:spChg>
        <pc:picChg chg="mod">
          <ac:chgData name="Darcy Turgeon" userId="cf3295c3-edcd-44c6-b5b1-f20b9c7f7e4b" providerId="ADAL" clId="{1AF7A13A-BD18-475E-A876-200A108FAB78}" dt="2024-01-08T20:55:19.930" v="23538" actId="1076"/>
          <ac:picMkLst>
            <pc:docMk/>
            <pc:sldMk cId="2567527107" sldId="487"/>
            <ac:picMk id="4" creationId="{A7DE80B0-862D-5B15-3B41-25EEFCE22938}"/>
          </ac:picMkLst>
        </pc:picChg>
      </pc:sldChg>
      <pc:sldChg chg="addSp delSp modSp add mod">
        <pc:chgData name="Darcy Turgeon" userId="cf3295c3-edcd-44c6-b5b1-f20b9c7f7e4b" providerId="ADAL" clId="{1AF7A13A-BD18-475E-A876-200A108FAB78}" dt="2024-02-05T17:51:00.886" v="31211"/>
        <pc:sldMkLst>
          <pc:docMk/>
          <pc:sldMk cId="260884735" sldId="488"/>
        </pc:sldMkLst>
        <pc:spChg chg="mod">
          <ac:chgData name="Darcy Turgeon" userId="cf3295c3-edcd-44c6-b5b1-f20b9c7f7e4b" providerId="ADAL" clId="{1AF7A13A-BD18-475E-A876-200A108FAB78}" dt="2024-02-05T17:51:00.886" v="31211"/>
          <ac:spMkLst>
            <pc:docMk/>
            <pc:sldMk cId="260884735" sldId="488"/>
            <ac:spMk id="5" creationId="{C0C0B966-A346-6ACC-5FC2-4967DD3E25C8}"/>
          </ac:spMkLst>
        </pc:spChg>
        <pc:spChg chg="mod">
          <ac:chgData name="Darcy Turgeon" userId="cf3295c3-edcd-44c6-b5b1-f20b9c7f7e4b" providerId="ADAL" clId="{1AF7A13A-BD18-475E-A876-200A108FAB78}" dt="2024-01-08T20:58:55.159" v="23944" actId="20577"/>
          <ac:spMkLst>
            <pc:docMk/>
            <pc:sldMk cId="260884735" sldId="488"/>
            <ac:spMk id="7" creationId="{628396FA-E17A-7A5E-0C46-8693640123F0}"/>
          </ac:spMkLst>
        </pc:spChg>
        <pc:picChg chg="add mod">
          <ac:chgData name="Darcy Turgeon" userId="cf3295c3-edcd-44c6-b5b1-f20b9c7f7e4b" providerId="ADAL" clId="{1AF7A13A-BD18-475E-A876-200A108FAB78}" dt="2024-01-08T20:58:36.571" v="23916" actId="14100"/>
          <ac:picMkLst>
            <pc:docMk/>
            <pc:sldMk cId="260884735" sldId="488"/>
            <ac:picMk id="3" creationId="{FE1DC83C-F8DD-3CE0-3674-1BD3C2D719F7}"/>
          </ac:picMkLst>
        </pc:picChg>
        <pc:picChg chg="del">
          <ac:chgData name="Darcy Turgeon" userId="cf3295c3-edcd-44c6-b5b1-f20b9c7f7e4b" providerId="ADAL" clId="{1AF7A13A-BD18-475E-A876-200A108FAB78}" dt="2024-01-08T20:55:44.491" v="23542" actId="478"/>
          <ac:picMkLst>
            <pc:docMk/>
            <pc:sldMk cId="260884735" sldId="488"/>
            <ac:picMk id="4" creationId="{A7DE80B0-862D-5B15-3B41-25EEFCE22938}"/>
          </ac:picMkLst>
        </pc:picChg>
      </pc:sldChg>
      <pc:sldChg chg="addSp delSp modSp add mod">
        <pc:chgData name="Darcy Turgeon" userId="cf3295c3-edcd-44c6-b5b1-f20b9c7f7e4b" providerId="ADAL" clId="{1AF7A13A-BD18-475E-A876-200A108FAB78}" dt="2024-02-05T17:51:19.354" v="31212"/>
        <pc:sldMkLst>
          <pc:docMk/>
          <pc:sldMk cId="1488682657" sldId="489"/>
        </pc:sldMkLst>
        <pc:spChg chg="mod">
          <ac:chgData name="Darcy Turgeon" userId="cf3295c3-edcd-44c6-b5b1-f20b9c7f7e4b" providerId="ADAL" clId="{1AF7A13A-BD18-475E-A876-200A108FAB78}" dt="2024-02-05T17:51:19.354" v="31212"/>
          <ac:spMkLst>
            <pc:docMk/>
            <pc:sldMk cId="1488682657" sldId="489"/>
            <ac:spMk id="5" creationId="{C0C0B966-A346-6ACC-5FC2-4967DD3E25C8}"/>
          </ac:spMkLst>
        </pc:spChg>
        <pc:spChg chg="mod">
          <ac:chgData name="Darcy Turgeon" userId="cf3295c3-edcd-44c6-b5b1-f20b9c7f7e4b" providerId="ADAL" clId="{1AF7A13A-BD18-475E-A876-200A108FAB78}" dt="2024-01-09T16:05:08.182" v="27182" actId="207"/>
          <ac:spMkLst>
            <pc:docMk/>
            <pc:sldMk cId="1488682657" sldId="489"/>
            <ac:spMk id="7" creationId="{628396FA-E17A-7A5E-0C46-8693640123F0}"/>
          </ac:spMkLst>
        </pc:spChg>
        <pc:picChg chg="del">
          <ac:chgData name="Darcy Turgeon" userId="cf3295c3-edcd-44c6-b5b1-f20b9c7f7e4b" providerId="ADAL" clId="{1AF7A13A-BD18-475E-A876-200A108FAB78}" dt="2024-01-08T21:03:34.116" v="23983" actId="478"/>
          <ac:picMkLst>
            <pc:docMk/>
            <pc:sldMk cId="1488682657" sldId="489"/>
            <ac:picMk id="3" creationId="{FE1DC83C-F8DD-3CE0-3674-1BD3C2D719F7}"/>
          </ac:picMkLst>
        </pc:picChg>
        <pc:picChg chg="add mod ord">
          <ac:chgData name="Darcy Turgeon" userId="cf3295c3-edcd-44c6-b5b1-f20b9c7f7e4b" providerId="ADAL" clId="{1AF7A13A-BD18-475E-A876-200A108FAB78}" dt="2024-01-08T21:08:15.478" v="24182" actId="1076"/>
          <ac:picMkLst>
            <pc:docMk/>
            <pc:sldMk cId="1488682657" sldId="489"/>
            <ac:picMk id="4" creationId="{4E64391B-03FE-6814-DEEF-77676035B7DB}"/>
          </ac:picMkLst>
        </pc:picChg>
      </pc:sldChg>
      <pc:sldChg chg="addSp delSp modSp add mod">
        <pc:chgData name="Darcy Turgeon" userId="cf3295c3-edcd-44c6-b5b1-f20b9c7f7e4b" providerId="ADAL" clId="{1AF7A13A-BD18-475E-A876-200A108FAB78}" dt="2024-02-05T17:51:23.573" v="31213"/>
        <pc:sldMkLst>
          <pc:docMk/>
          <pc:sldMk cId="1996748282" sldId="490"/>
        </pc:sldMkLst>
        <pc:spChg chg="mod">
          <ac:chgData name="Darcy Turgeon" userId="cf3295c3-edcd-44c6-b5b1-f20b9c7f7e4b" providerId="ADAL" clId="{1AF7A13A-BD18-475E-A876-200A108FAB78}" dt="2024-02-05T17:51:23.573" v="31213"/>
          <ac:spMkLst>
            <pc:docMk/>
            <pc:sldMk cId="1996748282" sldId="490"/>
            <ac:spMk id="5" creationId="{C0C0B966-A346-6ACC-5FC2-4967DD3E25C8}"/>
          </ac:spMkLst>
        </pc:spChg>
        <pc:spChg chg="mod">
          <ac:chgData name="Darcy Turgeon" userId="cf3295c3-edcd-44c6-b5b1-f20b9c7f7e4b" providerId="ADAL" clId="{1AF7A13A-BD18-475E-A876-200A108FAB78}" dt="2024-01-08T21:12:18.592" v="24551" actId="20577"/>
          <ac:spMkLst>
            <pc:docMk/>
            <pc:sldMk cId="1996748282" sldId="490"/>
            <ac:spMk id="7" creationId="{628396FA-E17A-7A5E-0C46-8693640123F0}"/>
          </ac:spMkLst>
        </pc:spChg>
        <pc:picChg chg="add mod">
          <ac:chgData name="Darcy Turgeon" userId="cf3295c3-edcd-44c6-b5b1-f20b9c7f7e4b" providerId="ADAL" clId="{1AF7A13A-BD18-475E-A876-200A108FAB78}" dt="2024-01-08T21:08:39.360" v="24185" actId="14100"/>
          <ac:picMkLst>
            <pc:docMk/>
            <pc:sldMk cId="1996748282" sldId="490"/>
            <ac:picMk id="3" creationId="{B5C8DD3C-56C5-7C23-8ED6-5635FAEEBC31}"/>
          </ac:picMkLst>
        </pc:picChg>
        <pc:picChg chg="del mod">
          <ac:chgData name="Darcy Turgeon" userId="cf3295c3-edcd-44c6-b5b1-f20b9c7f7e4b" providerId="ADAL" clId="{1AF7A13A-BD18-475E-A876-200A108FAB78}" dt="2024-01-08T21:08:30.449" v="24184" actId="478"/>
          <ac:picMkLst>
            <pc:docMk/>
            <pc:sldMk cId="1996748282" sldId="490"/>
            <ac:picMk id="4" creationId="{4E64391B-03FE-6814-DEEF-77676035B7DB}"/>
          </ac:picMkLst>
        </pc:picChg>
      </pc:sldChg>
      <pc:sldChg chg="modSp add mod">
        <pc:chgData name="Darcy Turgeon" userId="cf3295c3-edcd-44c6-b5b1-f20b9c7f7e4b" providerId="ADAL" clId="{1AF7A13A-BD18-475E-A876-200A108FAB78}" dt="2024-02-05T17:51:28.554" v="31214"/>
        <pc:sldMkLst>
          <pc:docMk/>
          <pc:sldMk cId="1783001670" sldId="491"/>
        </pc:sldMkLst>
        <pc:spChg chg="mod">
          <ac:chgData name="Darcy Turgeon" userId="cf3295c3-edcd-44c6-b5b1-f20b9c7f7e4b" providerId="ADAL" clId="{1AF7A13A-BD18-475E-A876-200A108FAB78}" dt="2024-02-05T17:51:28.554" v="31214"/>
          <ac:spMkLst>
            <pc:docMk/>
            <pc:sldMk cId="1783001670" sldId="491"/>
            <ac:spMk id="5" creationId="{C0C0B966-A346-6ACC-5FC2-4967DD3E25C8}"/>
          </ac:spMkLst>
        </pc:spChg>
        <pc:spChg chg="mod">
          <ac:chgData name="Darcy Turgeon" userId="cf3295c3-edcd-44c6-b5b1-f20b9c7f7e4b" providerId="ADAL" clId="{1AF7A13A-BD18-475E-A876-200A108FAB78}" dt="2024-01-08T21:14:28.937" v="24931" actId="20577"/>
          <ac:spMkLst>
            <pc:docMk/>
            <pc:sldMk cId="1783001670" sldId="491"/>
            <ac:spMk id="7" creationId="{628396FA-E17A-7A5E-0C46-8693640123F0}"/>
          </ac:spMkLst>
        </pc:spChg>
      </pc:sldChg>
      <pc:sldChg chg="modSp add mod">
        <pc:chgData name="Darcy Turgeon" userId="cf3295c3-edcd-44c6-b5b1-f20b9c7f7e4b" providerId="ADAL" clId="{1AF7A13A-BD18-475E-A876-200A108FAB78}" dt="2024-02-05T17:51:38.879" v="31215"/>
        <pc:sldMkLst>
          <pc:docMk/>
          <pc:sldMk cId="3172588661" sldId="492"/>
        </pc:sldMkLst>
        <pc:spChg chg="mod">
          <ac:chgData name="Darcy Turgeon" userId="cf3295c3-edcd-44c6-b5b1-f20b9c7f7e4b" providerId="ADAL" clId="{1AF7A13A-BD18-475E-A876-200A108FAB78}" dt="2024-02-05T17:51:38.879" v="31215"/>
          <ac:spMkLst>
            <pc:docMk/>
            <pc:sldMk cId="3172588661" sldId="492"/>
            <ac:spMk id="5" creationId="{C0C0B966-A346-6ACC-5FC2-4967DD3E25C8}"/>
          </ac:spMkLst>
        </pc:spChg>
        <pc:spChg chg="mod">
          <ac:chgData name="Darcy Turgeon" userId="cf3295c3-edcd-44c6-b5b1-f20b9c7f7e4b" providerId="ADAL" clId="{1AF7A13A-BD18-475E-A876-200A108FAB78}" dt="2024-01-08T21:17:05.655" v="25206" actId="6549"/>
          <ac:spMkLst>
            <pc:docMk/>
            <pc:sldMk cId="3172588661" sldId="492"/>
            <ac:spMk id="7" creationId="{628396FA-E17A-7A5E-0C46-8693640123F0}"/>
          </ac:spMkLst>
        </pc:spChg>
      </pc:sldChg>
      <pc:sldChg chg="modSp add mod">
        <pc:chgData name="Darcy Turgeon" userId="cf3295c3-edcd-44c6-b5b1-f20b9c7f7e4b" providerId="ADAL" clId="{1AF7A13A-BD18-475E-A876-200A108FAB78}" dt="2024-02-05T17:51:42.889" v="31216"/>
        <pc:sldMkLst>
          <pc:docMk/>
          <pc:sldMk cId="3086056128" sldId="493"/>
        </pc:sldMkLst>
        <pc:spChg chg="mod">
          <ac:chgData name="Darcy Turgeon" userId="cf3295c3-edcd-44c6-b5b1-f20b9c7f7e4b" providerId="ADAL" clId="{1AF7A13A-BD18-475E-A876-200A108FAB78}" dt="2024-02-05T17:51:42.889" v="31216"/>
          <ac:spMkLst>
            <pc:docMk/>
            <pc:sldMk cId="3086056128" sldId="493"/>
            <ac:spMk id="5" creationId="{C0C0B966-A346-6ACC-5FC2-4967DD3E25C8}"/>
          </ac:spMkLst>
        </pc:spChg>
        <pc:spChg chg="mod">
          <ac:chgData name="Darcy Turgeon" userId="cf3295c3-edcd-44c6-b5b1-f20b9c7f7e4b" providerId="ADAL" clId="{1AF7A13A-BD18-475E-A876-200A108FAB78}" dt="2024-01-08T21:18:31.886" v="25429" actId="20577"/>
          <ac:spMkLst>
            <pc:docMk/>
            <pc:sldMk cId="3086056128" sldId="493"/>
            <ac:spMk id="7" creationId="{628396FA-E17A-7A5E-0C46-8693640123F0}"/>
          </ac:spMkLst>
        </pc:spChg>
      </pc:sldChg>
      <pc:sldChg chg="addSp delSp modSp add mod">
        <pc:chgData name="Darcy Turgeon" userId="cf3295c3-edcd-44c6-b5b1-f20b9c7f7e4b" providerId="ADAL" clId="{1AF7A13A-BD18-475E-A876-200A108FAB78}" dt="2024-02-05T17:51:47.169" v="31217"/>
        <pc:sldMkLst>
          <pc:docMk/>
          <pc:sldMk cId="402192872" sldId="494"/>
        </pc:sldMkLst>
        <pc:spChg chg="mod">
          <ac:chgData name="Darcy Turgeon" userId="cf3295c3-edcd-44c6-b5b1-f20b9c7f7e4b" providerId="ADAL" clId="{1AF7A13A-BD18-475E-A876-200A108FAB78}" dt="2024-02-05T17:51:47.169" v="31217"/>
          <ac:spMkLst>
            <pc:docMk/>
            <pc:sldMk cId="402192872" sldId="494"/>
            <ac:spMk id="5" creationId="{C0C0B966-A346-6ACC-5FC2-4967DD3E25C8}"/>
          </ac:spMkLst>
        </pc:spChg>
        <pc:spChg chg="mod">
          <ac:chgData name="Darcy Turgeon" userId="cf3295c3-edcd-44c6-b5b1-f20b9c7f7e4b" providerId="ADAL" clId="{1AF7A13A-BD18-475E-A876-200A108FAB78}" dt="2024-01-09T15:51:54.810" v="25831" actId="20577"/>
          <ac:spMkLst>
            <pc:docMk/>
            <pc:sldMk cId="402192872" sldId="494"/>
            <ac:spMk id="7" creationId="{628396FA-E17A-7A5E-0C46-8693640123F0}"/>
          </ac:spMkLst>
        </pc:spChg>
        <pc:picChg chg="del">
          <ac:chgData name="Darcy Turgeon" userId="cf3295c3-edcd-44c6-b5b1-f20b9c7f7e4b" providerId="ADAL" clId="{1AF7A13A-BD18-475E-A876-200A108FAB78}" dt="2024-01-09T15:49:59.773" v="25517" actId="478"/>
          <ac:picMkLst>
            <pc:docMk/>
            <pc:sldMk cId="402192872" sldId="494"/>
            <ac:picMk id="3" creationId="{B5C8DD3C-56C5-7C23-8ED6-5635FAEEBC31}"/>
          </ac:picMkLst>
        </pc:picChg>
        <pc:picChg chg="add mod ord">
          <ac:chgData name="Darcy Turgeon" userId="cf3295c3-edcd-44c6-b5b1-f20b9c7f7e4b" providerId="ADAL" clId="{1AF7A13A-BD18-475E-A876-200A108FAB78}" dt="2024-01-09T15:49:58.191" v="25516" actId="167"/>
          <ac:picMkLst>
            <pc:docMk/>
            <pc:sldMk cId="402192872" sldId="494"/>
            <ac:picMk id="4" creationId="{6F26FA72-CBF0-8712-0CF5-445B421503C1}"/>
          </ac:picMkLst>
        </pc:picChg>
      </pc:sldChg>
      <pc:sldChg chg="modSp add mod">
        <pc:chgData name="Darcy Turgeon" userId="cf3295c3-edcd-44c6-b5b1-f20b9c7f7e4b" providerId="ADAL" clId="{1AF7A13A-BD18-475E-A876-200A108FAB78}" dt="2024-02-05T17:51:56.834" v="31218"/>
        <pc:sldMkLst>
          <pc:docMk/>
          <pc:sldMk cId="4287317285" sldId="495"/>
        </pc:sldMkLst>
        <pc:spChg chg="mod">
          <ac:chgData name="Darcy Turgeon" userId="cf3295c3-edcd-44c6-b5b1-f20b9c7f7e4b" providerId="ADAL" clId="{1AF7A13A-BD18-475E-A876-200A108FAB78}" dt="2024-02-05T17:51:56.834" v="31218"/>
          <ac:spMkLst>
            <pc:docMk/>
            <pc:sldMk cId="4287317285" sldId="495"/>
            <ac:spMk id="5" creationId="{C0C0B966-A346-6ACC-5FC2-4967DD3E25C8}"/>
          </ac:spMkLst>
        </pc:spChg>
        <pc:spChg chg="mod">
          <ac:chgData name="Darcy Turgeon" userId="cf3295c3-edcd-44c6-b5b1-f20b9c7f7e4b" providerId="ADAL" clId="{1AF7A13A-BD18-475E-A876-200A108FAB78}" dt="2024-01-09T16:05:32.457" v="27183" actId="11"/>
          <ac:spMkLst>
            <pc:docMk/>
            <pc:sldMk cId="4287317285" sldId="495"/>
            <ac:spMk id="7" creationId="{628396FA-E17A-7A5E-0C46-8693640123F0}"/>
          </ac:spMkLst>
        </pc:spChg>
      </pc:sldChg>
      <pc:sldChg chg="modSp add mod">
        <pc:chgData name="Darcy Turgeon" userId="cf3295c3-edcd-44c6-b5b1-f20b9c7f7e4b" providerId="ADAL" clId="{1AF7A13A-BD18-475E-A876-200A108FAB78}" dt="2024-02-05T17:52:08.004" v="31219"/>
        <pc:sldMkLst>
          <pc:docMk/>
          <pc:sldMk cId="4255603541" sldId="496"/>
        </pc:sldMkLst>
        <pc:spChg chg="mod">
          <ac:chgData name="Darcy Turgeon" userId="cf3295c3-edcd-44c6-b5b1-f20b9c7f7e4b" providerId="ADAL" clId="{1AF7A13A-BD18-475E-A876-200A108FAB78}" dt="2024-02-05T17:52:08.004" v="31219"/>
          <ac:spMkLst>
            <pc:docMk/>
            <pc:sldMk cId="4255603541" sldId="496"/>
            <ac:spMk id="5" creationId="{C0C0B966-A346-6ACC-5FC2-4967DD3E25C8}"/>
          </ac:spMkLst>
        </pc:spChg>
        <pc:spChg chg="mod">
          <ac:chgData name="Darcy Turgeon" userId="cf3295c3-edcd-44c6-b5b1-f20b9c7f7e4b" providerId="ADAL" clId="{1AF7A13A-BD18-475E-A876-200A108FAB78}" dt="2024-01-09T15:57:21.251" v="26589" actId="20577"/>
          <ac:spMkLst>
            <pc:docMk/>
            <pc:sldMk cId="4255603541" sldId="496"/>
            <ac:spMk id="7" creationId="{628396FA-E17A-7A5E-0C46-8693640123F0}"/>
          </ac:spMkLst>
        </pc:spChg>
      </pc:sldChg>
      <pc:sldChg chg="addSp delSp modSp add mod">
        <pc:chgData name="Darcy Turgeon" userId="cf3295c3-edcd-44c6-b5b1-f20b9c7f7e4b" providerId="ADAL" clId="{1AF7A13A-BD18-475E-A876-200A108FAB78}" dt="2024-02-05T17:52:13.804" v="31220"/>
        <pc:sldMkLst>
          <pc:docMk/>
          <pc:sldMk cId="3640789316" sldId="497"/>
        </pc:sldMkLst>
        <pc:spChg chg="mod">
          <ac:chgData name="Darcy Turgeon" userId="cf3295c3-edcd-44c6-b5b1-f20b9c7f7e4b" providerId="ADAL" clId="{1AF7A13A-BD18-475E-A876-200A108FAB78}" dt="2024-02-05T17:52:13.804" v="31220"/>
          <ac:spMkLst>
            <pc:docMk/>
            <pc:sldMk cId="3640789316" sldId="497"/>
            <ac:spMk id="5" creationId="{C0C0B966-A346-6ACC-5FC2-4967DD3E25C8}"/>
          </ac:spMkLst>
        </pc:spChg>
        <pc:spChg chg="mod">
          <ac:chgData name="Darcy Turgeon" userId="cf3295c3-edcd-44c6-b5b1-f20b9c7f7e4b" providerId="ADAL" clId="{1AF7A13A-BD18-475E-A876-200A108FAB78}" dt="2024-01-09T16:05:40.860" v="27184" actId="11"/>
          <ac:spMkLst>
            <pc:docMk/>
            <pc:sldMk cId="3640789316" sldId="497"/>
            <ac:spMk id="7" creationId="{628396FA-E17A-7A5E-0C46-8693640123F0}"/>
          </ac:spMkLst>
        </pc:spChg>
        <pc:picChg chg="add mod ord">
          <ac:chgData name="Darcy Turgeon" userId="cf3295c3-edcd-44c6-b5b1-f20b9c7f7e4b" providerId="ADAL" clId="{1AF7A13A-BD18-475E-A876-200A108FAB78}" dt="2024-01-09T15:59:27.565" v="26597" actId="167"/>
          <ac:picMkLst>
            <pc:docMk/>
            <pc:sldMk cId="3640789316" sldId="497"/>
            <ac:picMk id="3" creationId="{5E437D6A-384A-968C-7F01-BAFE30C4BFDA}"/>
          </ac:picMkLst>
        </pc:picChg>
        <pc:picChg chg="del">
          <ac:chgData name="Darcy Turgeon" userId="cf3295c3-edcd-44c6-b5b1-f20b9c7f7e4b" providerId="ADAL" clId="{1AF7A13A-BD18-475E-A876-200A108FAB78}" dt="2024-01-09T15:59:28.900" v="26598" actId="478"/>
          <ac:picMkLst>
            <pc:docMk/>
            <pc:sldMk cId="3640789316" sldId="497"/>
            <ac:picMk id="4" creationId="{6F26FA72-CBF0-8712-0CF5-445B421503C1}"/>
          </ac:picMkLst>
        </pc:picChg>
      </pc:sldChg>
      <pc:sldChg chg="modSp add mod">
        <pc:chgData name="Darcy Turgeon" userId="cf3295c3-edcd-44c6-b5b1-f20b9c7f7e4b" providerId="ADAL" clId="{1AF7A13A-BD18-475E-A876-200A108FAB78}" dt="2024-02-05T17:52:21.804" v="31221"/>
        <pc:sldMkLst>
          <pc:docMk/>
          <pc:sldMk cId="3283200292" sldId="498"/>
        </pc:sldMkLst>
        <pc:spChg chg="mod">
          <ac:chgData name="Darcy Turgeon" userId="cf3295c3-edcd-44c6-b5b1-f20b9c7f7e4b" providerId="ADAL" clId="{1AF7A13A-BD18-475E-A876-200A108FAB78}" dt="2024-02-05T17:52:21.804" v="31221"/>
          <ac:spMkLst>
            <pc:docMk/>
            <pc:sldMk cId="3283200292" sldId="498"/>
            <ac:spMk id="5" creationId="{C0C0B966-A346-6ACC-5FC2-4967DD3E25C8}"/>
          </ac:spMkLst>
        </pc:spChg>
        <pc:spChg chg="mod">
          <ac:chgData name="Darcy Turgeon" userId="cf3295c3-edcd-44c6-b5b1-f20b9c7f7e4b" providerId="ADAL" clId="{1AF7A13A-BD18-475E-A876-200A108FAB78}" dt="2024-01-09T16:04:05.211" v="27179" actId="20577"/>
          <ac:spMkLst>
            <pc:docMk/>
            <pc:sldMk cId="3283200292" sldId="498"/>
            <ac:spMk id="7" creationId="{628396FA-E17A-7A5E-0C46-8693640123F0}"/>
          </ac:spMkLst>
        </pc:spChg>
      </pc:sldChg>
      <pc:sldChg chg="addSp delSp modSp add mod">
        <pc:chgData name="Darcy Turgeon" userId="cf3295c3-edcd-44c6-b5b1-f20b9c7f7e4b" providerId="ADAL" clId="{1AF7A13A-BD18-475E-A876-200A108FAB78}" dt="2024-02-05T17:52:33.794" v="31222"/>
        <pc:sldMkLst>
          <pc:docMk/>
          <pc:sldMk cId="2027920387" sldId="499"/>
        </pc:sldMkLst>
        <pc:spChg chg="mod">
          <ac:chgData name="Darcy Turgeon" userId="cf3295c3-edcd-44c6-b5b1-f20b9c7f7e4b" providerId="ADAL" clId="{1AF7A13A-BD18-475E-A876-200A108FAB78}" dt="2024-02-05T17:52:33.794" v="31222"/>
          <ac:spMkLst>
            <pc:docMk/>
            <pc:sldMk cId="2027920387" sldId="499"/>
            <ac:spMk id="5" creationId="{C0C0B966-A346-6ACC-5FC2-4967DD3E25C8}"/>
          </ac:spMkLst>
        </pc:spChg>
        <pc:spChg chg="mod">
          <ac:chgData name="Darcy Turgeon" userId="cf3295c3-edcd-44c6-b5b1-f20b9c7f7e4b" providerId="ADAL" clId="{1AF7A13A-BD18-475E-A876-200A108FAB78}" dt="2024-01-09T16:08:46.011" v="27432" actId="20577"/>
          <ac:spMkLst>
            <pc:docMk/>
            <pc:sldMk cId="2027920387" sldId="499"/>
            <ac:spMk id="7" creationId="{628396FA-E17A-7A5E-0C46-8693640123F0}"/>
          </ac:spMkLst>
        </pc:spChg>
        <pc:picChg chg="del">
          <ac:chgData name="Darcy Turgeon" userId="cf3295c3-edcd-44c6-b5b1-f20b9c7f7e4b" providerId="ADAL" clId="{1AF7A13A-BD18-475E-A876-200A108FAB78}" dt="2024-01-09T16:07:30.174" v="27242" actId="478"/>
          <ac:picMkLst>
            <pc:docMk/>
            <pc:sldMk cId="2027920387" sldId="499"/>
            <ac:picMk id="3" creationId="{5E437D6A-384A-968C-7F01-BAFE30C4BFDA}"/>
          </ac:picMkLst>
        </pc:picChg>
        <pc:picChg chg="add mod ord">
          <ac:chgData name="Darcy Turgeon" userId="cf3295c3-edcd-44c6-b5b1-f20b9c7f7e4b" providerId="ADAL" clId="{1AF7A13A-BD18-475E-A876-200A108FAB78}" dt="2024-01-09T16:07:28.474" v="27241" actId="167"/>
          <ac:picMkLst>
            <pc:docMk/>
            <pc:sldMk cId="2027920387" sldId="499"/>
            <ac:picMk id="4" creationId="{14514283-1F55-4903-9C52-BBBAB2F7B9D5}"/>
          </ac:picMkLst>
        </pc:picChg>
      </pc:sldChg>
      <pc:sldChg chg="addSp delSp modSp add mod">
        <pc:chgData name="Darcy Turgeon" userId="cf3295c3-edcd-44c6-b5b1-f20b9c7f7e4b" providerId="ADAL" clId="{1AF7A13A-BD18-475E-A876-200A108FAB78}" dt="2024-02-05T17:52:47.914" v="31227"/>
        <pc:sldMkLst>
          <pc:docMk/>
          <pc:sldMk cId="815029425" sldId="500"/>
        </pc:sldMkLst>
        <pc:spChg chg="mod">
          <ac:chgData name="Darcy Turgeon" userId="cf3295c3-edcd-44c6-b5b1-f20b9c7f7e4b" providerId="ADAL" clId="{1AF7A13A-BD18-475E-A876-200A108FAB78}" dt="2024-02-05T17:52:47.914" v="31227"/>
          <ac:spMkLst>
            <pc:docMk/>
            <pc:sldMk cId="815029425" sldId="500"/>
            <ac:spMk id="5" creationId="{C0C0B966-A346-6ACC-5FC2-4967DD3E25C8}"/>
          </ac:spMkLst>
        </pc:spChg>
        <pc:spChg chg="mod">
          <ac:chgData name="Darcy Turgeon" userId="cf3295c3-edcd-44c6-b5b1-f20b9c7f7e4b" providerId="ADAL" clId="{1AF7A13A-BD18-475E-A876-200A108FAB78}" dt="2024-01-09T16:11:45.377" v="27766" actId="20577"/>
          <ac:spMkLst>
            <pc:docMk/>
            <pc:sldMk cId="815029425" sldId="500"/>
            <ac:spMk id="7" creationId="{628396FA-E17A-7A5E-0C46-8693640123F0}"/>
          </ac:spMkLst>
        </pc:spChg>
        <pc:picChg chg="add mod ord">
          <ac:chgData name="Darcy Turgeon" userId="cf3295c3-edcd-44c6-b5b1-f20b9c7f7e4b" providerId="ADAL" clId="{1AF7A13A-BD18-475E-A876-200A108FAB78}" dt="2024-01-09T16:10:32.899" v="27529" actId="167"/>
          <ac:picMkLst>
            <pc:docMk/>
            <pc:sldMk cId="815029425" sldId="500"/>
            <ac:picMk id="3" creationId="{D87267FB-B452-0D90-B765-3996973A089B}"/>
          </ac:picMkLst>
        </pc:picChg>
        <pc:picChg chg="del">
          <ac:chgData name="Darcy Turgeon" userId="cf3295c3-edcd-44c6-b5b1-f20b9c7f7e4b" providerId="ADAL" clId="{1AF7A13A-BD18-475E-A876-200A108FAB78}" dt="2024-01-09T16:10:34.253" v="27530" actId="478"/>
          <ac:picMkLst>
            <pc:docMk/>
            <pc:sldMk cId="815029425" sldId="500"/>
            <ac:picMk id="4" creationId="{14514283-1F55-4903-9C52-BBBAB2F7B9D5}"/>
          </ac:picMkLst>
        </pc:picChg>
      </pc:sldChg>
      <pc:sldChg chg="modSp add mod">
        <pc:chgData name="Darcy Turgeon" userId="cf3295c3-edcd-44c6-b5b1-f20b9c7f7e4b" providerId="ADAL" clId="{1AF7A13A-BD18-475E-A876-200A108FAB78}" dt="2024-02-05T17:52:57.234" v="31228"/>
        <pc:sldMkLst>
          <pc:docMk/>
          <pc:sldMk cId="170762266" sldId="501"/>
        </pc:sldMkLst>
        <pc:spChg chg="mod">
          <ac:chgData name="Darcy Turgeon" userId="cf3295c3-edcd-44c6-b5b1-f20b9c7f7e4b" providerId="ADAL" clId="{1AF7A13A-BD18-475E-A876-200A108FAB78}" dt="2024-02-05T17:52:57.234" v="31228"/>
          <ac:spMkLst>
            <pc:docMk/>
            <pc:sldMk cId="170762266" sldId="501"/>
            <ac:spMk id="5" creationId="{C0C0B966-A346-6ACC-5FC2-4967DD3E25C8}"/>
          </ac:spMkLst>
        </pc:spChg>
        <pc:spChg chg="mod">
          <ac:chgData name="Darcy Turgeon" userId="cf3295c3-edcd-44c6-b5b1-f20b9c7f7e4b" providerId="ADAL" clId="{1AF7A13A-BD18-475E-A876-200A108FAB78}" dt="2024-01-09T16:13:30.422" v="28070" actId="20577"/>
          <ac:spMkLst>
            <pc:docMk/>
            <pc:sldMk cId="170762266" sldId="501"/>
            <ac:spMk id="7" creationId="{628396FA-E17A-7A5E-0C46-8693640123F0}"/>
          </ac:spMkLst>
        </pc:spChg>
      </pc:sldChg>
      <pc:sldChg chg="modSp add mod">
        <pc:chgData name="Darcy Turgeon" userId="cf3295c3-edcd-44c6-b5b1-f20b9c7f7e4b" providerId="ADAL" clId="{1AF7A13A-BD18-475E-A876-200A108FAB78}" dt="2024-02-05T17:53:03.539" v="31229"/>
        <pc:sldMkLst>
          <pc:docMk/>
          <pc:sldMk cId="1614095810" sldId="502"/>
        </pc:sldMkLst>
        <pc:spChg chg="mod">
          <ac:chgData name="Darcy Turgeon" userId="cf3295c3-edcd-44c6-b5b1-f20b9c7f7e4b" providerId="ADAL" clId="{1AF7A13A-BD18-475E-A876-200A108FAB78}" dt="2024-02-05T17:53:03.539" v="31229"/>
          <ac:spMkLst>
            <pc:docMk/>
            <pc:sldMk cId="1614095810" sldId="502"/>
            <ac:spMk id="5" creationId="{C0C0B966-A346-6ACC-5FC2-4967DD3E25C8}"/>
          </ac:spMkLst>
        </pc:spChg>
        <pc:spChg chg="mod">
          <ac:chgData name="Darcy Turgeon" userId="cf3295c3-edcd-44c6-b5b1-f20b9c7f7e4b" providerId="ADAL" clId="{1AF7A13A-BD18-475E-A876-200A108FAB78}" dt="2024-01-09T16:16:43.826" v="28309" actId="20577"/>
          <ac:spMkLst>
            <pc:docMk/>
            <pc:sldMk cId="1614095810" sldId="502"/>
            <ac:spMk id="7" creationId="{628396FA-E17A-7A5E-0C46-8693640123F0}"/>
          </ac:spMkLst>
        </pc:spChg>
      </pc:sldChg>
      <pc:sldChg chg="addSp delSp modSp add mod">
        <pc:chgData name="Darcy Turgeon" userId="cf3295c3-edcd-44c6-b5b1-f20b9c7f7e4b" providerId="ADAL" clId="{1AF7A13A-BD18-475E-A876-200A108FAB78}" dt="2024-02-05T17:53:13.659" v="31230"/>
        <pc:sldMkLst>
          <pc:docMk/>
          <pc:sldMk cId="2455601891" sldId="503"/>
        </pc:sldMkLst>
        <pc:spChg chg="mod">
          <ac:chgData name="Darcy Turgeon" userId="cf3295c3-edcd-44c6-b5b1-f20b9c7f7e4b" providerId="ADAL" clId="{1AF7A13A-BD18-475E-A876-200A108FAB78}" dt="2024-02-05T17:53:13.659" v="31230"/>
          <ac:spMkLst>
            <pc:docMk/>
            <pc:sldMk cId="2455601891" sldId="503"/>
            <ac:spMk id="5" creationId="{C0C0B966-A346-6ACC-5FC2-4967DD3E25C8}"/>
          </ac:spMkLst>
        </pc:spChg>
        <pc:spChg chg="mod">
          <ac:chgData name="Darcy Turgeon" userId="cf3295c3-edcd-44c6-b5b1-f20b9c7f7e4b" providerId="ADAL" clId="{1AF7A13A-BD18-475E-A876-200A108FAB78}" dt="2024-01-09T16:21:10.335" v="28643" actId="20577"/>
          <ac:spMkLst>
            <pc:docMk/>
            <pc:sldMk cId="2455601891" sldId="503"/>
            <ac:spMk id="7" creationId="{628396FA-E17A-7A5E-0C46-8693640123F0}"/>
          </ac:spMkLst>
        </pc:spChg>
        <pc:picChg chg="add del">
          <ac:chgData name="Darcy Turgeon" userId="cf3295c3-edcd-44c6-b5b1-f20b9c7f7e4b" providerId="ADAL" clId="{1AF7A13A-BD18-475E-A876-200A108FAB78}" dt="2024-01-09T16:19:35.056" v="28333" actId="478"/>
          <ac:picMkLst>
            <pc:docMk/>
            <pc:sldMk cId="2455601891" sldId="503"/>
            <ac:picMk id="3" creationId="{D87267FB-B452-0D90-B765-3996973A089B}"/>
          </ac:picMkLst>
        </pc:picChg>
        <pc:picChg chg="add mod ord">
          <ac:chgData name="Darcy Turgeon" userId="cf3295c3-edcd-44c6-b5b1-f20b9c7f7e4b" providerId="ADAL" clId="{1AF7A13A-BD18-475E-A876-200A108FAB78}" dt="2024-01-09T16:19:33.080" v="28332" actId="167"/>
          <ac:picMkLst>
            <pc:docMk/>
            <pc:sldMk cId="2455601891" sldId="503"/>
            <ac:picMk id="4" creationId="{020CEAB8-C754-6EEA-42B4-5C73443B26CC}"/>
          </ac:picMkLst>
        </pc:picChg>
      </pc:sldChg>
      <pc:sldChg chg="modSp add mod">
        <pc:chgData name="Darcy Turgeon" userId="cf3295c3-edcd-44c6-b5b1-f20b9c7f7e4b" providerId="ADAL" clId="{1AF7A13A-BD18-475E-A876-200A108FAB78}" dt="2024-02-05T17:53:19.055" v="31231"/>
        <pc:sldMkLst>
          <pc:docMk/>
          <pc:sldMk cId="2769625822" sldId="504"/>
        </pc:sldMkLst>
        <pc:spChg chg="mod">
          <ac:chgData name="Darcy Turgeon" userId="cf3295c3-edcd-44c6-b5b1-f20b9c7f7e4b" providerId="ADAL" clId="{1AF7A13A-BD18-475E-A876-200A108FAB78}" dt="2024-02-05T17:53:19.055" v="31231"/>
          <ac:spMkLst>
            <pc:docMk/>
            <pc:sldMk cId="2769625822" sldId="504"/>
            <ac:spMk id="5" creationId="{C0C0B966-A346-6ACC-5FC2-4967DD3E25C8}"/>
          </ac:spMkLst>
        </pc:spChg>
        <pc:spChg chg="mod">
          <ac:chgData name="Darcy Turgeon" userId="cf3295c3-edcd-44c6-b5b1-f20b9c7f7e4b" providerId="ADAL" clId="{1AF7A13A-BD18-475E-A876-200A108FAB78}" dt="2024-01-09T16:27:06.929" v="29534" actId="20577"/>
          <ac:spMkLst>
            <pc:docMk/>
            <pc:sldMk cId="2769625822" sldId="504"/>
            <ac:spMk id="7" creationId="{628396FA-E17A-7A5E-0C46-8693640123F0}"/>
          </ac:spMkLst>
        </pc:spChg>
      </pc:sldChg>
      <pc:sldChg chg="modSp add mod">
        <pc:chgData name="Darcy Turgeon" userId="cf3295c3-edcd-44c6-b5b1-f20b9c7f7e4b" providerId="ADAL" clId="{1AF7A13A-BD18-475E-A876-200A108FAB78}" dt="2024-02-05T17:53:23.005" v="31232"/>
        <pc:sldMkLst>
          <pc:docMk/>
          <pc:sldMk cId="399628218" sldId="505"/>
        </pc:sldMkLst>
        <pc:spChg chg="mod">
          <ac:chgData name="Darcy Turgeon" userId="cf3295c3-edcd-44c6-b5b1-f20b9c7f7e4b" providerId="ADAL" clId="{1AF7A13A-BD18-475E-A876-200A108FAB78}" dt="2024-02-05T17:53:23.005" v="31232"/>
          <ac:spMkLst>
            <pc:docMk/>
            <pc:sldMk cId="399628218" sldId="505"/>
            <ac:spMk id="5" creationId="{C0C0B966-A346-6ACC-5FC2-4967DD3E25C8}"/>
          </ac:spMkLst>
        </pc:spChg>
        <pc:spChg chg="mod">
          <ac:chgData name="Darcy Turgeon" userId="cf3295c3-edcd-44c6-b5b1-f20b9c7f7e4b" providerId="ADAL" clId="{1AF7A13A-BD18-475E-A876-200A108FAB78}" dt="2024-01-09T17:29:24.754" v="30734" actId="20577"/>
          <ac:spMkLst>
            <pc:docMk/>
            <pc:sldMk cId="399628218" sldId="505"/>
            <ac:spMk id="7" creationId="{628396FA-E17A-7A5E-0C46-8693640123F0}"/>
          </ac:spMkLst>
        </pc:spChg>
      </pc:sldChg>
      <pc:sldChg chg="addSp delSp modSp add mod">
        <pc:chgData name="Darcy Turgeon" userId="cf3295c3-edcd-44c6-b5b1-f20b9c7f7e4b" providerId="ADAL" clId="{1AF7A13A-BD18-475E-A876-200A108FAB78}" dt="2024-02-05T17:53:26.903" v="31233"/>
        <pc:sldMkLst>
          <pc:docMk/>
          <pc:sldMk cId="2934664050" sldId="506"/>
        </pc:sldMkLst>
        <pc:spChg chg="mod">
          <ac:chgData name="Darcy Turgeon" userId="cf3295c3-edcd-44c6-b5b1-f20b9c7f7e4b" providerId="ADAL" clId="{1AF7A13A-BD18-475E-A876-200A108FAB78}" dt="2024-02-05T17:53:26.903" v="31233"/>
          <ac:spMkLst>
            <pc:docMk/>
            <pc:sldMk cId="2934664050" sldId="506"/>
            <ac:spMk id="5" creationId="{C0C0B966-A346-6ACC-5FC2-4967DD3E25C8}"/>
          </ac:spMkLst>
        </pc:spChg>
        <pc:spChg chg="add mod">
          <ac:chgData name="Darcy Turgeon" userId="cf3295c3-edcd-44c6-b5b1-f20b9c7f7e4b" providerId="ADAL" clId="{1AF7A13A-BD18-475E-A876-200A108FAB78}" dt="2024-01-09T16:41:54.914" v="30120" actId="20577"/>
          <ac:spMkLst>
            <pc:docMk/>
            <pc:sldMk cId="2934664050" sldId="506"/>
            <ac:spMk id="6" creationId="{3C5CB8DA-CA40-5504-0227-3B303B99A2EF}"/>
          </ac:spMkLst>
        </pc:spChg>
        <pc:spChg chg="mod">
          <ac:chgData name="Darcy Turgeon" userId="cf3295c3-edcd-44c6-b5b1-f20b9c7f7e4b" providerId="ADAL" clId="{1AF7A13A-BD18-475E-A876-200A108FAB78}" dt="2024-01-09T16:40:01.582" v="29931" actId="20577"/>
          <ac:spMkLst>
            <pc:docMk/>
            <pc:sldMk cId="2934664050" sldId="506"/>
            <ac:spMk id="7" creationId="{628396FA-E17A-7A5E-0C46-8693640123F0}"/>
          </ac:spMkLst>
        </pc:spChg>
        <pc:picChg chg="add mod">
          <ac:chgData name="Darcy Turgeon" userId="cf3295c3-edcd-44c6-b5b1-f20b9c7f7e4b" providerId="ADAL" clId="{1AF7A13A-BD18-475E-A876-200A108FAB78}" dt="2024-01-09T16:38:31.934" v="29668" actId="14100"/>
          <ac:picMkLst>
            <pc:docMk/>
            <pc:sldMk cId="2934664050" sldId="506"/>
            <ac:picMk id="3" creationId="{B30C15C4-56BB-0BC0-BE26-45118E69371F}"/>
          </ac:picMkLst>
        </pc:picChg>
        <pc:picChg chg="del">
          <ac:chgData name="Darcy Turgeon" userId="cf3295c3-edcd-44c6-b5b1-f20b9c7f7e4b" providerId="ADAL" clId="{1AF7A13A-BD18-475E-A876-200A108FAB78}" dt="2024-01-09T16:38:37.855" v="29669" actId="478"/>
          <ac:picMkLst>
            <pc:docMk/>
            <pc:sldMk cId="2934664050" sldId="506"/>
            <ac:picMk id="4" creationId="{020CEAB8-C754-6EEA-42B4-5C73443B26CC}"/>
          </ac:picMkLst>
        </pc:picChg>
      </pc:sldChg>
      <pc:sldChg chg="addSp delSp modSp add mod">
        <pc:chgData name="Darcy Turgeon" userId="cf3295c3-edcd-44c6-b5b1-f20b9c7f7e4b" providerId="ADAL" clId="{1AF7A13A-BD18-475E-A876-200A108FAB78}" dt="2024-02-05T17:53:40.848" v="31234"/>
        <pc:sldMkLst>
          <pc:docMk/>
          <pc:sldMk cId="3145462935" sldId="507"/>
        </pc:sldMkLst>
        <pc:spChg chg="add del mod">
          <ac:chgData name="Darcy Turgeon" userId="cf3295c3-edcd-44c6-b5b1-f20b9c7f7e4b" providerId="ADAL" clId="{1AF7A13A-BD18-475E-A876-200A108FAB78}" dt="2024-01-09T16:42:19.060" v="30123"/>
          <ac:spMkLst>
            <pc:docMk/>
            <pc:sldMk cId="3145462935" sldId="507"/>
            <ac:spMk id="2" creationId="{9343DC8F-79FD-8A80-9DA8-49423D717A7F}"/>
          </ac:spMkLst>
        </pc:spChg>
        <pc:spChg chg="mod">
          <ac:chgData name="Darcy Turgeon" userId="cf3295c3-edcd-44c6-b5b1-f20b9c7f7e4b" providerId="ADAL" clId="{1AF7A13A-BD18-475E-A876-200A108FAB78}" dt="2024-02-05T17:53:40.848" v="31234"/>
          <ac:spMkLst>
            <pc:docMk/>
            <pc:sldMk cId="3145462935" sldId="507"/>
            <ac:spMk id="5" creationId="{C0C0B966-A346-6ACC-5FC2-4967DD3E25C8}"/>
          </ac:spMkLst>
        </pc:spChg>
        <pc:spChg chg="mod">
          <ac:chgData name="Darcy Turgeon" userId="cf3295c3-edcd-44c6-b5b1-f20b9c7f7e4b" providerId="ADAL" clId="{1AF7A13A-BD18-475E-A876-200A108FAB78}" dt="2024-01-09T17:25:52.333" v="30548" actId="33524"/>
          <ac:spMkLst>
            <pc:docMk/>
            <pc:sldMk cId="3145462935" sldId="507"/>
            <ac:spMk id="6" creationId="{3C5CB8DA-CA40-5504-0227-3B303B99A2EF}"/>
          </ac:spMkLst>
        </pc:spChg>
        <pc:spChg chg="mod">
          <ac:chgData name="Darcy Turgeon" userId="cf3295c3-edcd-44c6-b5b1-f20b9c7f7e4b" providerId="ADAL" clId="{1AF7A13A-BD18-475E-A876-200A108FAB78}" dt="2024-01-09T17:25:34.500" v="30546" actId="33524"/>
          <ac:spMkLst>
            <pc:docMk/>
            <pc:sldMk cId="3145462935" sldId="507"/>
            <ac:spMk id="7" creationId="{628396FA-E17A-7A5E-0C46-8693640123F0}"/>
          </ac:spMkLst>
        </pc:spChg>
        <pc:picChg chg="del">
          <ac:chgData name="Darcy Turgeon" userId="cf3295c3-edcd-44c6-b5b1-f20b9c7f7e4b" providerId="ADAL" clId="{1AF7A13A-BD18-475E-A876-200A108FAB78}" dt="2024-01-09T17:11:12.304" v="30134" actId="478"/>
          <ac:picMkLst>
            <pc:docMk/>
            <pc:sldMk cId="3145462935" sldId="507"/>
            <ac:picMk id="3" creationId="{B30C15C4-56BB-0BC0-BE26-45118E69371F}"/>
          </ac:picMkLst>
        </pc:picChg>
        <pc:picChg chg="add mod ord">
          <ac:chgData name="Darcy Turgeon" userId="cf3295c3-edcd-44c6-b5b1-f20b9c7f7e4b" providerId="ADAL" clId="{1AF7A13A-BD18-475E-A876-200A108FAB78}" dt="2024-01-09T17:11:10.266" v="30133" actId="167"/>
          <ac:picMkLst>
            <pc:docMk/>
            <pc:sldMk cId="3145462935" sldId="507"/>
            <ac:picMk id="8" creationId="{279AB551-0BE7-AB0E-6565-E6609AEA59FB}"/>
          </ac:picMkLst>
        </pc:picChg>
      </pc:sldChg>
      <pc:sldChg chg="add ord">
        <pc:chgData name="Darcy Turgeon" userId="cf3295c3-edcd-44c6-b5b1-f20b9c7f7e4b" providerId="ADAL" clId="{1AF7A13A-BD18-475E-A876-200A108FAB78}" dt="2024-02-05T17:34:57.083" v="30737"/>
        <pc:sldMkLst>
          <pc:docMk/>
          <pc:sldMk cId="738203927" sldId="508"/>
        </pc:sldMkLst>
      </pc:sldChg>
      <pc:sldChg chg="add ord">
        <pc:chgData name="Darcy Turgeon" userId="cf3295c3-edcd-44c6-b5b1-f20b9c7f7e4b" providerId="ADAL" clId="{1AF7A13A-BD18-475E-A876-200A108FAB78}" dt="2024-02-05T17:34:57.083" v="30737"/>
        <pc:sldMkLst>
          <pc:docMk/>
          <pc:sldMk cId="1233761612" sldId="509"/>
        </pc:sldMkLst>
      </pc:sldChg>
      <pc:sldChg chg="add ord">
        <pc:chgData name="Darcy Turgeon" userId="cf3295c3-edcd-44c6-b5b1-f20b9c7f7e4b" providerId="ADAL" clId="{1AF7A13A-BD18-475E-A876-200A108FAB78}" dt="2024-02-05T17:34:57.083" v="30737"/>
        <pc:sldMkLst>
          <pc:docMk/>
          <pc:sldMk cId="1524387200" sldId="510"/>
        </pc:sldMkLst>
      </pc:sldChg>
      <pc:sldChg chg="delSp modSp add mod">
        <pc:chgData name="Darcy Turgeon" userId="cf3295c3-edcd-44c6-b5b1-f20b9c7f7e4b" providerId="ADAL" clId="{1AF7A13A-BD18-475E-A876-200A108FAB78}" dt="2024-02-05T17:47:50.424" v="31188" actId="14100"/>
        <pc:sldMkLst>
          <pc:docMk/>
          <pc:sldMk cId="193295170" sldId="511"/>
        </pc:sldMkLst>
        <pc:spChg chg="mod">
          <ac:chgData name="Darcy Turgeon" userId="cf3295c3-edcd-44c6-b5b1-f20b9c7f7e4b" providerId="ADAL" clId="{1AF7A13A-BD18-475E-A876-200A108FAB78}" dt="2024-02-05T17:47:50.424" v="31188" actId="14100"/>
          <ac:spMkLst>
            <pc:docMk/>
            <pc:sldMk cId="193295170" sldId="511"/>
            <ac:spMk id="5" creationId="{C0C0B966-A346-6ACC-5FC2-4967DD3E25C8}"/>
          </ac:spMkLst>
        </pc:spChg>
        <pc:spChg chg="del">
          <ac:chgData name="Darcy Turgeon" userId="cf3295c3-edcd-44c6-b5b1-f20b9c7f7e4b" providerId="ADAL" clId="{1AF7A13A-BD18-475E-A876-200A108FAB78}" dt="2024-02-05T17:47:13.692" v="31158" actId="478"/>
          <ac:spMkLst>
            <pc:docMk/>
            <pc:sldMk cId="193295170" sldId="511"/>
            <ac:spMk id="7" creationId="{628396FA-E17A-7A5E-0C46-8693640123F0}"/>
          </ac:spMkLst>
        </pc:spChg>
        <pc:picChg chg="del">
          <ac:chgData name="Darcy Turgeon" userId="cf3295c3-edcd-44c6-b5b1-f20b9c7f7e4b" providerId="ADAL" clId="{1AF7A13A-BD18-475E-A876-200A108FAB78}" dt="2024-02-05T17:47:09.264" v="31157" actId="478"/>
          <ac:picMkLst>
            <pc:docMk/>
            <pc:sldMk cId="193295170" sldId="511"/>
            <ac:picMk id="3" creationId="{D1FBB976-D939-EEDD-E635-341D7BF6BE38}"/>
          </ac:picMkLst>
        </pc:picChg>
        <pc:picChg chg="del">
          <ac:chgData name="Darcy Turgeon" userId="cf3295c3-edcd-44c6-b5b1-f20b9c7f7e4b" providerId="ADAL" clId="{1AF7A13A-BD18-475E-A876-200A108FAB78}" dt="2024-02-05T17:47:06.144" v="31156" actId="478"/>
          <ac:picMkLst>
            <pc:docMk/>
            <pc:sldMk cId="193295170" sldId="511"/>
            <ac:picMk id="4" creationId="{7617B86A-9AAB-8AF0-E44A-036715BE7E1C}"/>
          </ac:picMkLst>
        </pc:picChg>
      </pc:sldChg>
      <pc:sldChg chg="addSp delSp modSp add del">
        <pc:chgData name="Darcy Turgeon" userId="cf3295c3-edcd-44c6-b5b1-f20b9c7f7e4b" providerId="ADAL" clId="{1AF7A13A-BD18-475E-A876-200A108FAB78}" dt="2024-02-05T17:48:50.063" v="31197" actId="2696"/>
        <pc:sldMkLst>
          <pc:docMk/>
          <pc:sldMk cId="3758635984" sldId="512"/>
        </pc:sldMkLst>
        <pc:spChg chg="del">
          <ac:chgData name="Darcy Turgeon" userId="cf3295c3-edcd-44c6-b5b1-f20b9c7f7e4b" providerId="ADAL" clId="{1AF7A13A-BD18-475E-A876-200A108FAB78}" dt="2024-02-05T17:48:20.714" v="31190" actId="478"/>
          <ac:spMkLst>
            <pc:docMk/>
            <pc:sldMk cId="3758635984" sldId="512"/>
            <ac:spMk id="2" creationId="{DD02D1A4-5A91-6A16-0E6B-416D84E3940A}"/>
          </ac:spMkLst>
        </pc:spChg>
        <pc:spChg chg="del">
          <ac:chgData name="Darcy Turgeon" userId="cf3295c3-edcd-44c6-b5b1-f20b9c7f7e4b" providerId="ADAL" clId="{1AF7A13A-BD18-475E-A876-200A108FAB78}" dt="2024-02-05T17:48:32.053" v="31193" actId="478"/>
          <ac:spMkLst>
            <pc:docMk/>
            <pc:sldMk cId="3758635984" sldId="512"/>
            <ac:spMk id="3" creationId="{FB78A733-A576-2C95-27AD-629AE49296F5}"/>
          </ac:spMkLst>
        </pc:spChg>
        <pc:spChg chg="del">
          <ac:chgData name="Darcy Turgeon" userId="cf3295c3-edcd-44c6-b5b1-f20b9c7f7e4b" providerId="ADAL" clId="{1AF7A13A-BD18-475E-A876-200A108FAB78}" dt="2024-02-05T17:48:28.934" v="31192" actId="478"/>
          <ac:spMkLst>
            <pc:docMk/>
            <pc:sldMk cId="3758635984" sldId="512"/>
            <ac:spMk id="4" creationId="{EE00206C-ED1B-8648-E1D2-856F6AB11BDA}"/>
          </ac:spMkLst>
        </pc:spChg>
        <pc:spChg chg="del">
          <ac:chgData name="Darcy Turgeon" userId="cf3295c3-edcd-44c6-b5b1-f20b9c7f7e4b" providerId="ADAL" clId="{1AF7A13A-BD18-475E-A876-200A108FAB78}" dt="2024-02-05T17:48:40.644" v="31195" actId="478"/>
          <ac:spMkLst>
            <pc:docMk/>
            <pc:sldMk cId="3758635984" sldId="512"/>
            <ac:spMk id="5" creationId="{328E3850-35E2-7DA9-D399-8A761BB8A28D}"/>
          </ac:spMkLst>
        </pc:spChg>
        <pc:spChg chg="add del mod">
          <ac:chgData name="Darcy Turgeon" userId="cf3295c3-edcd-44c6-b5b1-f20b9c7f7e4b" providerId="ADAL" clId="{1AF7A13A-BD18-475E-A876-200A108FAB78}" dt="2024-02-05T17:48:23.513" v="31191" actId="478"/>
          <ac:spMkLst>
            <pc:docMk/>
            <pc:sldMk cId="3758635984" sldId="512"/>
            <ac:spMk id="6" creationId="{6B9FD258-7093-9F68-E2FA-0115378D86E3}"/>
          </ac:spMkLst>
        </pc:spChg>
        <pc:spChg chg="add del mod">
          <ac:chgData name="Darcy Turgeon" userId="cf3295c3-edcd-44c6-b5b1-f20b9c7f7e4b" providerId="ADAL" clId="{1AF7A13A-BD18-475E-A876-200A108FAB78}" dt="2024-02-05T17:48:38.144" v="31194" actId="478"/>
          <ac:spMkLst>
            <pc:docMk/>
            <pc:sldMk cId="3758635984" sldId="512"/>
            <ac:spMk id="7" creationId="{D60FDE6B-9B0B-20A6-65D2-4413102AB3B1}"/>
          </ac:spMkLst>
        </pc:spChg>
      </pc:sldChg>
      <pc:sldChg chg="modSp add mod">
        <pc:chgData name="Darcy Turgeon" userId="cf3295c3-edcd-44c6-b5b1-f20b9c7f7e4b" providerId="ADAL" clId="{1AF7A13A-BD18-475E-A876-200A108FAB78}" dt="2024-02-05T17:49:04.480" v="31202" actId="20577"/>
        <pc:sldMkLst>
          <pc:docMk/>
          <pc:sldMk cId="3940886322" sldId="513"/>
        </pc:sldMkLst>
        <pc:spChg chg="mod">
          <ac:chgData name="Darcy Turgeon" userId="cf3295c3-edcd-44c6-b5b1-f20b9c7f7e4b" providerId="ADAL" clId="{1AF7A13A-BD18-475E-A876-200A108FAB78}" dt="2024-02-05T17:49:04.480" v="31202" actId="20577"/>
          <ac:spMkLst>
            <pc:docMk/>
            <pc:sldMk cId="3940886322" sldId="513"/>
            <ac:spMk id="5" creationId="{C0C0B966-A346-6ACC-5FC2-4967DD3E25C8}"/>
          </ac:spMkLst>
        </pc:spChg>
      </pc:sldChg>
      <pc:sldChg chg="addSp modSp add mod">
        <pc:chgData name="Darcy Turgeon" userId="cf3295c3-edcd-44c6-b5b1-f20b9c7f7e4b" providerId="ADAL" clId="{1AF7A13A-BD18-475E-A876-200A108FAB78}" dt="2024-02-05T21:00:21.895" v="31820" actId="20577"/>
        <pc:sldMkLst>
          <pc:docMk/>
          <pc:sldMk cId="55166084" sldId="514"/>
        </pc:sldMkLst>
        <pc:spChg chg="add mod">
          <ac:chgData name="Darcy Turgeon" userId="cf3295c3-edcd-44c6-b5b1-f20b9c7f7e4b" providerId="ADAL" clId="{1AF7A13A-BD18-475E-A876-200A108FAB78}" dt="2024-02-05T21:00:21.895" v="31820" actId="20577"/>
          <ac:spMkLst>
            <pc:docMk/>
            <pc:sldMk cId="55166084" sldId="514"/>
            <ac:spMk id="2" creationId="{C54EE0DF-C624-862D-AC06-56E10524BBFF}"/>
          </ac:spMkLst>
        </pc:spChg>
        <pc:spChg chg="mod">
          <ac:chgData name="Darcy Turgeon" userId="cf3295c3-edcd-44c6-b5b1-f20b9c7f7e4b" providerId="ADAL" clId="{1AF7A13A-BD18-475E-A876-200A108FAB78}" dt="2024-02-05T19:50:50.029" v="31411" actId="14100"/>
          <ac:spMkLst>
            <pc:docMk/>
            <pc:sldMk cId="55166084" sldId="514"/>
            <ac:spMk id="7" creationId="{628396FA-E17A-7A5E-0C46-8693640123F0}"/>
          </ac:spMkLst>
        </pc:spChg>
      </pc:sldChg>
      <pc:sldChg chg="delSp modSp add mod">
        <pc:chgData name="Darcy Turgeon" userId="cf3295c3-edcd-44c6-b5b1-f20b9c7f7e4b" providerId="ADAL" clId="{1AF7A13A-BD18-475E-A876-200A108FAB78}" dt="2024-02-05T21:04:41.289" v="32273" actId="20577"/>
        <pc:sldMkLst>
          <pc:docMk/>
          <pc:sldMk cId="3027981058" sldId="515"/>
        </pc:sldMkLst>
        <pc:spChg chg="del">
          <ac:chgData name="Darcy Turgeon" userId="cf3295c3-edcd-44c6-b5b1-f20b9c7f7e4b" providerId="ADAL" clId="{1AF7A13A-BD18-475E-A876-200A108FAB78}" dt="2024-02-05T21:00:41.435" v="31821" actId="478"/>
          <ac:spMkLst>
            <pc:docMk/>
            <pc:sldMk cId="3027981058" sldId="515"/>
            <ac:spMk id="2" creationId="{C54EE0DF-C624-862D-AC06-56E10524BBFF}"/>
          </ac:spMkLst>
        </pc:spChg>
        <pc:spChg chg="mod">
          <ac:chgData name="Darcy Turgeon" userId="cf3295c3-edcd-44c6-b5b1-f20b9c7f7e4b" providerId="ADAL" clId="{1AF7A13A-BD18-475E-A876-200A108FAB78}" dt="2024-02-05T21:04:41.289" v="32273" actId="20577"/>
          <ac:spMkLst>
            <pc:docMk/>
            <pc:sldMk cId="3027981058" sldId="515"/>
            <ac:spMk id="7" creationId="{628396FA-E17A-7A5E-0C46-8693640123F0}"/>
          </ac:spMkLst>
        </pc:spChg>
      </pc:sldChg>
      <pc:sldChg chg="addSp delSp modSp add mod">
        <pc:chgData name="Darcy Turgeon" userId="cf3295c3-edcd-44c6-b5b1-f20b9c7f7e4b" providerId="ADAL" clId="{1AF7A13A-BD18-475E-A876-200A108FAB78}" dt="2024-02-07T15:11:00.919" v="33481" actId="20577"/>
        <pc:sldMkLst>
          <pc:docMk/>
          <pc:sldMk cId="2228453142" sldId="516"/>
        </pc:sldMkLst>
        <pc:spChg chg="mod">
          <ac:chgData name="Darcy Turgeon" userId="cf3295c3-edcd-44c6-b5b1-f20b9c7f7e4b" providerId="ADAL" clId="{1AF7A13A-BD18-475E-A876-200A108FAB78}" dt="2024-02-07T15:10:47.930" v="33480"/>
          <ac:spMkLst>
            <pc:docMk/>
            <pc:sldMk cId="2228453142" sldId="516"/>
            <ac:spMk id="5" creationId="{C0C0B966-A346-6ACC-5FC2-4967DD3E25C8}"/>
          </ac:spMkLst>
        </pc:spChg>
        <pc:spChg chg="mod">
          <ac:chgData name="Darcy Turgeon" userId="cf3295c3-edcd-44c6-b5b1-f20b9c7f7e4b" providerId="ADAL" clId="{1AF7A13A-BD18-475E-A876-200A108FAB78}" dt="2024-02-07T15:11:00.919" v="33481" actId="20577"/>
          <ac:spMkLst>
            <pc:docMk/>
            <pc:sldMk cId="2228453142" sldId="516"/>
            <ac:spMk id="6" creationId="{4BCA775F-1882-C916-F5FF-34BC1A424268}"/>
          </ac:spMkLst>
        </pc:spChg>
        <pc:picChg chg="add mod ord">
          <ac:chgData name="Darcy Turgeon" userId="cf3295c3-edcd-44c6-b5b1-f20b9c7f7e4b" providerId="ADAL" clId="{1AF7A13A-BD18-475E-A876-200A108FAB78}" dt="2024-02-07T14:59:13.178" v="32824" actId="167"/>
          <ac:picMkLst>
            <pc:docMk/>
            <pc:sldMk cId="2228453142" sldId="516"/>
            <ac:picMk id="3" creationId="{F3C7AB5F-34D1-0280-D45E-69095A8EC3F6}"/>
          </ac:picMkLst>
        </pc:picChg>
        <pc:picChg chg="del">
          <ac:chgData name="Darcy Turgeon" userId="cf3295c3-edcd-44c6-b5b1-f20b9c7f7e4b" providerId="ADAL" clId="{1AF7A13A-BD18-475E-A876-200A108FAB78}" dt="2024-02-07T14:59:14.759" v="32825" actId="478"/>
          <ac:picMkLst>
            <pc:docMk/>
            <pc:sldMk cId="2228453142" sldId="516"/>
            <ac:picMk id="4" creationId="{82F59C69-25C0-C872-0AC4-9CF7A3B09252}"/>
          </ac:picMkLst>
        </pc:picChg>
      </pc:sldChg>
      <pc:sldChg chg="addSp delSp modSp add mod">
        <pc:chgData name="Darcy Turgeon" userId="cf3295c3-edcd-44c6-b5b1-f20b9c7f7e4b" providerId="ADAL" clId="{1AF7A13A-BD18-475E-A876-200A108FAB78}" dt="2024-02-07T15:10:27.627" v="33479" actId="20577"/>
        <pc:sldMkLst>
          <pc:docMk/>
          <pc:sldMk cId="3542644261" sldId="517"/>
        </pc:sldMkLst>
        <pc:spChg chg="mod">
          <ac:chgData name="Darcy Turgeon" userId="cf3295c3-edcd-44c6-b5b1-f20b9c7f7e4b" providerId="ADAL" clId="{1AF7A13A-BD18-475E-A876-200A108FAB78}" dt="2024-02-07T15:10:27.627" v="33479" actId="20577"/>
          <ac:spMkLst>
            <pc:docMk/>
            <pc:sldMk cId="3542644261" sldId="517"/>
            <ac:spMk id="5" creationId="{C0C0B966-A346-6ACC-5FC2-4967DD3E25C8}"/>
          </ac:spMkLst>
        </pc:spChg>
        <pc:spChg chg="mod">
          <ac:chgData name="Darcy Turgeon" userId="cf3295c3-edcd-44c6-b5b1-f20b9c7f7e4b" providerId="ADAL" clId="{1AF7A13A-BD18-475E-A876-200A108FAB78}" dt="2024-02-07T15:04:57.362" v="33405" actId="20577"/>
          <ac:spMkLst>
            <pc:docMk/>
            <pc:sldMk cId="3542644261" sldId="517"/>
            <ac:spMk id="6" creationId="{4BCA775F-1882-C916-F5FF-34BC1A424268}"/>
          </ac:spMkLst>
        </pc:spChg>
        <pc:picChg chg="del">
          <ac:chgData name="Darcy Turgeon" userId="cf3295c3-edcd-44c6-b5b1-f20b9c7f7e4b" providerId="ADAL" clId="{1AF7A13A-BD18-475E-A876-200A108FAB78}" dt="2024-02-07T15:02:20.932" v="33043" actId="478"/>
          <ac:picMkLst>
            <pc:docMk/>
            <pc:sldMk cId="3542644261" sldId="517"/>
            <ac:picMk id="3" creationId="{F3C7AB5F-34D1-0280-D45E-69095A8EC3F6}"/>
          </ac:picMkLst>
        </pc:picChg>
        <pc:picChg chg="add mod ord">
          <ac:chgData name="Darcy Turgeon" userId="cf3295c3-edcd-44c6-b5b1-f20b9c7f7e4b" providerId="ADAL" clId="{1AF7A13A-BD18-475E-A876-200A108FAB78}" dt="2024-02-07T15:02:19.131" v="33042" actId="167"/>
          <ac:picMkLst>
            <pc:docMk/>
            <pc:sldMk cId="3542644261" sldId="517"/>
            <ac:picMk id="4" creationId="{0237D622-0441-F09D-0279-789B584BEC29}"/>
          </ac:picMkLst>
        </pc:picChg>
      </pc:sldChg>
      <pc:sldChg chg="addSp delSp modSp add del">
        <pc:chgData name="Darcy Turgeon" userId="cf3295c3-edcd-44c6-b5b1-f20b9c7f7e4b" providerId="ADAL" clId="{1AF7A13A-BD18-475E-A876-200A108FAB78}" dt="2024-02-08T13:22:38.037" v="33578" actId="2696"/>
        <pc:sldMkLst>
          <pc:docMk/>
          <pc:sldMk cId="1819006423" sldId="518"/>
        </pc:sldMkLst>
        <pc:spChg chg="add mod">
          <ac:chgData name="Darcy Turgeon" userId="cf3295c3-edcd-44c6-b5b1-f20b9c7f7e4b" providerId="ADAL" clId="{1AF7A13A-BD18-475E-A876-200A108FAB78}" dt="2024-02-08T13:22:31.561" v="33577" actId="478"/>
          <ac:spMkLst>
            <pc:docMk/>
            <pc:sldMk cId="1819006423" sldId="518"/>
            <ac:spMk id="2" creationId="{C0C7CB29-FB2A-D1B7-180A-8AC996911015}"/>
          </ac:spMkLst>
        </pc:spChg>
        <pc:spChg chg="del">
          <ac:chgData name="Darcy Turgeon" userId="cf3295c3-edcd-44c6-b5b1-f20b9c7f7e4b" providerId="ADAL" clId="{1AF7A13A-BD18-475E-A876-200A108FAB78}" dt="2024-02-08T13:22:31.561" v="33577" actId="478"/>
          <ac:spMkLst>
            <pc:docMk/>
            <pc:sldMk cId="1819006423" sldId="518"/>
            <ac:spMk id="5" creationId="{C0C0B966-A346-6ACC-5FC2-4967DD3E25C8}"/>
          </ac:spMkLst>
        </pc:spChg>
      </pc:sldChg>
      <pc:sldChg chg="addSp delSp modSp add mod">
        <pc:chgData name="Darcy Turgeon" userId="cf3295c3-edcd-44c6-b5b1-f20b9c7f7e4b" providerId="ADAL" clId="{1AF7A13A-BD18-475E-A876-200A108FAB78}" dt="2024-02-08T14:07:34.443" v="34084" actId="20577"/>
        <pc:sldMkLst>
          <pc:docMk/>
          <pc:sldMk cId="3922807167" sldId="518"/>
        </pc:sldMkLst>
        <pc:spChg chg="mod">
          <ac:chgData name="Darcy Turgeon" userId="cf3295c3-edcd-44c6-b5b1-f20b9c7f7e4b" providerId="ADAL" clId="{1AF7A13A-BD18-475E-A876-200A108FAB78}" dt="2024-02-08T13:52:32.035" v="33603" actId="20577"/>
          <ac:spMkLst>
            <pc:docMk/>
            <pc:sldMk cId="3922807167" sldId="518"/>
            <ac:spMk id="5" creationId="{C0C0B966-A346-6ACC-5FC2-4967DD3E25C8}"/>
          </ac:spMkLst>
        </pc:spChg>
        <pc:spChg chg="mod">
          <ac:chgData name="Darcy Turgeon" userId="cf3295c3-edcd-44c6-b5b1-f20b9c7f7e4b" providerId="ADAL" clId="{1AF7A13A-BD18-475E-A876-200A108FAB78}" dt="2024-02-08T14:07:34.443" v="34084" actId="20577"/>
          <ac:spMkLst>
            <pc:docMk/>
            <pc:sldMk cId="3922807167" sldId="518"/>
            <ac:spMk id="7" creationId="{628396FA-E17A-7A5E-0C46-8693640123F0}"/>
          </ac:spMkLst>
        </pc:spChg>
        <pc:picChg chg="del">
          <ac:chgData name="Darcy Turgeon" userId="cf3295c3-edcd-44c6-b5b1-f20b9c7f7e4b" providerId="ADAL" clId="{1AF7A13A-BD18-475E-A876-200A108FAB78}" dt="2024-02-08T14:03:07.802" v="33717" actId="478"/>
          <ac:picMkLst>
            <pc:docMk/>
            <pc:sldMk cId="3922807167" sldId="518"/>
            <ac:picMk id="3" creationId="{D87267FB-B452-0D90-B765-3996973A089B}"/>
          </ac:picMkLst>
        </pc:picChg>
        <pc:picChg chg="add del mod ord">
          <ac:chgData name="Darcy Turgeon" userId="cf3295c3-edcd-44c6-b5b1-f20b9c7f7e4b" providerId="ADAL" clId="{1AF7A13A-BD18-475E-A876-200A108FAB78}" dt="2024-02-08T14:05:28.020" v="33800" actId="478"/>
          <ac:picMkLst>
            <pc:docMk/>
            <pc:sldMk cId="3922807167" sldId="518"/>
            <ac:picMk id="4" creationId="{3BADBB9D-BB55-5212-5005-813BF7A8F508}"/>
          </ac:picMkLst>
        </pc:picChg>
        <pc:picChg chg="add mod ord">
          <ac:chgData name="Darcy Turgeon" userId="cf3295c3-edcd-44c6-b5b1-f20b9c7f7e4b" providerId="ADAL" clId="{1AF7A13A-BD18-475E-A876-200A108FAB78}" dt="2024-02-08T14:05:26.064" v="33799" actId="167"/>
          <ac:picMkLst>
            <pc:docMk/>
            <pc:sldMk cId="3922807167" sldId="518"/>
            <ac:picMk id="8" creationId="{226EE901-AD1B-6A99-7975-2121AC8C7018}"/>
          </ac:picMkLst>
        </pc:picChg>
      </pc:sldChg>
      <pc:sldChg chg="addSp delSp modSp add mod">
        <pc:chgData name="Darcy Turgeon" userId="cf3295c3-edcd-44c6-b5b1-f20b9c7f7e4b" providerId="ADAL" clId="{1AF7A13A-BD18-475E-A876-200A108FAB78}" dt="2024-02-08T14:13:42.820" v="34398" actId="20577"/>
        <pc:sldMkLst>
          <pc:docMk/>
          <pc:sldMk cId="4036637407" sldId="519"/>
        </pc:sldMkLst>
        <pc:spChg chg="mod">
          <ac:chgData name="Darcy Turgeon" userId="cf3295c3-edcd-44c6-b5b1-f20b9c7f7e4b" providerId="ADAL" clId="{1AF7A13A-BD18-475E-A876-200A108FAB78}" dt="2024-02-08T14:13:42.820" v="34398" actId="20577"/>
          <ac:spMkLst>
            <pc:docMk/>
            <pc:sldMk cId="4036637407" sldId="519"/>
            <ac:spMk id="7" creationId="{628396FA-E17A-7A5E-0C46-8693640123F0}"/>
          </ac:spMkLst>
        </pc:spChg>
        <pc:picChg chg="add mod ord">
          <ac:chgData name="Darcy Turgeon" userId="cf3295c3-edcd-44c6-b5b1-f20b9c7f7e4b" providerId="ADAL" clId="{1AF7A13A-BD18-475E-A876-200A108FAB78}" dt="2024-02-08T14:09:53.090" v="34092" actId="167"/>
          <ac:picMkLst>
            <pc:docMk/>
            <pc:sldMk cId="4036637407" sldId="519"/>
            <ac:picMk id="3" creationId="{7F9AB422-6A73-96E7-496C-B391B639BD10}"/>
          </ac:picMkLst>
        </pc:picChg>
        <pc:picChg chg="del">
          <ac:chgData name="Darcy Turgeon" userId="cf3295c3-edcd-44c6-b5b1-f20b9c7f7e4b" providerId="ADAL" clId="{1AF7A13A-BD18-475E-A876-200A108FAB78}" dt="2024-02-08T14:09:55.148" v="34093" actId="478"/>
          <ac:picMkLst>
            <pc:docMk/>
            <pc:sldMk cId="4036637407" sldId="519"/>
            <ac:picMk id="8" creationId="{226EE901-AD1B-6A99-7975-2121AC8C7018}"/>
          </ac:picMkLst>
        </pc:picChg>
      </pc:sldChg>
    </pc:docChg>
  </pc:docChgLst>
  <pc:docChgLst>
    <pc:chgData name="Darcy Turgeon" userId="cf3295c3-edcd-44c6-b5b1-f20b9c7f7e4b" providerId="ADAL" clId="{053791EB-A0A6-408E-A0A4-A43F3F201DF8}"/>
    <pc:docChg chg="undo custSel addSld delSld modSld sldOrd">
      <pc:chgData name="Darcy Turgeon" userId="cf3295c3-edcd-44c6-b5b1-f20b9c7f7e4b" providerId="ADAL" clId="{053791EB-A0A6-408E-A0A4-A43F3F201DF8}" dt="2023-12-08T21:45:05.111" v="669" actId="2696"/>
      <pc:docMkLst>
        <pc:docMk/>
      </pc:docMkLst>
      <pc:sldChg chg="modSp mod">
        <pc:chgData name="Darcy Turgeon" userId="cf3295c3-edcd-44c6-b5b1-f20b9c7f7e4b" providerId="ADAL" clId="{053791EB-A0A6-408E-A0A4-A43F3F201DF8}" dt="2023-12-08T20:10:11.714" v="30" actId="20577"/>
        <pc:sldMkLst>
          <pc:docMk/>
          <pc:sldMk cId="3389682465" sldId="256"/>
        </pc:sldMkLst>
        <pc:spChg chg="mod">
          <ac:chgData name="Darcy Turgeon" userId="cf3295c3-edcd-44c6-b5b1-f20b9c7f7e4b" providerId="ADAL" clId="{053791EB-A0A6-408E-A0A4-A43F3F201DF8}" dt="2023-12-08T20:10:11.714" v="30" actId="20577"/>
          <ac:spMkLst>
            <pc:docMk/>
            <pc:sldMk cId="3389682465" sldId="256"/>
            <ac:spMk id="2" creationId="{136DC143-BC8E-E720-174F-17C04C04F797}"/>
          </ac:spMkLst>
        </pc:spChg>
        <pc:spChg chg="mod">
          <ac:chgData name="Darcy Turgeon" userId="cf3295c3-edcd-44c6-b5b1-f20b9c7f7e4b" providerId="ADAL" clId="{053791EB-A0A6-408E-A0A4-A43F3F201DF8}" dt="2023-12-08T20:09:55.174" v="13" actId="20577"/>
          <ac:spMkLst>
            <pc:docMk/>
            <pc:sldMk cId="3389682465" sldId="256"/>
            <ac:spMk id="5" creationId="{D15B703D-2A09-401F-93E1-3F163642F312}"/>
          </ac:spMkLst>
        </pc:spChg>
      </pc:sldChg>
      <pc:sldChg chg="addSp delSp modSp mod">
        <pc:chgData name="Darcy Turgeon" userId="cf3295c3-edcd-44c6-b5b1-f20b9c7f7e4b" providerId="ADAL" clId="{053791EB-A0A6-408E-A0A4-A43F3F201DF8}" dt="2023-12-08T21:44:45.714" v="668" actId="1036"/>
        <pc:sldMkLst>
          <pc:docMk/>
          <pc:sldMk cId="608759946" sldId="364"/>
        </pc:sldMkLst>
        <pc:spChg chg="del">
          <ac:chgData name="Darcy Turgeon" userId="cf3295c3-edcd-44c6-b5b1-f20b9c7f7e4b" providerId="ADAL" clId="{053791EB-A0A6-408E-A0A4-A43F3F201DF8}" dt="2023-12-08T20:11:02.569" v="33" actId="931"/>
          <ac:spMkLst>
            <pc:docMk/>
            <pc:sldMk cId="608759946" sldId="364"/>
            <ac:spMk id="4" creationId="{6ACE53F4-0F00-B03A-9D1F-C04794E4255D}"/>
          </ac:spMkLst>
        </pc:spChg>
        <pc:spChg chg="mod">
          <ac:chgData name="Darcy Turgeon" userId="cf3295c3-edcd-44c6-b5b1-f20b9c7f7e4b" providerId="ADAL" clId="{053791EB-A0A6-408E-A0A4-A43F3F201DF8}" dt="2023-12-08T20:11:11.321" v="48" actId="20577"/>
          <ac:spMkLst>
            <pc:docMk/>
            <pc:sldMk cId="608759946" sldId="364"/>
            <ac:spMk id="5" creationId="{0A72C322-2158-9E16-06F7-D26B848158C9}"/>
          </ac:spMkLst>
        </pc:spChg>
        <pc:spChg chg="mod">
          <ac:chgData name="Darcy Turgeon" userId="cf3295c3-edcd-44c6-b5b1-f20b9c7f7e4b" providerId="ADAL" clId="{053791EB-A0A6-408E-A0A4-A43F3F201DF8}" dt="2023-12-08T21:44:45.714" v="668" actId="1036"/>
          <ac:spMkLst>
            <pc:docMk/>
            <pc:sldMk cId="608759946" sldId="364"/>
            <ac:spMk id="6" creationId="{54414694-674F-7A3D-5ECD-F221BDB7172B}"/>
          </ac:spMkLst>
        </pc:spChg>
        <pc:picChg chg="add mod">
          <ac:chgData name="Darcy Turgeon" userId="cf3295c3-edcd-44c6-b5b1-f20b9c7f7e4b" providerId="ADAL" clId="{053791EB-A0A6-408E-A0A4-A43F3F201DF8}" dt="2023-12-08T20:11:02.569" v="33" actId="931"/>
          <ac:picMkLst>
            <pc:docMk/>
            <pc:sldMk cId="608759946" sldId="364"/>
            <ac:picMk id="3" creationId="{80C144AC-FB39-F84B-E5A2-2BE22824BEA8}"/>
          </ac:picMkLst>
        </pc:picChg>
      </pc:sldChg>
      <pc:sldChg chg="addSp delSp modSp mod addAnim delAnim modAnim">
        <pc:chgData name="Darcy Turgeon" userId="cf3295c3-edcd-44c6-b5b1-f20b9c7f7e4b" providerId="ADAL" clId="{053791EB-A0A6-408E-A0A4-A43F3F201DF8}" dt="2023-12-08T21:35:58.801" v="631" actId="20577"/>
        <pc:sldMkLst>
          <pc:docMk/>
          <pc:sldMk cId="2774122520" sldId="365"/>
        </pc:sldMkLst>
        <pc:spChg chg="mod">
          <ac:chgData name="Darcy Turgeon" userId="cf3295c3-edcd-44c6-b5b1-f20b9c7f7e4b" providerId="ADAL" clId="{053791EB-A0A6-408E-A0A4-A43F3F201DF8}" dt="2023-12-08T21:35:58.801" v="631" actId="20577"/>
          <ac:spMkLst>
            <pc:docMk/>
            <pc:sldMk cId="2774122520" sldId="365"/>
            <ac:spMk id="5" creationId="{C0C0B966-A346-6ACC-5FC2-4967DD3E25C8}"/>
          </ac:spMkLst>
        </pc:spChg>
        <pc:spChg chg="del">
          <ac:chgData name="Darcy Turgeon" userId="cf3295c3-edcd-44c6-b5b1-f20b9c7f7e4b" providerId="ADAL" clId="{053791EB-A0A6-408E-A0A4-A43F3F201DF8}" dt="2023-12-08T20:55:30.040" v="154" actId="478"/>
          <ac:spMkLst>
            <pc:docMk/>
            <pc:sldMk cId="2774122520" sldId="365"/>
            <ac:spMk id="6" creationId="{BFBECC0E-9533-6989-53C1-9368D91257DB}"/>
          </ac:spMkLst>
        </pc:spChg>
        <pc:picChg chg="add del mod">
          <ac:chgData name="Darcy Turgeon" userId="cf3295c3-edcd-44c6-b5b1-f20b9c7f7e4b" providerId="ADAL" clId="{053791EB-A0A6-408E-A0A4-A43F3F201DF8}" dt="2023-12-08T21:27:12.856" v="584" actId="478"/>
          <ac:picMkLst>
            <pc:docMk/>
            <pc:sldMk cId="2774122520" sldId="365"/>
            <ac:picMk id="2" creationId="{592F170F-8C01-B738-C0DB-1CC3FFEF0B6F}"/>
          </ac:picMkLst>
        </pc:picChg>
        <pc:picChg chg="add del mod">
          <ac:chgData name="Darcy Turgeon" userId="cf3295c3-edcd-44c6-b5b1-f20b9c7f7e4b" providerId="ADAL" clId="{053791EB-A0A6-408E-A0A4-A43F3F201DF8}" dt="2023-12-08T21:29:37.601" v="601" actId="478"/>
          <ac:picMkLst>
            <pc:docMk/>
            <pc:sldMk cId="2774122520" sldId="365"/>
            <ac:picMk id="3" creationId="{16E05169-6B4D-0955-C282-B2E6BFCC19B1}"/>
          </ac:picMkLst>
        </pc:picChg>
        <pc:picChg chg="add mod">
          <ac:chgData name="Darcy Turgeon" userId="cf3295c3-edcd-44c6-b5b1-f20b9c7f7e4b" providerId="ADAL" clId="{053791EB-A0A6-408E-A0A4-A43F3F201DF8}" dt="2023-12-08T21:35:36.613" v="611"/>
          <ac:picMkLst>
            <pc:docMk/>
            <pc:sldMk cId="2774122520" sldId="365"/>
            <ac:picMk id="4" creationId="{F6032623-BB78-6CAC-D038-51BF61BC0487}"/>
          </ac:picMkLst>
        </pc:picChg>
      </pc:sldChg>
      <pc:sldChg chg="del">
        <pc:chgData name="Darcy Turgeon" userId="cf3295c3-edcd-44c6-b5b1-f20b9c7f7e4b" providerId="ADAL" clId="{053791EB-A0A6-408E-A0A4-A43F3F201DF8}" dt="2023-12-08T21:13:40.146" v="262" actId="2696"/>
        <pc:sldMkLst>
          <pc:docMk/>
          <pc:sldMk cId="4007446038" sldId="366"/>
        </pc:sldMkLst>
      </pc:sldChg>
      <pc:sldChg chg="del">
        <pc:chgData name="Darcy Turgeon" userId="cf3295c3-edcd-44c6-b5b1-f20b9c7f7e4b" providerId="ADAL" clId="{053791EB-A0A6-408E-A0A4-A43F3F201DF8}" dt="2023-12-08T20:10:33.854" v="31" actId="2696"/>
        <pc:sldMkLst>
          <pc:docMk/>
          <pc:sldMk cId="2414108008" sldId="368"/>
        </pc:sldMkLst>
      </pc:sldChg>
      <pc:sldChg chg="add">
        <pc:chgData name="Darcy Turgeon" userId="cf3295c3-edcd-44c6-b5b1-f20b9c7f7e4b" providerId="ADAL" clId="{053791EB-A0A6-408E-A0A4-A43F3F201DF8}" dt="2023-12-08T21:14:04.933" v="263"/>
        <pc:sldMkLst>
          <pc:docMk/>
          <pc:sldMk cId="3969671133" sldId="368"/>
        </pc:sldMkLst>
      </pc:sldChg>
      <pc:sldChg chg="del">
        <pc:chgData name="Darcy Turgeon" userId="cf3295c3-edcd-44c6-b5b1-f20b9c7f7e4b" providerId="ADAL" clId="{053791EB-A0A6-408E-A0A4-A43F3F201DF8}" dt="2023-12-08T20:10:38.537" v="32" actId="2696"/>
        <pc:sldMkLst>
          <pc:docMk/>
          <pc:sldMk cId="789723540" sldId="369"/>
        </pc:sldMkLst>
      </pc:sldChg>
      <pc:sldChg chg="modSp new mod ord">
        <pc:chgData name="Darcy Turgeon" userId="cf3295c3-edcd-44c6-b5b1-f20b9c7f7e4b" providerId="ADAL" clId="{053791EB-A0A6-408E-A0A4-A43F3F201DF8}" dt="2023-12-08T21:20:15.483" v="581" actId="20577"/>
        <pc:sldMkLst>
          <pc:docMk/>
          <pc:sldMk cId="2984212003" sldId="369"/>
        </pc:sldMkLst>
        <pc:spChg chg="mod">
          <ac:chgData name="Darcy Turgeon" userId="cf3295c3-edcd-44c6-b5b1-f20b9c7f7e4b" providerId="ADAL" clId="{053791EB-A0A6-408E-A0A4-A43F3F201DF8}" dt="2023-12-08T21:17:22.735" v="395" actId="20577"/>
          <ac:spMkLst>
            <pc:docMk/>
            <pc:sldMk cId="2984212003" sldId="369"/>
            <ac:spMk id="2" creationId="{DD02D1A4-5A91-6A16-0E6B-416D84E3940A}"/>
          </ac:spMkLst>
        </pc:spChg>
        <pc:spChg chg="mod">
          <ac:chgData name="Darcy Turgeon" userId="cf3295c3-edcd-44c6-b5b1-f20b9c7f7e4b" providerId="ADAL" clId="{053791EB-A0A6-408E-A0A4-A43F3F201DF8}" dt="2023-12-08T21:20:15.483" v="581" actId="20577"/>
          <ac:spMkLst>
            <pc:docMk/>
            <pc:sldMk cId="2984212003" sldId="369"/>
            <ac:spMk id="3" creationId="{FB78A733-A576-2C95-27AD-629AE49296F5}"/>
          </ac:spMkLst>
        </pc:spChg>
      </pc:sldChg>
      <pc:sldChg chg="modSp add del">
        <pc:chgData name="Darcy Turgeon" userId="cf3295c3-edcd-44c6-b5b1-f20b9c7f7e4b" providerId="ADAL" clId="{053791EB-A0A6-408E-A0A4-A43F3F201DF8}" dt="2023-12-08T21:45:05.111" v="669" actId="2696"/>
        <pc:sldMkLst>
          <pc:docMk/>
          <pc:sldMk cId="1803470817" sldId="370"/>
        </pc:sldMkLst>
        <pc:picChg chg="mod">
          <ac:chgData name="Darcy Turgeon" userId="cf3295c3-edcd-44c6-b5b1-f20b9c7f7e4b" providerId="ADAL" clId="{053791EB-A0A6-408E-A0A4-A43F3F201DF8}" dt="2023-12-08T21:36:21.363" v="632"/>
          <ac:picMkLst>
            <pc:docMk/>
            <pc:sldMk cId="1803470817" sldId="370"/>
            <ac:picMk id="2" creationId="{592F170F-8C01-B738-C0DB-1CC3FFEF0B6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2/8/2024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30842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7199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431158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41070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691135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2031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64383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99543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59829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98770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51184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13475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76381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74186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212891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24246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058996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021944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066439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939817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68928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592964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445619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99874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16093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721695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915119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659061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196138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266101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35506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48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174430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187818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93998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17297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133036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749902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06401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894954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226337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24425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95064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71907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49171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766210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8693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60461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833311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674854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724973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024685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519454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72962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572156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300382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910928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5445896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78701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933629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8728681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660078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122219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977578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70856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1692659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45870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6285033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2818350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2227876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104138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0396754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280430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3194905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6637439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8472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2406367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9604775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9735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002990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Tree>
    <p:extLst>
      <p:ext uri="{BB962C8B-B14F-4D97-AF65-F5344CB8AC3E}">
        <p14:creationId xmlns:p14="http://schemas.microsoft.com/office/powerpoint/2010/main" val="9549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dirty="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Point 1</a:t>
            </a:r>
          </a:p>
          <a:p>
            <a:pPr lvl="1"/>
            <a:r>
              <a:rPr lang="en-US" noProof="0" dirty="0"/>
              <a:t>Point 2</a:t>
            </a:r>
          </a:p>
          <a:p>
            <a:pPr lvl="0"/>
            <a:endParaRPr lang="en-US" noProof="0" dirty="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dirty="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dirty="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Tree>
    <p:extLst>
      <p:ext uri="{BB962C8B-B14F-4D97-AF65-F5344CB8AC3E}">
        <p14:creationId xmlns:p14="http://schemas.microsoft.com/office/powerpoint/2010/main" val="1589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dirty="0"/>
              <a:t>Title</a:t>
            </a:r>
          </a:p>
        </p:txBody>
      </p:sp>
    </p:spTree>
    <p:extLst>
      <p:ext uri="{BB962C8B-B14F-4D97-AF65-F5344CB8AC3E}">
        <p14:creationId xmlns:p14="http://schemas.microsoft.com/office/powerpoint/2010/main" val="10213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dirty="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dirty="0"/>
              <a:t>Subtitle</a:t>
            </a:r>
          </a:p>
          <a:p>
            <a:pPr lvl="1"/>
            <a:endParaRPr lang="en-US" noProof="0" dirty="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dirty="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dirty="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dirty="0"/>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dirty="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dirty="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dirty="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dirty="0">
                <a:solidFill>
                  <a:srgbClr val="1F1939"/>
                </a:solidFill>
                <a:latin typeface="Trebuchet MS" panose="020B0603020202020204" pitchFamily="34" charset="0"/>
              </a:rPr>
              <a:t>Hi, I am</a:t>
            </a:r>
            <a:br>
              <a:rPr lang="en-US" sz="5000" b="1" kern="0" noProof="0" dirty="0">
                <a:solidFill>
                  <a:srgbClr val="1F1939"/>
                </a:solidFill>
                <a:latin typeface="Trebuchet MS" panose="020B0603020202020204" pitchFamily="34" charset="0"/>
              </a:rPr>
            </a:br>
            <a:br>
              <a:rPr lang="en-US" sz="5000" b="1"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endParaRPr lang="en-US" sz="5000" kern="0" noProof="0" dirty="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dirty="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dirty="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dirty="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portal.ids-astra.com/login" TargetMode="Externa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p:txBody>
          <a:bodyPr/>
          <a:lstStyle/>
          <a:p>
            <a:r>
              <a:rPr lang="en-US" dirty="0"/>
              <a:t>Back to Basics</a:t>
            </a:r>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r>
              <a:rPr lang="en-US" dirty="0"/>
              <a:t>Parts and Service</a:t>
            </a:r>
          </a:p>
        </p:txBody>
      </p:sp>
    </p:spTree>
    <p:extLst>
      <p:ext uri="{BB962C8B-B14F-4D97-AF65-F5344CB8AC3E}">
        <p14:creationId xmlns:p14="http://schemas.microsoft.com/office/powerpoint/2010/main" val="338968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6"/>
            </a:pPr>
            <a:r>
              <a:rPr lang="en-US" dirty="0"/>
              <a:t>The Tax code will default in for this customer, you can change this in the customer file or change it here by choosing from the drop down.</a:t>
            </a:r>
          </a:p>
          <a:p>
            <a:pPr marL="342900" indent="-342900">
              <a:buFont typeface="+mj-lt"/>
              <a:buAutoNum type="arabicParenR" startAt="6"/>
            </a:pPr>
            <a:r>
              <a:rPr lang="en-US" dirty="0"/>
              <a:t>The Discount % box is for giving a discount in % for the whole transaction and must be done prior to adding any part lines to the parts sale form.</a:t>
            </a:r>
          </a:p>
          <a:p>
            <a:endParaRPr lang="en-US" dirty="0"/>
          </a:p>
        </p:txBody>
      </p:sp>
    </p:spTree>
    <p:extLst>
      <p:ext uri="{BB962C8B-B14F-4D97-AF65-F5344CB8AC3E}">
        <p14:creationId xmlns:p14="http://schemas.microsoft.com/office/powerpoint/2010/main" val="115087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8"/>
            </a:pPr>
            <a:r>
              <a:rPr lang="en-US" dirty="0"/>
              <a:t>If you use Categories, then choose a category for the transaction from the drop down list. You can add/remove categories by going to the Updates Codes and Tables section in the Admin if you have security to do so.</a:t>
            </a:r>
          </a:p>
          <a:p>
            <a:pPr marL="342900" indent="-342900">
              <a:buFont typeface="+mj-lt"/>
              <a:buAutoNum type="arabicParenR" startAt="8"/>
            </a:pPr>
            <a:r>
              <a:rPr lang="en-US" dirty="0"/>
              <a:t>Your sales ID should default in, again if it does not then enter them here it will be your first and last initial usually.</a:t>
            </a:r>
          </a:p>
        </p:txBody>
      </p:sp>
    </p:spTree>
    <p:extLst>
      <p:ext uri="{BB962C8B-B14F-4D97-AF65-F5344CB8AC3E}">
        <p14:creationId xmlns:p14="http://schemas.microsoft.com/office/powerpoint/2010/main" val="351219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10"/>
            </a:pPr>
            <a:r>
              <a:rPr lang="en-US" dirty="0"/>
              <a:t>The Price Level comes from the customer file, it is used for automatically giving customers parts discount and is setup in the </a:t>
            </a:r>
            <a:r>
              <a:rPr lang="en-US" dirty="0">
                <a:solidFill>
                  <a:srgbClr val="FF0000"/>
                </a:solidFill>
              </a:rPr>
              <a:t>Update Parts Pricing Grid</a:t>
            </a:r>
            <a:r>
              <a:rPr lang="en-US" dirty="0"/>
              <a:t> located in the utilities section of the parts module.</a:t>
            </a:r>
          </a:p>
          <a:p>
            <a:pPr marL="342900" indent="-342900">
              <a:buFont typeface="+mj-lt"/>
              <a:buAutoNum type="arabicParenR" startAt="10"/>
            </a:pPr>
            <a:r>
              <a:rPr lang="en-US" dirty="0"/>
              <a:t>If the customer has a PO and wants it printed on the receipt, enter it here.</a:t>
            </a:r>
          </a:p>
        </p:txBody>
      </p:sp>
    </p:spTree>
    <p:extLst>
      <p:ext uri="{BB962C8B-B14F-4D97-AF65-F5344CB8AC3E}">
        <p14:creationId xmlns:p14="http://schemas.microsoft.com/office/powerpoint/2010/main" val="3003464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12"/>
            </a:pPr>
            <a:r>
              <a:rPr lang="en-US" dirty="0"/>
              <a:t>Enter in the part number here if you know it, you can scan the bar code or right click and search for the part. Enter in the quantity the customer is purchasing and verify the price.</a:t>
            </a:r>
          </a:p>
          <a:p>
            <a:pPr marL="342900" indent="-342900">
              <a:buFont typeface="+mj-lt"/>
              <a:buAutoNum type="arabicParenR" startAt="12"/>
            </a:pPr>
            <a:r>
              <a:rPr lang="en-US" dirty="0"/>
              <a:t>The Discount % is where you give a line-by-line discount on any part. Enter it here to discount the line only.</a:t>
            </a:r>
          </a:p>
        </p:txBody>
      </p:sp>
    </p:spTree>
    <p:extLst>
      <p:ext uri="{BB962C8B-B14F-4D97-AF65-F5344CB8AC3E}">
        <p14:creationId xmlns:p14="http://schemas.microsoft.com/office/powerpoint/2010/main" val="26261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14"/>
            </a:pPr>
            <a:r>
              <a:rPr lang="en-US" dirty="0"/>
              <a:t>Once you are satisfied that the Part Sale form is complete, Click on the </a:t>
            </a:r>
            <a:r>
              <a:rPr lang="en-US" dirty="0">
                <a:solidFill>
                  <a:srgbClr val="FF0000"/>
                </a:solidFill>
              </a:rPr>
              <a:t>Accept Payment </a:t>
            </a:r>
            <a:r>
              <a:rPr lang="en-US" dirty="0"/>
              <a:t>button or click the Save Icon at the top to initiate the </a:t>
            </a:r>
            <a:r>
              <a:rPr lang="en-US" dirty="0">
                <a:solidFill>
                  <a:srgbClr val="FF0000"/>
                </a:solidFill>
              </a:rPr>
              <a:t>Take Payment </a:t>
            </a:r>
            <a:r>
              <a:rPr lang="en-US" dirty="0"/>
              <a:t>screen. </a:t>
            </a:r>
            <a:r>
              <a:rPr lang="en-US" dirty="0">
                <a:solidFill>
                  <a:srgbClr val="FF0000"/>
                </a:solidFill>
              </a:rPr>
              <a:t> </a:t>
            </a:r>
          </a:p>
        </p:txBody>
      </p:sp>
    </p:spTree>
    <p:extLst>
      <p:ext uri="{BB962C8B-B14F-4D97-AF65-F5344CB8AC3E}">
        <p14:creationId xmlns:p14="http://schemas.microsoft.com/office/powerpoint/2010/main" val="341973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044FD8-5582-6758-9B6C-4E216B8D25C4}"/>
              </a:ext>
            </a:extLst>
          </p:cNvPr>
          <p:cNvPicPr>
            <a:picLocks noChangeAspect="1"/>
          </p:cNvPicPr>
          <p:nvPr/>
        </p:nvPicPr>
        <p:blipFill>
          <a:blip r:embed="rId3"/>
          <a:stretch>
            <a:fillRect/>
          </a:stretch>
        </p:blipFill>
        <p:spPr>
          <a:xfrm>
            <a:off x="4320758" y="1846053"/>
            <a:ext cx="4667965" cy="251352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5"/>
            <a:ext cx="8394040" cy="879894"/>
          </a:xfrm>
        </p:spPr>
        <p:txBody>
          <a:bodyPr/>
          <a:lstStyle/>
          <a:p>
            <a:r>
              <a:rPr lang="en-US" dirty="0"/>
              <a:t>Once the take payment screen appears you have 6 options to choose from in order to accept payment, Cash, Credit, Check, Debit, Deposit and Other</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1636145"/>
            <a:ext cx="3640887" cy="272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kern="0" dirty="0"/>
              <a:t>Choose </a:t>
            </a:r>
            <a:r>
              <a:rPr lang="en-US" kern="0" dirty="0">
                <a:solidFill>
                  <a:srgbClr val="FF0000"/>
                </a:solidFill>
              </a:rPr>
              <a:t>Cash</a:t>
            </a:r>
            <a:r>
              <a:rPr lang="en-US" kern="0" dirty="0"/>
              <a:t> if the customer pays you in Cash.</a:t>
            </a:r>
          </a:p>
          <a:p>
            <a:pPr marL="342900" indent="-342900">
              <a:buFont typeface="+mj-lt"/>
              <a:buAutoNum type="arabicParenR"/>
            </a:pPr>
            <a:r>
              <a:rPr lang="en-US" kern="0" dirty="0"/>
              <a:t>Choose </a:t>
            </a:r>
            <a:r>
              <a:rPr lang="en-US" kern="0" dirty="0">
                <a:solidFill>
                  <a:srgbClr val="FF0000"/>
                </a:solidFill>
              </a:rPr>
              <a:t>Credit </a:t>
            </a:r>
            <a:r>
              <a:rPr lang="en-US" kern="0" dirty="0"/>
              <a:t>if you are setup with Charge It Pro.</a:t>
            </a:r>
          </a:p>
          <a:p>
            <a:pPr marL="342900" indent="-342900">
              <a:buFont typeface="+mj-lt"/>
              <a:buAutoNum type="arabicParenR"/>
            </a:pPr>
            <a:r>
              <a:rPr lang="en-US" kern="0" dirty="0"/>
              <a:t>Choose Check if they pay by a check</a:t>
            </a:r>
          </a:p>
          <a:p>
            <a:pPr marL="342900" indent="-342900">
              <a:buFont typeface="+mj-lt"/>
              <a:buAutoNum type="arabicParenR"/>
            </a:pPr>
            <a:r>
              <a:rPr lang="en-US" kern="0" dirty="0"/>
              <a:t>Choose </a:t>
            </a:r>
            <a:r>
              <a:rPr lang="en-US" kern="0" dirty="0">
                <a:solidFill>
                  <a:srgbClr val="FF0000"/>
                </a:solidFill>
              </a:rPr>
              <a:t>Debit</a:t>
            </a:r>
            <a:r>
              <a:rPr lang="en-US" kern="0" dirty="0"/>
              <a:t> if customer wants to pay using their debit card</a:t>
            </a:r>
          </a:p>
          <a:p>
            <a:pPr marL="342900" indent="-342900">
              <a:buFont typeface="+mj-lt"/>
              <a:buAutoNum type="arabicParenR"/>
            </a:pPr>
            <a:endParaRPr lang="en-US" kern="0" dirty="0"/>
          </a:p>
        </p:txBody>
      </p:sp>
    </p:spTree>
    <p:extLst>
      <p:ext uri="{BB962C8B-B14F-4D97-AF65-F5344CB8AC3E}">
        <p14:creationId xmlns:p14="http://schemas.microsoft.com/office/powerpoint/2010/main" val="85907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044FD8-5582-6758-9B6C-4E216B8D25C4}"/>
              </a:ext>
            </a:extLst>
          </p:cNvPr>
          <p:cNvPicPr>
            <a:picLocks noChangeAspect="1"/>
          </p:cNvPicPr>
          <p:nvPr/>
        </p:nvPicPr>
        <p:blipFill>
          <a:blip r:embed="rId3"/>
          <a:stretch>
            <a:fillRect/>
          </a:stretch>
        </p:blipFill>
        <p:spPr>
          <a:xfrm>
            <a:off x="4320758" y="1846053"/>
            <a:ext cx="4667965" cy="251352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4" y="912329"/>
            <a:ext cx="6573868" cy="8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5"/>
            </a:pPr>
            <a:r>
              <a:rPr lang="en-US" kern="0" dirty="0"/>
              <a:t>Use </a:t>
            </a:r>
            <a:r>
              <a:rPr lang="en-US" kern="0" dirty="0">
                <a:solidFill>
                  <a:srgbClr val="FF0000"/>
                </a:solidFill>
              </a:rPr>
              <a:t>Deposit</a:t>
            </a:r>
            <a:r>
              <a:rPr lang="en-US" kern="0" dirty="0"/>
              <a:t> if the customer has a deposit/credit with your company</a:t>
            </a:r>
          </a:p>
          <a:p>
            <a:pPr marL="342900" indent="-342900">
              <a:buFont typeface="+mj-lt"/>
              <a:buAutoNum type="arabicParenR" startAt="5"/>
            </a:pPr>
            <a:r>
              <a:rPr lang="en-US" kern="0" dirty="0"/>
              <a:t>If you  use your own payment terminal, choose </a:t>
            </a:r>
            <a:r>
              <a:rPr lang="en-US" kern="0" dirty="0">
                <a:solidFill>
                  <a:srgbClr val="FF0000"/>
                </a:solidFill>
              </a:rPr>
              <a:t>Other</a:t>
            </a:r>
            <a:r>
              <a:rPr lang="en-US" kern="0" dirty="0"/>
              <a:t>.</a:t>
            </a:r>
          </a:p>
          <a:p>
            <a:pPr marL="342900" indent="-342900">
              <a:buFont typeface="+mj-lt"/>
              <a:buAutoNum type="arabicPeriod" startAt="6"/>
            </a:pPr>
            <a:endParaRPr lang="en-US" kern="0" dirty="0"/>
          </a:p>
        </p:txBody>
      </p:sp>
      <p:sp>
        <p:nvSpPr>
          <p:cNvPr id="4" name="Text Placeholder 2">
            <a:extLst>
              <a:ext uri="{FF2B5EF4-FFF2-40B4-BE49-F238E27FC236}">
                <a16:creationId xmlns:a16="http://schemas.microsoft.com/office/drawing/2014/main" id="{B1464E33-9B75-E8BD-C1ED-02683959FF1F}"/>
              </a:ext>
            </a:extLst>
          </p:cNvPr>
          <p:cNvSpPr txBox="1">
            <a:spLocks/>
          </p:cNvSpPr>
          <p:nvPr/>
        </p:nvSpPr>
        <p:spPr bwMode="auto">
          <a:xfrm>
            <a:off x="594684" y="3122761"/>
            <a:ext cx="3589127" cy="123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7"/>
            </a:pPr>
            <a:r>
              <a:rPr lang="en-US" kern="0" dirty="0"/>
              <a:t>Check this box if you want to print a receipt</a:t>
            </a:r>
          </a:p>
          <a:p>
            <a:pPr marL="342900" indent="-342900">
              <a:buFont typeface="+mj-lt"/>
              <a:buAutoNum type="arabicParenR" startAt="7"/>
            </a:pPr>
            <a:r>
              <a:rPr lang="en-US" kern="0" dirty="0"/>
              <a:t>Check this box to email the receipt</a:t>
            </a:r>
          </a:p>
        </p:txBody>
      </p:sp>
      <p:sp>
        <p:nvSpPr>
          <p:cNvPr id="9" name="Text Placeholder 2">
            <a:extLst>
              <a:ext uri="{FF2B5EF4-FFF2-40B4-BE49-F238E27FC236}">
                <a16:creationId xmlns:a16="http://schemas.microsoft.com/office/drawing/2014/main" id="{D8988A1B-2B6A-BAF9-F8F9-7260BD9BBF6E}"/>
              </a:ext>
            </a:extLst>
          </p:cNvPr>
          <p:cNvSpPr txBox="1">
            <a:spLocks/>
          </p:cNvSpPr>
          <p:nvPr/>
        </p:nvSpPr>
        <p:spPr bwMode="auto">
          <a:xfrm>
            <a:off x="948906" y="1673523"/>
            <a:ext cx="3354600" cy="1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By clicking on the </a:t>
            </a:r>
            <a:r>
              <a:rPr lang="en-US" kern="0" dirty="0">
                <a:solidFill>
                  <a:srgbClr val="FF0000"/>
                </a:solidFill>
              </a:rPr>
              <a:t>Other</a:t>
            </a:r>
            <a:r>
              <a:rPr lang="en-US" kern="0" dirty="0"/>
              <a:t> button, you will be able to choose from Visa, Mastercard, American Express, Wire Transfers and Gift Cards etc...</a:t>
            </a:r>
          </a:p>
          <a:p>
            <a:endParaRPr lang="en-US" kern="0" dirty="0"/>
          </a:p>
        </p:txBody>
      </p:sp>
    </p:spTree>
    <p:extLst>
      <p:ext uri="{BB962C8B-B14F-4D97-AF65-F5344CB8AC3E}">
        <p14:creationId xmlns:p14="http://schemas.microsoft.com/office/powerpoint/2010/main" val="205465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044FD8-5582-6758-9B6C-4E216B8D25C4}"/>
              </a:ext>
            </a:extLst>
          </p:cNvPr>
          <p:cNvPicPr>
            <a:picLocks noChangeAspect="1"/>
          </p:cNvPicPr>
          <p:nvPr/>
        </p:nvPicPr>
        <p:blipFill>
          <a:blip r:embed="rId3"/>
          <a:stretch>
            <a:fillRect/>
          </a:stretch>
        </p:blipFill>
        <p:spPr>
          <a:xfrm>
            <a:off x="4320758" y="1846053"/>
            <a:ext cx="4667965" cy="251352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8394039" cy="87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9"/>
            </a:pPr>
            <a:r>
              <a:rPr lang="en-US" kern="0" dirty="0"/>
              <a:t>If the customer has charge privileges, then the </a:t>
            </a:r>
            <a:r>
              <a:rPr lang="en-US" kern="0" dirty="0">
                <a:solidFill>
                  <a:srgbClr val="FF0000"/>
                </a:solidFill>
              </a:rPr>
              <a:t>Send to AR </a:t>
            </a:r>
            <a:r>
              <a:rPr lang="en-US" kern="0" dirty="0"/>
              <a:t>checkbox will not be greyed out and you can send it to AR. To add charge privileges for a customer you must have the </a:t>
            </a:r>
          </a:p>
          <a:p>
            <a:pPr marL="342900" indent="-342900">
              <a:buFont typeface="+mj-lt"/>
              <a:buAutoNum type="arabicPeriod" startAt="6"/>
            </a:pPr>
            <a:endParaRPr lang="en-US" kern="0" dirty="0"/>
          </a:p>
        </p:txBody>
      </p:sp>
      <p:sp>
        <p:nvSpPr>
          <p:cNvPr id="2" name="Text Placeholder 2">
            <a:extLst>
              <a:ext uri="{FF2B5EF4-FFF2-40B4-BE49-F238E27FC236}">
                <a16:creationId xmlns:a16="http://schemas.microsoft.com/office/drawing/2014/main" id="{29B3AE6F-10FB-C019-12F2-9DF636710BF6}"/>
              </a:ext>
            </a:extLst>
          </p:cNvPr>
          <p:cNvSpPr txBox="1">
            <a:spLocks/>
          </p:cNvSpPr>
          <p:nvPr/>
        </p:nvSpPr>
        <p:spPr bwMode="auto">
          <a:xfrm>
            <a:off x="948906" y="1587259"/>
            <a:ext cx="3286664" cy="27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security to do so and this is maintained in the customer file.</a:t>
            </a:r>
          </a:p>
          <a:p>
            <a:endParaRPr lang="en-US" kern="0" dirty="0"/>
          </a:p>
          <a:p>
            <a:r>
              <a:rPr lang="en-US" kern="0" dirty="0"/>
              <a:t>Once you are satisfied with the payment and options, click the </a:t>
            </a:r>
            <a:r>
              <a:rPr lang="en-US" kern="0" dirty="0">
                <a:solidFill>
                  <a:srgbClr val="FF0000"/>
                </a:solidFill>
              </a:rPr>
              <a:t>OK</a:t>
            </a:r>
            <a:r>
              <a:rPr lang="en-US" kern="0" dirty="0"/>
              <a:t> button to process the payment.</a:t>
            </a:r>
          </a:p>
          <a:p>
            <a:pPr marL="342900" indent="-342900">
              <a:buFont typeface="+mj-lt"/>
              <a:buAutoNum type="arabicPeriod" startAt="6"/>
            </a:pPr>
            <a:endParaRPr lang="en-US" kern="0" dirty="0"/>
          </a:p>
        </p:txBody>
      </p:sp>
    </p:spTree>
    <p:extLst>
      <p:ext uri="{BB962C8B-B14F-4D97-AF65-F5344CB8AC3E}">
        <p14:creationId xmlns:p14="http://schemas.microsoft.com/office/powerpoint/2010/main" val="872779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2779C-D896-D93D-2B53-7C38E8A10402}"/>
              </a:ext>
            </a:extLst>
          </p:cNvPr>
          <p:cNvPicPr>
            <a:picLocks noChangeAspect="1"/>
          </p:cNvPicPr>
          <p:nvPr/>
        </p:nvPicPr>
        <p:blipFill>
          <a:blip r:embed="rId3"/>
          <a:stretch>
            <a:fillRect/>
          </a:stretch>
        </p:blipFill>
        <p:spPr>
          <a:xfrm>
            <a:off x="4048410" y="1699404"/>
            <a:ext cx="4940313" cy="2660169"/>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8394039" cy="8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If you make a mistake during the take payment process, you can always use the </a:t>
            </a:r>
            <a:r>
              <a:rPr lang="en-US" kern="0" dirty="0">
                <a:solidFill>
                  <a:srgbClr val="FF0000"/>
                </a:solidFill>
              </a:rPr>
              <a:t>Reverse</a:t>
            </a:r>
            <a:r>
              <a:rPr lang="en-US" kern="0" dirty="0"/>
              <a:t> payment hyper link as shown.</a:t>
            </a:r>
          </a:p>
        </p:txBody>
      </p:sp>
      <p:sp>
        <p:nvSpPr>
          <p:cNvPr id="2" name="Text Placeholder 2">
            <a:extLst>
              <a:ext uri="{FF2B5EF4-FFF2-40B4-BE49-F238E27FC236}">
                <a16:creationId xmlns:a16="http://schemas.microsoft.com/office/drawing/2014/main" id="{29B3AE6F-10FB-C019-12F2-9DF636710BF6}"/>
              </a:ext>
            </a:extLst>
          </p:cNvPr>
          <p:cNvSpPr txBox="1">
            <a:spLocks/>
          </p:cNvSpPr>
          <p:nvPr/>
        </p:nvSpPr>
        <p:spPr bwMode="auto">
          <a:xfrm>
            <a:off x="594682" y="1699404"/>
            <a:ext cx="3295832" cy="26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This will reverse the current payment and allow you to start over with a new payment option.</a:t>
            </a:r>
          </a:p>
        </p:txBody>
      </p:sp>
    </p:spTree>
    <p:extLst>
      <p:ext uri="{BB962C8B-B14F-4D97-AF65-F5344CB8AC3E}">
        <p14:creationId xmlns:p14="http://schemas.microsoft.com/office/powerpoint/2010/main" val="223132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8394039" cy="8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We manage special orders over the counter using the sell parts form. The process is the same</a:t>
            </a:r>
          </a:p>
        </p:txBody>
      </p:sp>
      <p:sp>
        <p:nvSpPr>
          <p:cNvPr id="2" name="Text Placeholder 2">
            <a:extLst>
              <a:ext uri="{FF2B5EF4-FFF2-40B4-BE49-F238E27FC236}">
                <a16:creationId xmlns:a16="http://schemas.microsoft.com/office/drawing/2014/main" id="{29B3AE6F-10FB-C019-12F2-9DF636710BF6}"/>
              </a:ext>
            </a:extLst>
          </p:cNvPr>
          <p:cNvSpPr txBox="1">
            <a:spLocks/>
          </p:cNvSpPr>
          <p:nvPr/>
        </p:nvSpPr>
        <p:spPr bwMode="auto">
          <a:xfrm>
            <a:off x="594682" y="1293962"/>
            <a:ext cx="4113910" cy="306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As selling a part in stock. The exception is the part quantity is 0, this will trigger the special order to activate once we put a quantity to order in the quantity field.</a:t>
            </a:r>
          </a:p>
        </p:txBody>
      </p:sp>
      <p:pic>
        <p:nvPicPr>
          <p:cNvPr id="4" name="Picture 3">
            <a:extLst>
              <a:ext uri="{FF2B5EF4-FFF2-40B4-BE49-F238E27FC236}">
                <a16:creationId xmlns:a16="http://schemas.microsoft.com/office/drawing/2014/main" id="{2E81CCEE-617A-F622-46DB-883508C703E3}"/>
              </a:ext>
            </a:extLst>
          </p:cNvPr>
          <p:cNvPicPr>
            <a:picLocks noChangeAspect="1"/>
          </p:cNvPicPr>
          <p:nvPr/>
        </p:nvPicPr>
        <p:blipFill>
          <a:blip r:embed="rId3"/>
          <a:stretch>
            <a:fillRect/>
          </a:stretch>
        </p:blipFill>
        <p:spPr>
          <a:xfrm>
            <a:off x="4874814" y="1412774"/>
            <a:ext cx="4113910" cy="2946798"/>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52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Welcome…Thank you for coming</a:t>
            </a:r>
          </a:p>
        </p:txBody>
      </p:sp>
      <p:sp>
        <p:nvSpPr>
          <p:cNvPr id="2" name="Text Placeholder 2">
            <a:extLst>
              <a:ext uri="{FF2B5EF4-FFF2-40B4-BE49-F238E27FC236}">
                <a16:creationId xmlns:a16="http://schemas.microsoft.com/office/drawing/2014/main" id="{A1605848-12E5-131C-F5DF-BBDD55BF98EE}"/>
              </a:ext>
            </a:extLst>
          </p:cNvPr>
          <p:cNvSpPr txBox="1">
            <a:spLocks/>
          </p:cNvSpPr>
          <p:nvPr/>
        </p:nvSpPr>
        <p:spPr bwMode="auto">
          <a:xfrm>
            <a:off x="435111" y="954086"/>
            <a:ext cx="7377545" cy="3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buFont typeface="Arial" panose="020B0604020202020204" pitchFamily="34" charset="0"/>
              <a:buChar char="•"/>
            </a:pPr>
            <a:r>
              <a:rPr lang="en-US" sz="1400" kern="0" dirty="0"/>
              <a:t>We appreciate your time and commitment to learning more about your G2 software system. We realize your time is valuable, and we want you to get the most out of these training classes.</a:t>
            </a:r>
          </a:p>
          <a:p>
            <a:pPr marL="285750" indent="-285750">
              <a:buFont typeface="Arial" panose="020B0604020202020204" pitchFamily="34" charset="0"/>
              <a:buChar char="•"/>
            </a:pPr>
            <a:r>
              <a:rPr lang="en-US" sz="1400" kern="0" dirty="0"/>
              <a:t>We strive to help you discover the most efficient and productive ways to use the software, which would include reports, manage menus, as well as daily, weekly and monthly activities to ensure your data is as accurate and timely as possible.</a:t>
            </a:r>
          </a:p>
          <a:p>
            <a:pPr marL="285750" indent="-285750">
              <a:buFont typeface="Arial" panose="020B0604020202020204" pitchFamily="34" charset="0"/>
              <a:buChar char="•"/>
            </a:pPr>
            <a:r>
              <a:rPr lang="en-US" sz="1400" kern="0" dirty="0"/>
              <a:t>Please keep your phones on MUTE, we will have time for Questions at the end of the presentation.</a:t>
            </a:r>
          </a:p>
        </p:txBody>
      </p:sp>
    </p:spTree>
    <p:extLst>
      <p:ext uri="{BB962C8B-B14F-4D97-AF65-F5344CB8AC3E}">
        <p14:creationId xmlns:p14="http://schemas.microsoft.com/office/powerpoint/2010/main" val="241960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9A9ACA-E14B-EF7A-086F-AD2AA3BDB2A6}"/>
              </a:ext>
            </a:extLst>
          </p:cNvPr>
          <p:cNvPicPr>
            <a:picLocks noChangeAspect="1"/>
          </p:cNvPicPr>
          <p:nvPr/>
        </p:nvPicPr>
        <p:blipFill>
          <a:blip r:embed="rId3"/>
          <a:stretch>
            <a:fillRect/>
          </a:stretch>
        </p:blipFill>
        <p:spPr>
          <a:xfrm>
            <a:off x="4269186" y="945536"/>
            <a:ext cx="4719537" cy="338060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Putting in a quantity and tabbing over will trigger the system to put this part on special order as shown. Press the Yes button.</a:t>
            </a:r>
          </a:p>
        </p:txBody>
      </p:sp>
    </p:spTree>
    <p:extLst>
      <p:ext uri="{BB962C8B-B14F-4D97-AF65-F5344CB8AC3E}">
        <p14:creationId xmlns:p14="http://schemas.microsoft.com/office/powerpoint/2010/main" val="389601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EFF72-D78E-2712-9CBD-57BF8DB10BF7}"/>
              </a:ext>
            </a:extLst>
          </p:cNvPr>
          <p:cNvPicPr>
            <a:picLocks noChangeAspect="1"/>
          </p:cNvPicPr>
          <p:nvPr/>
        </p:nvPicPr>
        <p:blipFill>
          <a:blip r:embed="rId3"/>
          <a:stretch>
            <a:fillRect/>
          </a:stretch>
        </p:blipFill>
        <p:spPr>
          <a:xfrm>
            <a:off x="4269186" y="945535"/>
            <a:ext cx="4719537" cy="338060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When we put the part on special order we are taking a deposit on the part, in this case a 100% deposit is required and this can be changed in the settings. When we get the part in we will add the shipping charges in the extra tab when the customer comes to pick up. </a:t>
            </a:r>
          </a:p>
        </p:txBody>
      </p:sp>
    </p:spTree>
    <p:extLst>
      <p:ext uri="{BB962C8B-B14F-4D97-AF65-F5344CB8AC3E}">
        <p14:creationId xmlns:p14="http://schemas.microsoft.com/office/powerpoint/2010/main" val="1544774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3CB5AC-BB8C-7359-6CFF-8EC8DD92CCDC}"/>
              </a:ext>
            </a:extLst>
          </p:cNvPr>
          <p:cNvPicPr>
            <a:picLocks noChangeAspect="1"/>
          </p:cNvPicPr>
          <p:nvPr/>
        </p:nvPicPr>
        <p:blipFill>
          <a:blip r:embed="rId3"/>
          <a:stretch>
            <a:fillRect/>
          </a:stretch>
        </p:blipFill>
        <p:spPr>
          <a:xfrm>
            <a:off x="4295955" y="964710"/>
            <a:ext cx="4692769" cy="3361434"/>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If you need to make changes to the part, click on the Special Orders tab to see the part, here you can update and change as needed. In this tabbed view you can also change the amount of the deposit in the bottom right corner, </a:t>
            </a:r>
            <a:r>
              <a:rPr lang="en-US" kern="0" dirty="0">
                <a:solidFill>
                  <a:srgbClr val="FF0000"/>
                </a:solidFill>
              </a:rPr>
              <a:t>not recommended</a:t>
            </a:r>
            <a:r>
              <a:rPr lang="en-US" kern="0" dirty="0"/>
              <a:t>.                                      </a:t>
            </a:r>
          </a:p>
        </p:txBody>
      </p:sp>
    </p:spTree>
    <p:extLst>
      <p:ext uri="{BB962C8B-B14F-4D97-AF65-F5344CB8AC3E}">
        <p14:creationId xmlns:p14="http://schemas.microsoft.com/office/powerpoint/2010/main" val="266537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95082-DA5A-305D-9E76-BB051B73C6CE}"/>
              </a:ext>
            </a:extLst>
          </p:cNvPr>
          <p:cNvPicPr>
            <a:picLocks noChangeAspect="1"/>
          </p:cNvPicPr>
          <p:nvPr/>
        </p:nvPicPr>
        <p:blipFill>
          <a:blip r:embed="rId3"/>
          <a:stretch>
            <a:fillRect/>
          </a:stretch>
        </p:blipFill>
        <p:spPr>
          <a:xfrm>
            <a:off x="4220279" y="943931"/>
            <a:ext cx="4768445" cy="3415641"/>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Click accept payment and process the special order once you are satisfied with the purchase agreement.</a:t>
            </a:r>
          </a:p>
        </p:txBody>
      </p:sp>
    </p:spTree>
    <p:extLst>
      <p:ext uri="{BB962C8B-B14F-4D97-AF65-F5344CB8AC3E}">
        <p14:creationId xmlns:p14="http://schemas.microsoft.com/office/powerpoint/2010/main" val="329653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5A628E-607A-08C8-E972-DEF5579A2514}"/>
              </a:ext>
            </a:extLst>
          </p:cNvPr>
          <p:cNvPicPr>
            <a:picLocks noChangeAspect="1"/>
          </p:cNvPicPr>
          <p:nvPr/>
        </p:nvPicPr>
        <p:blipFill>
          <a:blip r:embed="rId3"/>
          <a:stretch>
            <a:fillRect/>
          </a:stretch>
        </p:blipFill>
        <p:spPr>
          <a:xfrm>
            <a:off x="4220279" y="943930"/>
            <a:ext cx="4768445" cy="3415642"/>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Once the part is received by the dealership we would call the customer to come in and pick up the part. At this time the customer will pay any taxes and shipping charges. We create a </a:t>
            </a:r>
            <a:r>
              <a:rPr lang="en-US" u="sng" kern="0" dirty="0"/>
              <a:t>new counter invoice </a:t>
            </a:r>
            <a:r>
              <a:rPr lang="en-US" kern="0" dirty="0"/>
              <a:t>for this procedure. Once we put the customer number in the invoice the system informs us of the special order for this customer.</a:t>
            </a:r>
          </a:p>
        </p:txBody>
      </p:sp>
    </p:spTree>
    <p:extLst>
      <p:ext uri="{BB962C8B-B14F-4D97-AF65-F5344CB8AC3E}">
        <p14:creationId xmlns:p14="http://schemas.microsoft.com/office/powerpoint/2010/main" val="1625728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21B7E-272E-934D-2FF9-D10741F1F6D4}"/>
              </a:ext>
            </a:extLst>
          </p:cNvPr>
          <p:cNvPicPr>
            <a:picLocks noChangeAspect="1"/>
          </p:cNvPicPr>
          <p:nvPr/>
        </p:nvPicPr>
        <p:blipFill>
          <a:blip r:embed="rId3"/>
          <a:stretch>
            <a:fillRect/>
          </a:stretch>
        </p:blipFill>
        <p:spPr>
          <a:xfrm>
            <a:off x="4220279" y="943930"/>
            <a:ext cx="4768445" cy="341564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When we click Yes, the load special order form will appear, we simply choose the parts to load them onto the parts sale invoice.</a:t>
            </a:r>
          </a:p>
        </p:txBody>
      </p:sp>
    </p:spTree>
    <p:extLst>
      <p:ext uri="{BB962C8B-B14F-4D97-AF65-F5344CB8AC3E}">
        <p14:creationId xmlns:p14="http://schemas.microsoft.com/office/powerpoint/2010/main" val="3432625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EDC68-4BD1-BD06-127D-56BDCFC6395E}"/>
              </a:ext>
            </a:extLst>
          </p:cNvPr>
          <p:cNvPicPr>
            <a:picLocks noChangeAspect="1"/>
          </p:cNvPicPr>
          <p:nvPr/>
        </p:nvPicPr>
        <p:blipFill>
          <a:blip r:embed="rId3"/>
          <a:stretch>
            <a:fillRect/>
          </a:stretch>
        </p:blipFill>
        <p:spPr>
          <a:xfrm>
            <a:off x="4220279" y="943930"/>
            <a:ext cx="4768445" cy="3415642"/>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part now shows up in the parts tab and comes in with the applicable taxes. We still have to charge the customer for the freight if there are any freight charges.</a:t>
            </a:r>
          </a:p>
        </p:txBody>
      </p:sp>
    </p:spTree>
    <p:extLst>
      <p:ext uri="{BB962C8B-B14F-4D97-AF65-F5344CB8AC3E}">
        <p14:creationId xmlns:p14="http://schemas.microsoft.com/office/powerpoint/2010/main" val="385799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DFE40-18D6-8BAF-4758-E85EE8592CDE}"/>
              </a:ext>
            </a:extLst>
          </p:cNvPr>
          <p:cNvPicPr>
            <a:picLocks noChangeAspect="1"/>
          </p:cNvPicPr>
          <p:nvPr/>
        </p:nvPicPr>
        <p:blipFill>
          <a:blip r:embed="rId3"/>
          <a:stretch>
            <a:fillRect/>
          </a:stretch>
        </p:blipFill>
        <p:spPr>
          <a:xfrm>
            <a:off x="4220278" y="912328"/>
            <a:ext cx="4768445" cy="3415642"/>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Charge any freight, go to the Extra tab and enter in your freight extra code and put the price you are charging the customer for.</a:t>
            </a:r>
          </a:p>
        </p:txBody>
      </p:sp>
    </p:spTree>
    <p:extLst>
      <p:ext uri="{BB962C8B-B14F-4D97-AF65-F5344CB8AC3E}">
        <p14:creationId xmlns:p14="http://schemas.microsoft.com/office/powerpoint/2010/main" val="166125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125D35-22E0-D5F2-0A4B-2346E24AD09D}"/>
              </a:ext>
            </a:extLst>
          </p:cNvPr>
          <p:cNvPicPr>
            <a:picLocks noChangeAspect="1"/>
          </p:cNvPicPr>
          <p:nvPr/>
        </p:nvPicPr>
        <p:blipFill>
          <a:blip r:embed="rId3"/>
          <a:stretch>
            <a:fillRect/>
          </a:stretch>
        </p:blipFill>
        <p:spPr>
          <a:xfrm>
            <a:off x="4220276" y="943929"/>
            <a:ext cx="4768447" cy="3415643"/>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Click on the Accept payment button and the take payment screen appears. Since we took a deposit when we ordered the part. The deposit button appears in Red and now allows us to choose that deposit.</a:t>
            </a:r>
          </a:p>
          <a:p>
            <a:r>
              <a:rPr lang="en-US" kern="0" dirty="0"/>
              <a:t>Click the deposit button.</a:t>
            </a:r>
          </a:p>
        </p:txBody>
      </p:sp>
    </p:spTree>
    <p:extLst>
      <p:ext uri="{BB962C8B-B14F-4D97-AF65-F5344CB8AC3E}">
        <p14:creationId xmlns:p14="http://schemas.microsoft.com/office/powerpoint/2010/main" val="34358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F2A7C-0D07-E66E-1247-119A15933580}"/>
              </a:ext>
            </a:extLst>
          </p:cNvPr>
          <p:cNvPicPr>
            <a:picLocks noChangeAspect="1"/>
          </p:cNvPicPr>
          <p:nvPr/>
        </p:nvPicPr>
        <p:blipFill>
          <a:blip r:embed="rId3"/>
          <a:stretch>
            <a:fillRect/>
          </a:stretch>
        </p:blipFill>
        <p:spPr>
          <a:xfrm>
            <a:off x="4220276" y="943929"/>
            <a:ext cx="4768447" cy="3415643"/>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09642"/>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apply deposit form appears and here we can choose the deposit the customer first gave up to order this part. Choose the deposit and click process.</a:t>
            </a:r>
          </a:p>
        </p:txBody>
      </p:sp>
    </p:spTree>
    <p:extLst>
      <p:ext uri="{BB962C8B-B14F-4D97-AF65-F5344CB8AC3E}">
        <p14:creationId xmlns:p14="http://schemas.microsoft.com/office/powerpoint/2010/main" val="250270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lose-up of a person smiling&#10;&#10;Description automatically generated">
            <a:extLst>
              <a:ext uri="{FF2B5EF4-FFF2-40B4-BE49-F238E27FC236}">
                <a16:creationId xmlns:a16="http://schemas.microsoft.com/office/drawing/2014/main" id="{80C144AC-FB39-F84B-E5A2-2BE22824BEA8}"/>
              </a:ext>
            </a:extLst>
          </p:cNvPr>
          <p:cNvPicPr>
            <a:picLocks noGrp="1" noChangeAspect="1"/>
          </p:cNvPicPr>
          <p:nvPr>
            <p:ph type="pic" idx="10"/>
          </p:nvPr>
        </p:nvPicPr>
        <p:blipFill>
          <a:blip r:embed="rId2"/>
          <a:srcRect t="1438" b="1438"/>
          <a:stretch>
            <a:fillRect/>
          </a:stretch>
        </p:blipFill>
        <p:spPr/>
      </p:pic>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dirty="0"/>
              <a:t>Darcy Turgeon</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a:xfrm>
            <a:off x="3193313" y="2455590"/>
            <a:ext cx="5855796" cy="562237"/>
          </a:xfrm>
        </p:spPr>
        <p:txBody>
          <a:bodyPr/>
          <a:lstStyle/>
          <a:p>
            <a:r>
              <a:rPr lang="en-US" dirty="0"/>
              <a:t>Professional Service’s Consultant</a:t>
            </a:r>
          </a:p>
        </p:txBody>
      </p:sp>
    </p:spTree>
    <p:extLst>
      <p:ext uri="{BB962C8B-B14F-4D97-AF65-F5344CB8AC3E}">
        <p14:creationId xmlns:p14="http://schemas.microsoft.com/office/powerpoint/2010/main" val="608759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BB922-E820-AA36-0A7E-AE4B4FBB5BF5}"/>
              </a:ext>
            </a:extLst>
          </p:cNvPr>
          <p:cNvPicPr>
            <a:picLocks noChangeAspect="1"/>
          </p:cNvPicPr>
          <p:nvPr/>
        </p:nvPicPr>
        <p:blipFill>
          <a:blip r:embed="rId3"/>
          <a:stretch>
            <a:fillRect/>
          </a:stretch>
        </p:blipFill>
        <p:spPr>
          <a:xfrm>
            <a:off x="4220277" y="928128"/>
            <a:ext cx="4768447" cy="3415643"/>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Deposit loads and now we choose how the customer will pay the final charges, in this case we will choose cash.</a:t>
            </a:r>
          </a:p>
        </p:txBody>
      </p:sp>
    </p:spTree>
    <p:extLst>
      <p:ext uri="{BB962C8B-B14F-4D97-AF65-F5344CB8AC3E}">
        <p14:creationId xmlns:p14="http://schemas.microsoft.com/office/powerpoint/2010/main" val="3587339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F59C69-25C0-C872-0AC4-9CF7A3B09252}"/>
              </a:ext>
            </a:extLst>
          </p:cNvPr>
          <p:cNvPicPr>
            <a:picLocks noChangeAspect="1"/>
          </p:cNvPicPr>
          <p:nvPr/>
        </p:nvPicPr>
        <p:blipFill>
          <a:blip r:embed="rId3"/>
          <a:stretch>
            <a:fillRect/>
          </a:stretch>
        </p:blipFill>
        <p:spPr>
          <a:xfrm>
            <a:off x="4220277" y="943929"/>
            <a:ext cx="4768448" cy="3415643"/>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Manage Special Orders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deposit will now be applied to the invoice and the customer will pay the balance owing, choose to print or email his/her receipt.</a:t>
            </a:r>
          </a:p>
        </p:txBody>
      </p:sp>
    </p:spTree>
    <p:extLst>
      <p:ext uri="{BB962C8B-B14F-4D97-AF65-F5344CB8AC3E}">
        <p14:creationId xmlns:p14="http://schemas.microsoft.com/office/powerpoint/2010/main" val="3624905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7AB5F-34D1-0280-D45E-69095A8EC3F6}"/>
              </a:ext>
            </a:extLst>
          </p:cNvPr>
          <p:cNvPicPr>
            <a:picLocks noChangeAspect="1"/>
          </p:cNvPicPr>
          <p:nvPr/>
        </p:nvPicPr>
        <p:blipFill>
          <a:blip r:embed="rId3"/>
          <a:stretch>
            <a:fillRect/>
          </a:stretch>
        </p:blipFill>
        <p:spPr>
          <a:xfrm>
            <a:off x="4220277" y="940686"/>
            <a:ext cx="4768447" cy="341888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See Customer History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fastest and easiest way to view a customer history while in the parts sell screen is to:</a:t>
            </a:r>
          </a:p>
          <a:p>
            <a:pPr marL="342900" indent="-342900">
              <a:buFont typeface="+mj-lt"/>
              <a:buAutoNum type="arabicParenR"/>
            </a:pPr>
            <a:r>
              <a:rPr lang="en-US" kern="0" dirty="0"/>
              <a:t>Create a new parts invoice</a:t>
            </a:r>
          </a:p>
          <a:p>
            <a:pPr marL="342900" indent="-342900">
              <a:buFont typeface="+mj-lt"/>
              <a:buAutoNum type="arabicParenR"/>
            </a:pPr>
            <a:r>
              <a:rPr lang="en-US" kern="0" dirty="0"/>
              <a:t>Put in the customer number or search for them. </a:t>
            </a:r>
          </a:p>
          <a:p>
            <a:r>
              <a:rPr lang="en-US" kern="0" dirty="0"/>
              <a:t>Note: Cash Customer 999 will not work for this, highly recommended to always try and get a customer number</a:t>
            </a:r>
          </a:p>
        </p:txBody>
      </p:sp>
    </p:spTree>
    <p:extLst>
      <p:ext uri="{BB962C8B-B14F-4D97-AF65-F5344CB8AC3E}">
        <p14:creationId xmlns:p14="http://schemas.microsoft.com/office/powerpoint/2010/main" val="2228453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7D622-0441-F09D-0279-789B584BEC29}"/>
              </a:ext>
            </a:extLst>
          </p:cNvPr>
          <p:cNvPicPr>
            <a:picLocks noChangeAspect="1"/>
          </p:cNvPicPr>
          <p:nvPr/>
        </p:nvPicPr>
        <p:blipFill>
          <a:blip r:embed="rId3"/>
          <a:stretch>
            <a:fillRect/>
          </a:stretch>
        </p:blipFill>
        <p:spPr>
          <a:xfrm>
            <a:off x="4220277" y="940687"/>
            <a:ext cx="4768447" cy="341888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See Customer History OTC</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3433853" cy="344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You can now select the invoice number from the history list on the left and see the details on the right.</a:t>
            </a:r>
          </a:p>
          <a:p>
            <a:endParaRPr lang="en-US" kern="0" dirty="0"/>
          </a:p>
          <a:p>
            <a:r>
              <a:rPr lang="en-US" kern="0" dirty="0"/>
              <a:t>Note: You also have the ability to do a reprint from the screen if the receipt printer did not print for you during </a:t>
            </a:r>
            <a:r>
              <a:rPr lang="en-US" kern="0"/>
              <a:t>initial transaction.</a:t>
            </a:r>
            <a:endParaRPr lang="en-US" kern="0" dirty="0"/>
          </a:p>
        </p:txBody>
      </p:sp>
    </p:spTree>
    <p:extLst>
      <p:ext uri="{BB962C8B-B14F-4D97-AF65-F5344CB8AC3E}">
        <p14:creationId xmlns:p14="http://schemas.microsoft.com/office/powerpoint/2010/main" val="3542644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Maintain Parts</a:t>
            </a:r>
          </a:p>
        </p:txBody>
      </p:sp>
      <p:sp>
        <p:nvSpPr>
          <p:cNvPr id="6" name="Text Placeholder 2">
            <a:extLst>
              <a:ext uri="{FF2B5EF4-FFF2-40B4-BE49-F238E27FC236}">
                <a16:creationId xmlns:a16="http://schemas.microsoft.com/office/drawing/2014/main" id="{4BCA775F-1882-C916-F5FF-34BC1A424268}"/>
              </a:ext>
            </a:extLst>
          </p:cNvPr>
          <p:cNvSpPr txBox="1">
            <a:spLocks/>
          </p:cNvSpPr>
          <p:nvPr/>
        </p:nvSpPr>
        <p:spPr bwMode="auto">
          <a:xfrm>
            <a:off x="594683" y="912329"/>
            <a:ext cx="8394040" cy="65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In order to maintain your parts we need to:</a:t>
            </a:r>
          </a:p>
          <a:p>
            <a:endParaRPr lang="en-US" kern="0" dirty="0"/>
          </a:p>
        </p:txBody>
      </p:sp>
      <p:pic>
        <p:nvPicPr>
          <p:cNvPr id="3" name="Picture 2">
            <a:extLst>
              <a:ext uri="{FF2B5EF4-FFF2-40B4-BE49-F238E27FC236}">
                <a16:creationId xmlns:a16="http://schemas.microsoft.com/office/drawing/2014/main" id="{150B2109-F0C2-27EE-132C-BD6E068CDE4B}"/>
              </a:ext>
            </a:extLst>
          </p:cNvPr>
          <p:cNvPicPr>
            <a:picLocks noChangeAspect="1"/>
          </p:cNvPicPr>
          <p:nvPr/>
        </p:nvPicPr>
        <p:blipFill>
          <a:blip r:embed="rId3"/>
          <a:stretch>
            <a:fillRect/>
          </a:stretch>
        </p:blipFill>
        <p:spPr>
          <a:xfrm>
            <a:off x="3554083" y="1475715"/>
            <a:ext cx="5434640" cy="2915458"/>
          </a:xfrm>
          <a:prstGeom prst="rect">
            <a:avLst/>
          </a:prstGeom>
          <a:ln w="38100">
            <a:solidFill>
              <a:srgbClr val="1F1939"/>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1304069"/>
            <a:ext cx="2786871" cy="308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kern="0" dirty="0"/>
              <a:t>Go to the Parts Module</a:t>
            </a:r>
          </a:p>
          <a:p>
            <a:pPr marL="342900" indent="-342900">
              <a:buFont typeface="+mj-lt"/>
              <a:buAutoNum type="arabicParenR"/>
            </a:pPr>
            <a:r>
              <a:rPr lang="en-US" kern="0" dirty="0"/>
              <a:t>Click on the sub-menu Parts Maintenance</a:t>
            </a:r>
          </a:p>
          <a:p>
            <a:pPr marL="342900" indent="-342900">
              <a:buFont typeface="+mj-lt"/>
              <a:buAutoNum type="arabicParenR"/>
            </a:pPr>
            <a:r>
              <a:rPr lang="en-US" kern="0" dirty="0"/>
              <a:t>And choose the parts menu Maintain Parts</a:t>
            </a:r>
          </a:p>
          <a:p>
            <a:endParaRPr lang="en-US" kern="0" dirty="0"/>
          </a:p>
        </p:txBody>
      </p:sp>
    </p:spTree>
    <p:extLst>
      <p:ext uri="{BB962C8B-B14F-4D97-AF65-F5344CB8AC3E}">
        <p14:creationId xmlns:p14="http://schemas.microsoft.com/office/powerpoint/2010/main" val="2806291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Maintain Parts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1659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 the Parts Maintenance screen the items with an Asterisks in red are mandatory fields and must be filled in.</a:t>
            </a:r>
          </a:p>
          <a:p>
            <a:pPr marL="342900" indent="-342900">
              <a:buFont typeface="+mj-lt"/>
              <a:buAutoNum type="arabicParenR"/>
            </a:pPr>
            <a:r>
              <a:rPr lang="en-US" kern="0" dirty="0"/>
              <a:t>Fill in or search for the part number of interest</a:t>
            </a:r>
          </a:p>
          <a:p>
            <a:pPr marL="342900" indent="-342900">
              <a:buFont typeface="+mj-lt"/>
              <a:buAutoNum type="arabicParenR"/>
            </a:pPr>
            <a:r>
              <a:rPr lang="en-US" kern="0" dirty="0"/>
              <a:t>Put in a description for the part</a:t>
            </a:r>
          </a:p>
          <a:p>
            <a:pPr marL="342900" indent="-342900">
              <a:buFont typeface="+mj-lt"/>
              <a:buAutoNum type="arabicParenR"/>
            </a:pPr>
            <a:r>
              <a:rPr lang="en-US" kern="0" dirty="0"/>
              <a:t>The part history can be viewed by going to these tabs.</a:t>
            </a:r>
          </a:p>
        </p:txBody>
      </p:sp>
      <p:pic>
        <p:nvPicPr>
          <p:cNvPr id="4" name="Picture 3">
            <a:extLst>
              <a:ext uri="{FF2B5EF4-FFF2-40B4-BE49-F238E27FC236}">
                <a16:creationId xmlns:a16="http://schemas.microsoft.com/office/drawing/2014/main" id="{CC402463-6D04-0C09-1860-528E312D2860}"/>
              </a:ext>
            </a:extLst>
          </p:cNvPr>
          <p:cNvPicPr>
            <a:picLocks noChangeAspect="1"/>
          </p:cNvPicPr>
          <p:nvPr/>
        </p:nvPicPr>
        <p:blipFill>
          <a:blip r:embed="rId3"/>
          <a:stretch>
            <a:fillRect/>
          </a:stretch>
        </p:blipFill>
        <p:spPr>
          <a:xfrm>
            <a:off x="4132044" y="912330"/>
            <a:ext cx="4856680" cy="347884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1512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Maintain Parts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1659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4"/>
            </a:pPr>
            <a:r>
              <a:rPr lang="en-US" kern="0" dirty="0"/>
              <a:t>The average cost is shown here</a:t>
            </a:r>
          </a:p>
          <a:p>
            <a:pPr marL="342900" indent="-342900">
              <a:buFont typeface="+mj-lt"/>
              <a:buAutoNum type="arabicParenR" startAt="4"/>
            </a:pPr>
            <a:r>
              <a:rPr lang="en-US" kern="0" dirty="0"/>
              <a:t>The Group Code is listed here. If you are a Canadian Dealer and this part is in US currency you must choose the US pricing group, this will calculate the exchange when receiving this part. Otherwise leave this blank.</a:t>
            </a:r>
          </a:p>
          <a:p>
            <a:endParaRPr lang="en-US" kern="0" dirty="0"/>
          </a:p>
        </p:txBody>
      </p:sp>
      <p:pic>
        <p:nvPicPr>
          <p:cNvPr id="4" name="Picture 3">
            <a:extLst>
              <a:ext uri="{FF2B5EF4-FFF2-40B4-BE49-F238E27FC236}">
                <a16:creationId xmlns:a16="http://schemas.microsoft.com/office/drawing/2014/main" id="{CC402463-6D04-0C09-1860-528E312D2860}"/>
              </a:ext>
            </a:extLst>
          </p:cNvPr>
          <p:cNvPicPr>
            <a:picLocks noChangeAspect="1"/>
          </p:cNvPicPr>
          <p:nvPr/>
        </p:nvPicPr>
        <p:blipFill>
          <a:blip r:embed="rId3"/>
          <a:stretch>
            <a:fillRect/>
          </a:stretch>
        </p:blipFill>
        <p:spPr>
          <a:xfrm>
            <a:off x="4132044" y="912330"/>
            <a:ext cx="4856680" cy="347884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50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Maintain Parts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1659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6"/>
            </a:pPr>
            <a:r>
              <a:rPr lang="en-US" kern="0" dirty="0"/>
              <a:t>The selling amount and purchasing amounts are listed here, ex: if you purchase by the roll and sell by the foot. Put that ratio in so it calculates correctly.</a:t>
            </a:r>
          </a:p>
          <a:p>
            <a:pPr marL="342900" indent="-342900">
              <a:buFont typeface="+mj-lt"/>
              <a:buAutoNum type="arabicParenR" startAt="6"/>
            </a:pPr>
            <a:r>
              <a:rPr lang="en-US" kern="0" dirty="0"/>
              <a:t>Your suppliers are listed here, this is the vendors you buy this part from and the cost you purchase it at. </a:t>
            </a:r>
            <a:r>
              <a:rPr lang="en-US" kern="0" dirty="0">
                <a:solidFill>
                  <a:srgbClr val="FF0000"/>
                </a:solidFill>
              </a:rPr>
              <a:t>Discuss the other tabs as shown</a:t>
            </a:r>
          </a:p>
        </p:txBody>
      </p:sp>
      <p:pic>
        <p:nvPicPr>
          <p:cNvPr id="4" name="Picture 3">
            <a:extLst>
              <a:ext uri="{FF2B5EF4-FFF2-40B4-BE49-F238E27FC236}">
                <a16:creationId xmlns:a16="http://schemas.microsoft.com/office/drawing/2014/main" id="{CC402463-6D04-0C09-1860-528E312D2860}"/>
              </a:ext>
            </a:extLst>
          </p:cNvPr>
          <p:cNvPicPr>
            <a:picLocks noChangeAspect="1"/>
          </p:cNvPicPr>
          <p:nvPr/>
        </p:nvPicPr>
        <p:blipFill>
          <a:blip r:embed="rId3"/>
          <a:stretch>
            <a:fillRect/>
          </a:stretch>
        </p:blipFill>
        <p:spPr>
          <a:xfrm>
            <a:off x="4132044" y="912330"/>
            <a:ext cx="4856680" cy="347884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197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Maintain Parts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1659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8"/>
            </a:pPr>
            <a:r>
              <a:rPr lang="en-US" kern="0" dirty="0"/>
              <a:t>If you use Mins and Max to stock your shelves, this is where you put those stocking numbers.</a:t>
            </a:r>
          </a:p>
          <a:p>
            <a:pPr marL="342900" indent="-342900">
              <a:buFont typeface="+mj-lt"/>
              <a:buAutoNum type="arabicParenR" startAt="8"/>
            </a:pPr>
            <a:r>
              <a:rPr lang="en-US" kern="0" dirty="0"/>
              <a:t>This is the bin location for this part, </a:t>
            </a:r>
            <a:r>
              <a:rPr lang="en-US" kern="0" dirty="0">
                <a:solidFill>
                  <a:srgbClr val="FF0000"/>
                </a:solidFill>
              </a:rPr>
              <a:t>Note: As part of IDS best practices, it is highly recommended all parts have a bin number.</a:t>
            </a:r>
          </a:p>
        </p:txBody>
      </p:sp>
      <p:pic>
        <p:nvPicPr>
          <p:cNvPr id="4" name="Picture 3">
            <a:extLst>
              <a:ext uri="{FF2B5EF4-FFF2-40B4-BE49-F238E27FC236}">
                <a16:creationId xmlns:a16="http://schemas.microsoft.com/office/drawing/2014/main" id="{CC402463-6D04-0C09-1860-528E312D2860}"/>
              </a:ext>
            </a:extLst>
          </p:cNvPr>
          <p:cNvPicPr>
            <a:picLocks noChangeAspect="1"/>
          </p:cNvPicPr>
          <p:nvPr/>
        </p:nvPicPr>
        <p:blipFill>
          <a:blip r:embed="rId3"/>
          <a:stretch>
            <a:fillRect/>
          </a:stretch>
        </p:blipFill>
        <p:spPr>
          <a:xfrm>
            <a:off x="4132044" y="912330"/>
            <a:ext cx="4856680" cy="347884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3335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79903"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create a Purchase Order, go to the </a:t>
            </a:r>
          </a:p>
          <a:p>
            <a:pPr marL="342900" indent="-342900">
              <a:buFont typeface="+mj-lt"/>
              <a:buAutoNum type="arabicParenR"/>
            </a:pPr>
            <a:r>
              <a:rPr lang="en-US" kern="0" dirty="0"/>
              <a:t>Parts Module</a:t>
            </a:r>
          </a:p>
          <a:p>
            <a:pPr marL="342900" indent="-342900">
              <a:buFont typeface="+mj-lt"/>
              <a:buAutoNum type="arabicParenR"/>
            </a:pPr>
            <a:r>
              <a:rPr lang="en-US" kern="0" dirty="0"/>
              <a:t>Click on the sub-menu Purchasing</a:t>
            </a:r>
          </a:p>
          <a:p>
            <a:pPr marL="342900" indent="-342900">
              <a:buFont typeface="+mj-lt"/>
              <a:buAutoNum type="arabicParenR"/>
            </a:pPr>
            <a:r>
              <a:rPr lang="en-US" kern="0" dirty="0"/>
              <a:t>And click the menu Update a Purchase Order.</a:t>
            </a:r>
          </a:p>
        </p:txBody>
      </p:sp>
      <p:pic>
        <p:nvPicPr>
          <p:cNvPr id="3" name="Picture 2">
            <a:extLst>
              <a:ext uri="{FF2B5EF4-FFF2-40B4-BE49-F238E27FC236}">
                <a16:creationId xmlns:a16="http://schemas.microsoft.com/office/drawing/2014/main" id="{82C105D9-239E-E31A-67A9-0B8BD8D9BD54}"/>
              </a:ext>
            </a:extLst>
          </p:cNvPr>
          <p:cNvPicPr>
            <a:picLocks noChangeAspect="1"/>
          </p:cNvPicPr>
          <p:nvPr/>
        </p:nvPicPr>
        <p:blipFill>
          <a:blip r:embed="rId3"/>
          <a:stretch>
            <a:fillRect/>
          </a:stretch>
        </p:blipFill>
        <p:spPr>
          <a:xfrm>
            <a:off x="3574587" y="1345722"/>
            <a:ext cx="5414137" cy="304545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6700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Background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969770"/>
            <a:ext cx="7787317" cy="3257174"/>
          </a:xfrm>
        </p:spPr>
        <p:txBody>
          <a:bodyPr/>
          <a:lstStyle/>
          <a:p>
            <a:r>
              <a:rPr lang="en-US" dirty="0"/>
              <a:t>25 years in the IT industry with 15 years as an Owner Operator for a full line dealership, with products ranging from small RV’s to a large diesel pushers. My main focus included being the fixed operations manager with support roles in Sales, Marketing and Finance.</a:t>
            </a:r>
          </a:p>
        </p:txBody>
      </p:sp>
    </p:spTree>
    <p:extLst>
      <p:ext uri="{BB962C8B-B14F-4D97-AF65-F5344CB8AC3E}">
        <p14:creationId xmlns:p14="http://schemas.microsoft.com/office/powerpoint/2010/main" val="264666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create a new purchase order:</a:t>
            </a:r>
          </a:p>
          <a:p>
            <a:pPr marL="342900" indent="-342900">
              <a:buFont typeface="+mj-lt"/>
              <a:buAutoNum type="arabicParenR"/>
            </a:pPr>
            <a:r>
              <a:rPr lang="en-US" kern="0" dirty="0"/>
              <a:t>Click on the piece of paper in the upper left.</a:t>
            </a:r>
          </a:p>
          <a:p>
            <a:pPr marL="342900" indent="-342900">
              <a:buFont typeface="+mj-lt"/>
              <a:buAutoNum type="arabicParenR"/>
            </a:pPr>
            <a:r>
              <a:rPr lang="en-US" kern="0" dirty="0"/>
              <a:t>The PO number will automatically default in.</a:t>
            </a:r>
          </a:p>
          <a:p>
            <a:r>
              <a:rPr lang="en-US" kern="0" dirty="0">
                <a:solidFill>
                  <a:srgbClr val="FF0000"/>
                </a:solidFill>
              </a:rPr>
              <a:t>Note: mandatory fields are all listed with a red asterisk</a:t>
            </a:r>
          </a:p>
          <a:p>
            <a:pPr marL="342900" indent="-342900">
              <a:buFont typeface="+mj-lt"/>
              <a:buAutoNum type="arabicParenR" startAt="3"/>
            </a:pPr>
            <a:r>
              <a:rPr lang="en-US" kern="0" dirty="0"/>
              <a:t>The date of the purchase order was created will default in, to todays date.</a:t>
            </a:r>
          </a:p>
        </p:txBody>
      </p:sp>
      <p:pic>
        <p:nvPicPr>
          <p:cNvPr id="4" name="Picture 3">
            <a:extLst>
              <a:ext uri="{FF2B5EF4-FFF2-40B4-BE49-F238E27FC236}">
                <a16:creationId xmlns:a16="http://schemas.microsoft.com/office/drawing/2014/main" id="{26F89916-CCDD-D385-857F-766284A92A1E}"/>
              </a:ext>
            </a:extLst>
          </p:cNvPr>
          <p:cNvPicPr>
            <a:picLocks noChangeAspect="1"/>
          </p:cNvPicPr>
          <p:nvPr/>
        </p:nvPicPr>
        <p:blipFill>
          <a:blip r:embed="rId3"/>
          <a:stretch>
            <a:fillRect/>
          </a:stretch>
        </p:blipFill>
        <p:spPr>
          <a:xfrm>
            <a:off x="4227551" y="983412"/>
            <a:ext cx="4761173" cy="340776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6030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3"/>
            </a:pPr>
            <a:r>
              <a:rPr lang="en-US" kern="0" dirty="0"/>
              <a:t>The Expected date is calculated from the Vendor file and can be changed</a:t>
            </a:r>
          </a:p>
          <a:p>
            <a:pPr marL="342900" indent="-342900">
              <a:buFont typeface="+mj-lt"/>
              <a:buAutoNum type="arabicParenR" startAt="3"/>
            </a:pPr>
            <a:r>
              <a:rPr lang="en-US" kern="0" dirty="0"/>
              <a:t>Enter in the vendor number or search for it here, this is the vendor your are purchasing from</a:t>
            </a:r>
          </a:p>
          <a:p>
            <a:pPr marL="342900" indent="-342900">
              <a:buFont typeface="+mj-lt"/>
              <a:buAutoNum type="arabicParenR" startAt="3"/>
            </a:pPr>
            <a:r>
              <a:rPr lang="en-US" kern="0" dirty="0"/>
              <a:t>Enter in the customer number the Purchase Order is for.</a:t>
            </a:r>
          </a:p>
        </p:txBody>
      </p:sp>
      <p:pic>
        <p:nvPicPr>
          <p:cNvPr id="4" name="Picture 3">
            <a:extLst>
              <a:ext uri="{FF2B5EF4-FFF2-40B4-BE49-F238E27FC236}">
                <a16:creationId xmlns:a16="http://schemas.microsoft.com/office/drawing/2014/main" id="{26F89916-CCDD-D385-857F-766284A92A1E}"/>
              </a:ext>
            </a:extLst>
          </p:cNvPr>
          <p:cNvPicPr>
            <a:picLocks noChangeAspect="1"/>
          </p:cNvPicPr>
          <p:nvPr/>
        </p:nvPicPr>
        <p:blipFill>
          <a:blip r:embed="rId3"/>
          <a:stretch>
            <a:fillRect/>
          </a:stretch>
        </p:blipFill>
        <p:spPr>
          <a:xfrm>
            <a:off x="4227551" y="983412"/>
            <a:ext cx="4761173" cy="340776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7945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6"/>
            </a:pPr>
            <a:r>
              <a:rPr lang="en-US" kern="0" dirty="0"/>
              <a:t>When you put in the vendor number the Build Suggested PO button allows you to add any parts that are on special order for this vendor and add them to this purchase order.</a:t>
            </a:r>
          </a:p>
          <a:p>
            <a:pPr marL="342900" indent="-342900">
              <a:buFont typeface="+mj-lt"/>
              <a:buAutoNum type="arabicParenR" startAt="6"/>
            </a:pPr>
            <a:r>
              <a:rPr lang="en-US" kern="0" dirty="0"/>
              <a:t>The terms of the Purchase order are listed here</a:t>
            </a:r>
          </a:p>
          <a:p>
            <a:endParaRPr lang="en-US" kern="0" dirty="0"/>
          </a:p>
        </p:txBody>
      </p:sp>
      <p:pic>
        <p:nvPicPr>
          <p:cNvPr id="4" name="Picture 3">
            <a:extLst>
              <a:ext uri="{FF2B5EF4-FFF2-40B4-BE49-F238E27FC236}">
                <a16:creationId xmlns:a16="http://schemas.microsoft.com/office/drawing/2014/main" id="{26F89916-CCDD-D385-857F-766284A92A1E}"/>
              </a:ext>
            </a:extLst>
          </p:cNvPr>
          <p:cNvPicPr>
            <a:picLocks noChangeAspect="1"/>
          </p:cNvPicPr>
          <p:nvPr/>
        </p:nvPicPr>
        <p:blipFill>
          <a:blip r:embed="rId3"/>
          <a:stretch>
            <a:fillRect/>
          </a:stretch>
        </p:blipFill>
        <p:spPr>
          <a:xfrm>
            <a:off x="4227551" y="983412"/>
            <a:ext cx="4761173" cy="340776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2708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8"/>
            </a:pPr>
            <a:r>
              <a:rPr lang="en-US" kern="0" dirty="0"/>
              <a:t>Enter in the part number(s) here, or right click and search for them. The reason column has several options:</a:t>
            </a:r>
          </a:p>
          <a:p>
            <a:r>
              <a:rPr lang="en-US" kern="0" dirty="0"/>
              <a:t>	C: Customer</a:t>
            </a:r>
          </a:p>
          <a:p>
            <a:r>
              <a:rPr lang="en-US" kern="0" dirty="0"/>
              <a:t>	S: Stock</a:t>
            </a:r>
          </a:p>
          <a:p>
            <a:r>
              <a:rPr lang="en-US" kern="0" dirty="0"/>
              <a:t>	W: Work Order</a:t>
            </a:r>
          </a:p>
          <a:p>
            <a:r>
              <a:rPr lang="en-US" kern="0" dirty="0"/>
              <a:t>You choose which one and reference to each in the for column</a:t>
            </a:r>
          </a:p>
        </p:txBody>
      </p:sp>
      <p:pic>
        <p:nvPicPr>
          <p:cNvPr id="4" name="Picture 3">
            <a:extLst>
              <a:ext uri="{FF2B5EF4-FFF2-40B4-BE49-F238E27FC236}">
                <a16:creationId xmlns:a16="http://schemas.microsoft.com/office/drawing/2014/main" id="{26F89916-CCDD-D385-857F-766284A92A1E}"/>
              </a:ext>
            </a:extLst>
          </p:cNvPr>
          <p:cNvPicPr>
            <a:picLocks noChangeAspect="1"/>
          </p:cNvPicPr>
          <p:nvPr/>
        </p:nvPicPr>
        <p:blipFill>
          <a:blip r:embed="rId3"/>
          <a:stretch>
            <a:fillRect/>
          </a:stretch>
        </p:blipFill>
        <p:spPr>
          <a:xfrm>
            <a:off x="4227551" y="983412"/>
            <a:ext cx="4761173" cy="340776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4316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8"/>
            </a:pPr>
            <a:r>
              <a:rPr lang="en-US" kern="0" dirty="0"/>
              <a:t>If you want you can use the comment section for adding any notes for your accounting department you also have the ability to see any receiving history.</a:t>
            </a:r>
          </a:p>
        </p:txBody>
      </p:sp>
      <p:pic>
        <p:nvPicPr>
          <p:cNvPr id="4" name="Picture 3">
            <a:extLst>
              <a:ext uri="{FF2B5EF4-FFF2-40B4-BE49-F238E27FC236}">
                <a16:creationId xmlns:a16="http://schemas.microsoft.com/office/drawing/2014/main" id="{26F89916-CCDD-D385-857F-766284A92A1E}"/>
              </a:ext>
            </a:extLst>
          </p:cNvPr>
          <p:cNvPicPr>
            <a:picLocks noChangeAspect="1"/>
          </p:cNvPicPr>
          <p:nvPr/>
        </p:nvPicPr>
        <p:blipFill>
          <a:blip r:embed="rId3"/>
          <a:stretch>
            <a:fillRect/>
          </a:stretch>
        </p:blipFill>
        <p:spPr>
          <a:xfrm>
            <a:off x="4227551" y="983412"/>
            <a:ext cx="4761173" cy="340776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6833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6C7FA4-A7CE-4AC5-6FF3-B708788B9BD4}"/>
              </a:ext>
            </a:extLst>
          </p:cNvPr>
          <p:cNvPicPr>
            <a:picLocks noChangeAspect="1"/>
          </p:cNvPicPr>
          <p:nvPr/>
        </p:nvPicPr>
        <p:blipFill>
          <a:blip r:embed="rId3"/>
          <a:stretch>
            <a:fillRect/>
          </a:stretch>
        </p:blipFill>
        <p:spPr>
          <a:xfrm>
            <a:off x="4227551" y="980742"/>
            <a:ext cx="4761173" cy="3410432"/>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Once you have filled out the purchase order, click on the Save Icon</a:t>
            </a:r>
          </a:p>
          <a:p>
            <a:r>
              <a:rPr lang="en-US" kern="0" dirty="0"/>
              <a:t>This will bring up the post save options screen, check which post save items you want. You also have the choice to print out a PO for your records here </a:t>
            </a:r>
          </a:p>
        </p:txBody>
      </p:sp>
      <p:pic>
        <p:nvPicPr>
          <p:cNvPr id="10" name="Picture 9">
            <a:extLst>
              <a:ext uri="{FF2B5EF4-FFF2-40B4-BE49-F238E27FC236}">
                <a16:creationId xmlns:a16="http://schemas.microsoft.com/office/drawing/2014/main" id="{400F209D-494D-8A23-C445-B4D0DF32863E}"/>
              </a:ext>
            </a:extLst>
          </p:cNvPr>
          <p:cNvPicPr>
            <a:picLocks noChangeAspect="1"/>
          </p:cNvPicPr>
          <p:nvPr/>
        </p:nvPicPr>
        <p:blipFill>
          <a:blip r:embed="rId4"/>
          <a:stretch>
            <a:fillRect/>
          </a:stretch>
        </p:blipFill>
        <p:spPr>
          <a:xfrm>
            <a:off x="3222829" y="1334727"/>
            <a:ext cx="438211" cy="438211"/>
          </a:xfrm>
          <a:prstGeom prst="rect">
            <a:avLst/>
          </a:prstGeom>
        </p:spPr>
      </p:pic>
    </p:spTree>
    <p:extLst>
      <p:ext uri="{BB962C8B-B14F-4D97-AF65-F5344CB8AC3E}">
        <p14:creationId xmlns:p14="http://schemas.microsoft.com/office/powerpoint/2010/main" val="4225643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B8223-9C4A-6D14-429B-038572310F87}"/>
              </a:ext>
            </a:extLst>
          </p:cNvPr>
          <p:cNvPicPr>
            <a:picLocks noChangeAspect="1"/>
          </p:cNvPicPr>
          <p:nvPr/>
        </p:nvPicPr>
        <p:blipFill>
          <a:blip r:embed="rId3"/>
          <a:stretch>
            <a:fillRect/>
          </a:stretch>
        </p:blipFill>
        <p:spPr>
          <a:xfrm>
            <a:off x="4235569" y="908048"/>
            <a:ext cx="4753155" cy="346891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Create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545995"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Since we chose to update pricing on the previous screen the part update screen appears to choose a bin location and update any pricing. We usually change the pricing once we receive the part if there were any changes. We leave the defaults here for now.</a:t>
            </a:r>
          </a:p>
        </p:txBody>
      </p:sp>
    </p:spTree>
    <p:extLst>
      <p:ext uri="{BB962C8B-B14F-4D97-AF65-F5344CB8AC3E}">
        <p14:creationId xmlns:p14="http://schemas.microsoft.com/office/powerpoint/2010/main" val="806725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Receive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30197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receive a purchase order, we first open the Purchase Order. We can do this in two ways,</a:t>
            </a:r>
          </a:p>
          <a:p>
            <a:pPr marL="342900" indent="-342900">
              <a:buFont typeface="+mj-lt"/>
              <a:buAutoNum type="arabicParenR"/>
            </a:pPr>
            <a:r>
              <a:rPr lang="en-US" kern="0" dirty="0"/>
              <a:t>Use the purchase order manager and select the purchase order from the list</a:t>
            </a:r>
          </a:p>
          <a:p>
            <a:pPr marL="342900" indent="-342900">
              <a:buFont typeface="+mj-lt"/>
              <a:buAutoNum type="arabicParenR"/>
            </a:pPr>
            <a:r>
              <a:rPr lang="en-US" kern="0" dirty="0"/>
              <a:t>Use the update purchase order screen, both ways will open the purchase order. </a:t>
            </a:r>
          </a:p>
          <a:p>
            <a:endParaRPr lang="en-US" kern="0" dirty="0"/>
          </a:p>
        </p:txBody>
      </p:sp>
      <p:pic>
        <p:nvPicPr>
          <p:cNvPr id="4" name="Picture 3">
            <a:extLst>
              <a:ext uri="{FF2B5EF4-FFF2-40B4-BE49-F238E27FC236}">
                <a16:creationId xmlns:a16="http://schemas.microsoft.com/office/drawing/2014/main" id="{04AC422F-3AC3-CA68-F9AF-7A15EDB6E5DC}"/>
              </a:ext>
            </a:extLst>
          </p:cNvPr>
          <p:cNvPicPr>
            <a:picLocks noChangeAspect="1"/>
          </p:cNvPicPr>
          <p:nvPr/>
        </p:nvPicPr>
        <p:blipFill>
          <a:blip r:embed="rId3"/>
          <a:stretch>
            <a:fillRect/>
          </a:stretch>
        </p:blipFill>
        <p:spPr>
          <a:xfrm>
            <a:off x="3774889" y="1199073"/>
            <a:ext cx="5213835" cy="317789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38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45C76B-634C-D39E-0929-C2076CDFD81D}"/>
              </a:ext>
            </a:extLst>
          </p:cNvPr>
          <p:cNvPicPr>
            <a:picLocks noChangeAspect="1"/>
          </p:cNvPicPr>
          <p:nvPr/>
        </p:nvPicPr>
        <p:blipFill>
          <a:blip r:embed="rId3"/>
          <a:stretch>
            <a:fillRect/>
          </a:stretch>
        </p:blipFill>
        <p:spPr>
          <a:xfrm>
            <a:off x="4138947" y="912328"/>
            <a:ext cx="4849777" cy="34739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Receive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receive the purchase order go to </a:t>
            </a:r>
          </a:p>
          <a:p>
            <a:pPr marL="342900" indent="-342900">
              <a:buFont typeface="+mj-lt"/>
              <a:buAutoNum type="arabicParenR"/>
            </a:pPr>
            <a:r>
              <a:rPr lang="en-US" kern="0" dirty="0"/>
              <a:t>The receiving tab located at the bottom of the purchase order</a:t>
            </a:r>
          </a:p>
          <a:p>
            <a:pPr marL="342900" indent="-342900">
              <a:buFont typeface="+mj-lt"/>
              <a:buAutoNum type="arabicParenR"/>
            </a:pPr>
            <a:r>
              <a:rPr lang="en-US" kern="0" dirty="0"/>
              <a:t>The Received by and date will default in</a:t>
            </a:r>
          </a:p>
          <a:p>
            <a:pPr marL="342900" indent="-342900">
              <a:buFont typeface="+mj-lt"/>
              <a:buAutoNum type="arabicParenR"/>
            </a:pPr>
            <a:r>
              <a:rPr lang="en-US" kern="0" dirty="0"/>
              <a:t>Enter in a quantity received, you can right click the line and choose receive all if you have a large list.</a:t>
            </a:r>
          </a:p>
        </p:txBody>
      </p:sp>
    </p:spTree>
    <p:extLst>
      <p:ext uri="{BB962C8B-B14F-4D97-AF65-F5344CB8AC3E}">
        <p14:creationId xmlns:p14="http://schemas.microsoft.com/office/powerpoint/2010/main" val="957492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57F15-3422-7B33-B3B2-54F363BEA156}"/>
              </a:ext>
            </a:extLst>
          </p:cNvPr>
          <p:cNvPicPr>
            <a:picLocks noChangeAspect="1"/>
          </p:cNvPicPr>
          <p:nvPr/>
        </p:nvPicPr>
        <p:blipFill>
          <a:blip r:embed="rId3"/>
          <a:stretch>
            <a:fillRect/>
          </a:stretch>
        </p:blipFill>
        <p:spPr>
          <a:xfrm>
            <a:off x="4138947" y="896522"/>
            <a:ext cx="4849777" cy="348970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Receive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151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When you click the save button the post save screen will appear, choose the options you want to update, you would want to choose update pricing. </a:t>
            </a:r>
          </a:p>
          <a:p>
            <a:endParaRPr lang="en-US" kern="0" dirty="0"/>
          </a:p>
        </p:txBody>
      </p:sp>
      <p:sp>
        <p:nvSpPr>
          <p:cNvPr id="2" name="Text Placeholder 2">
            <a:extLst>
              <a:ext uri="{FF2B5EF4-FFF2-40B4-BE49-F238E27FC236}">
                <a16:creationId xmlns:a16="http://schemas.microsoft.com/office/drawing/2014/main" id="{C54EE0DF-C624-862D-AC06-56E10524BBFF}"/>
              </a:ext>
            </a:extLst>
          </p:cNvPr>
          <p:cNvSpPr txBox="1">
            <a:spLocks/>
          </p:cNvSpPr>
          <p:nvPr/>
        </p:nvSpPr>
        <p:spPr bwMode="auto">
          <a:xfrm>
            <a:off x="594683" y="2424023"/>
            <a:ext cx="3468357" cy="19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kern="0" dirty="0"/>
              <a:t>New to IDS in version  23.14 is the ability to add freight and invoice for accounting purposes, two configs must be set in order to use this new feature. </a:t>
            </a:r>
          </a:p>
        </p:txBody>
      </p:sp>
    </p:spTree>
    <p:extLst>
      <p:ext uri="{BB962C8B-B14F-4D97-AF65-F5344CB8AC3E}">
        <p14:creationId xmlns:p14="http://schemas.microsoft.com/office/powerpoint/2010/main" val="5516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02D1A4-5A91-6A16-0E6B-416D84E3940A}"/>
              </a:ext>
            </a:extLst>
          </p:cNvPr>
          <p:cNvSpPr>
            <a:spLocks noGrp="1"/>
          </p:cNvSpPr>
          <p:nvPr>
            <p:ph type="body" sz="quarter" idx="12"/>
          </p:nvPr>
        </p:nvSpPr>
        <p:spPr>
          <a:xfrm>
            <a:off x="594683" y="344148"/>
            <a:ext cx="2942147" cy="568180"/>
          </a:xfrm>
        </p:spPr>
        <p:txBody>
          <a:bodyPr/>
          <a:lstStyle/>
          <a:p>
            <a:r>
              <a:rPr lang="en-US" dirty="0"/>
              <a:t>PARTS AGENDA</a:t>
            </a:r>
          </a:p>
        </p:txBody>
      </p:sp>
      <p:sp>
        <p:nvSpPr>
          <p:cNvPr id="3" name="Text Placeholder 2">
            <a:extLst>
              <a:ext uri="{FF2B5EF4-FFF2-40B4-BE49-F238E27FC236}">
                <a16:creationId xmlns:a16="http://schemas.microsoft.com/office/drawing/2014/main" id="{FB78A733-A576-2C95-27AD-629AE49296F5}"/>
              </a:ext>
            </a:extLst>
          </p:cNvPr>
          <p:cNvSpPr>
            <a:spLocks noGrp="1"/>
          </p:cNvSpPr>
          <p:nvPr>
            <p:ph type="body" sz="quarter" idx="13"/>
          </p:nvPr>
        </p:nvSpPr>
        <p:spPr>
          <a:xfrm>
            <a:off x="594684" y="1081907"/>
            <a:ext cx="3494238" cy="3188014"/>
          </a:xfrm>
        </p:spPr>
        <p:txBody>
          <a:bodyPr/>
          <a:lstStyle/>
          <a:p>
            <a:pPr marL="285750" indent="-285750">
              <a:buFont typeface="Arial" panose="020B0604020202020204" pitchFamily="34" charset="0"/>
              <a:buChar char="•"/>
            </a:pPr>
            <a:r>
              <a:rPr lang="en-US" dirty="0"/>
              <a:t>How to Sell Parts</a:t>
            </a:r>
          </a:p>
          <a:p>
            <a:pPr marL="285750" indent="-285750">
              <a:buFont typeface="Arial" panose="020B0604020202020204" pitchFamily="34" charset="0"/>
              <a:buChar char="•"/>
            </a:pPr>
            <a:r>
              <a:rPr lang="en-US" dirty="0"/>
              <a:t>How to Manage Special Orders OTC</a:t>
            </a:r>
          </a:p>
          <a:p>
            <a:pPr marL="285750" indent="-285750">
              <a:buFont typeface="Arial" panose="020B0604020202020204" pitchFamily="34" charset="0"/>
              <a:buChar char="•"/>
            </a:pPr>
            <a:r>
              <a:rPr lang="en-US" dirty="0"/>
              <a:t>How to See Customer History OTC</a:t>
            </a:r>
          </a:p>
          <a:p>
            <a:pPr marL="285750" indent="-285750">
              <a:buFont typeface="Arial" panose="020B0604020202020204" pitchFamily="34" charset="0"/>
              <a:buChar char="•"/>
            </a:pPr>
            <a:r>
              <a:rPr lang="en-US" dirty="0"/>
              <a:t>How to Maintain Parts</a:t>
            </a:r>
          </a:p>
          <a:p>
            <a:pPr marL="285750" indent="-285750">
              <a:buFont typeface="Arial" panose="020B0604020202020204" pitchFamily="34" charset="0"/>
              <a:buChar char="•"/>
            </a:pPr>
            <a:r>
              <a:rPr lang="en-US" dirty="0"/>
              <a:t>How to Create a Purchase Order</a:t>
            </a:r>
          </a:p>
          <a:p>
            <a:pPr marL="285750" indent="-285750">
              <a:buFont typeface="Arial" panose="020B0604020202020204" pitchFamily="34" charset="0"/>
              <a:buChar char="•"/>
            </a:pPr>
            <a:r>
              <a:rPr lang="en-US" dirty="0"/>
              <a:t>How to Receive a Purchase Order</a:t>
            </a:r>
          </a:p>
          <a:p>
            <a:pPr marL="285750" indent="-285750">
              <a:buFont typeface="Arial" panose="020B0604020202020204" pitchFamily="34" charset="0"/>
              <a:buChar char="•"/>
            </a:pPr>
            <a:r>
              <a:rPr lang="en-US" dirty="0"/>
              <a:t>Inventory</a:t>
            </a:r>
          </a:p>
          <a:p>
            <a:endParaRPr lang="en-US" dirty="0"/>
          </a:p>
        </p:txBody>
      </p:sp>
      <p:sp>
        <p:nvSpPr>
          <p:cNvPr id="4" name="Text Placeholder 1">
            <a:extLst>
              <a:ext uri="{FF2B5EF4-FFF2-40B4-BE49-F238E27FC236}">
                <a16:creationId xmlns:a16="http://schemas.microsoft.com/office/drawing/2014/main" id="{EE00206C-ED1B-8648-E1D2-856F6AB11BDA}"/>
              </a:ext>
            </a:extLst>
          </p:cNvPr>
          <p:cNvSpPr txBox="1">
            <a:spLocks/>
          </p:cNvSpPr>
          <p:nvPr/>
        </p:nvSpPr>
        <p:spPr bwMode="auto">
          <a:xfrm>
            <a:off x="4352919" y="344148"/>
            <a:ext cx="4273496" cy="56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342900" indent="-342900" algn="l" rtl="0" eaLnBrk="0" fontAlgn="base" hangingPunct="0">
              <a:spcBef>
                <a:spcPct val="0"/>
              </a:spcBef>
              <a:spcAft>
                <a:spcPct val="0"/>
              </a:spcAft>
              <a:defRPr sz="3000" b="1">
                <a:solidFill>
                  <a:srgbClr val="E04145"/>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SERVICE AGENDA</a:t>
            </a:r>
          </a:p>
        </p:txBody>
      </p:sp>
      <p:sp>
        <p:nvSpPr>
          <p:cNvPr id="5" name="Text Placeholder 2">
            <a:extLst>
              <a:ext uri="{FF2B5EF4-FFF2-40B4-BE49-F238E27FC236}">
                <a16:creationId xmlns:a16="http://schemas.microsoft.com/office/drawing/2014/main" id="{328E3850-35E2-7DA9-D399-8A761BB8A28D}"/>
              </a:ext>
            </a:extLst>
          </p:cNvPr>
          <p:cNvSpPr txBox="1">
            <a:spLocks/>
          </p:cNvSpPr>
          <p:nvPr/>
        </p:nvSpPr>
        <p:spPr bwMode="auto">
          <a:xfrm>
            <a:off x="4352920" y="1081907"/>
            <a:ext cx="3494238" cy="318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buFont typeface="Arial" panose="020B0604020202020204" pitchFamily="34" charset="0"/>
              <a:buChar char="•"/>
            </a:pPr>
            <a:r>
              <a:rPr lang="en-US" kern="0" dirty="0"/>
              <a:t>The Appointment Calendar</a:t>
            </a:r>
          </a:p>
          <a:p>
            <a:pPr marL="285750" indent="-285750">
              <a:buFont typeface="Arial" panose="020B0604020202020204" pitchFamily="34" charset="0"/>
              <a:buChar char="•"/>
            </a:pPr>
            <a:r>
              <a:rPr lang="en-US" kern="0" dirty="0"/>
              <a:t>The Work Order Manager</a:t>
            </a:r>
          </a:p>
          <a:p>
            <a:pPr marL="285750" indent="-285750">
              <a:buFont typeface="Arial" panose="020B0604020202020204" pitchFamily="34" charset="0"/>
              <a:buChar char="•"/>
            </a:pPr>
            <a:r>
              <a:rPr lang="en-US" kern="0" dirty="0"/>
              <a:t>How to Create a Work Order</a:t>
            </a:r>
          </a:p>
          <a:p>
            <a:pPr marL="285750" indent="-285750">
              <a:buFont typeface="Arial" panose="020B0604020202020204" pitchFamily="34" charset="0"/>
              <a:buChar char="•"/>
            </a:pPr>
            <a:r>
              <a:rPr lang="en-US" kern="0" dirty="0"/>
              <a:t>How to Close a Work Order</a:t>
            </a:r>
          </a:p>
          <a:p>
            <a:pPr marL="285750" indent="-285750">
              <a:buFont typeface="Arial" panose="020B0604020202020204" pitchFamily="34" charset="0"/>
              <a:buChar char="•"/>
            </a:pPr>
            <a:r>
              <a:rPr lang="en-US" kern="0" dirty="0"/>
              <a:t>How to Use Status Codes</a:t>
            </a:r>
          </a:p>
          <a:p>
            <a:pPr marL="285750" indent="-285750">
              <a:buFont typeface="Arial" panose="020B0604020202020204" pitchFamily="34" charset="0"/>
              <a:buChar char="•"/>
            </a:pPr>
            <a:r>
              <a:rPr lang="en-US" kern="0" dirty="0"/>
              <a:t>Mechanic Daily View</a:t>
            </a:r>
          </a:p>
          <a:p>
            <a:endParaRPr lang="en-US" kern="0" dirty="0"/>
          </a:p>
          <a:p>
            <a:endParaRPr lang="en-US" kern="0" dirty="0"/>
          </a:p>
        </p:txBody>
      </p:sp>
    </p:spTree>
    <p:extLst>
      <p:ext uri="{BB962C8B-B14F-4D97-AF65-F5344CB8AC3E}">
        <p14:creationId xmlns:p14="http://schemas.microsoft.com/office/powerpoint/2010/main" val="2984212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57F15-3422-7B33-B3B2-54F363BEA156}"/>
              </a:ext>
            </a:extLst>
          </p:cNvPr>
          <p:cNvPicPr>
            <a:picLocks noChangeAspect="1"/>
          </p:cNvPicPr>
          <p:nvPr/>
        </p:nvPicPr>
        <p:blipFill>
          <a:blip r:embed="rId3"/>
          <a:stretch>
            <a:fillRect/>
          </a:stretch>
        </p:blipFill>
        <p:spPr>
          <a:xfrm>
            <a:off x="4138947" y="896522"/>
            <a:ext cx="4849777" cy="348970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Receive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34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Config #51 in the parts module must be set to PR, config #93 must have a GL account setup. Once both these settings are in place you can start to add freight and invoice numbers as shown.</a:t>
            </a:r>
          </a:p>
          <a:p>
            <a:pPr marL="342900" indent="-342900">
              <a:buFont typeface="+mj-lt"/>
              <a:buAutoNum type="arabicParenR" startAt="2"/>
            </a:pPr>
            <a:r>
              <a:rPr lang="en-US" kern="0" dirty="0"/>
              <a:t>Click on Print Receiving report to print out a receiving report and attach to your invoice.</a:t>
            </a:r>
          </a:p>
          <a:p>
            <a:r>
              <a:rPr lang="en-US" kern="0" dirty="0"/>
              <a:t>Then Click OK</a:t>
            </a:r>
          </a:p>
          <a:p>
            <a:endParaRPr lang="en-US" kern="0" dirty="0"/>
          </a:p>
        </p:txBody>
      </p:sp>
    </p:spTree>
    <p:extLst>
      <p:ext uri="{BB962C8B-B14F-4D97-AF65-F5344CB8AC3E}">
        <p14:creationId xmlns:p14="http://schemas.microsoft.com/office/powerpoint/2010/main" val="3027981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02139-8A48-A0AC-52FC-128B4C520633}"/>
              </a:ext>
            </a:extLst>
          </p:cNvPr>
          <p:cNvPicPr>
            <a:picLocks noChangeAspect="1"/>
          </p:cNvPicPr>
          <p:nvPr/>
        </p:nvPicPr>
        <p:blipFill>
          <a:blip r:embed="rId3"/>
          <a:stretch>
            <a:fillRect/>
          </a:stretch>
        </p:blipFill>
        <p:spPr>
          <a:xfrm>
            <a:off x="4170005" y="892129"/>
            <a:ext cx="4787660" cy="34941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Receive a Purchase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part update screen appears and here we would adjust any pricing differences, we would also choose a bin location for this part. Once we click ok the purchase order is created and the payables are created</a:t>
            </a:r>
          </a:p>
        </p:txBody>
      </p:sp>
      <p:pic>
        <p:nvPicPr>
          <p:cNvPr id="8" name="Picture 7">
            <a:extLst>
              <a:ext uri="{FF2B5EF4-FFF2-40B4-BE49-F238E27FC236}">
                <a16:creationId xmlns:a16="http://schemas.microsoft.com/office/drawing/2014/main" id="{DD63D185-6950-4D53-A199-5470AF825D02}"/>
              </a:ext>
            </a:extLst>
          </p:cNvPr>
          <p:cNvPicPr>
            <a:picLocks noChangeAspect="1"/>
          </p:cNvPicPr>
          <p:nvPr/>
        </p:nvPicPr>
        <p:blipFill>
          <a:blip r:embed="rId4"/>
          <a:stretch>
            <a:fillRect/>
          </a:stretch>
        </p:blipFill>
        <p:spPr>
          <a:xfrm>
            <a:off x="5444309" y="1874442"/>
            <a:ext cx="2499577" cy="1554615"/>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9111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Inventory</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Inventory in parts is very important of any dealership, some of the reasons are </a:t>
            </a:r>
          </a:p>
          <a:p>
            <a:pPr marL="342900" indent="-342900">
              <a:buFont typeface="+mj-lt"/>
              <a:buAutoNum type="arabicParenR"/>
            </a:pPr>
            <a:r>
              <a:rPr lang="en-US" kern="0" dirty="0"/>
              <a:t>Operational Efficiency, being able to know where any part is at any given time.</a:t>
            </a:r>
          </a:p>
          <a:p>
            <a:pPr marL="342900" indent="-342900">
              <a:buFont typeface="+mj-lt"/>
              <a:buAutoNum type="arabicParenR"/>
            </a:pPr>
            <a:r>
              <a:rPr lang="en-US" kern="0" dirty="0"/>
              <a:t>Cost management, knowing what it cost the dealership to house and store inventory, Max/Mins</a:t>
            </a:r>
          </a:p>
        </p:txBody>
      </p:sp>
      <p:pic>
        <p:nvPicPr>
          <p:cNvPr id="3" name="Picture 2">
            <a:extLst>
              <a:ext uri="{FF2B5EF4-FFF2-40B4-BE49-F238E27FC236}">
                <a16:creationId xmlns:a16="http://schemas.microsoft.com/office/drawing/2014/main" id="{D1FBB976-D939-EEDD-E635-341D7BF6BE38}"/>
              </a:ext>
            </a:extLst>
          </p:cNvPr>
          <p:cNvPicPr>
            <a:picLocks noChangeAspect="1"/>
          </p:cNvPicPr>
          <p:nvPr/>
        </p:nvPicPr>
        <p:blipFill>
          <a:blip r:embed="rId3"/>
          <a:stretch>
            <a:fillRect/>
          </a:stretch>
        </p:blipFill>
        <p:spPr>
          <a:xfrm>
            <a:off x="4674650" y="1173968"/>
            <a:ext cx="4283015" cy="3212261"/>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216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Inventory</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3468357"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Every dealership should have bin locations setup, if you don’t, contact our support team to help you set them up. Your staff should be trained on changing bin locations when parts are moved around the department. This save a tremendous amount of time when it comes to year end and cycle inventory counts.</a:t>
            </a:r>
          </a:p>
        </p:txBody>
      </p:sp>
      <p:pic>
        <p:nvPicPr>
          <p:cNvPr id="3" name="Picture 2">
            <a:extLst>
              <a:ext uri="{FF2B5EF4-FFF2-40B4-BE49-F238E27FC236}">
                <a16:creationId xmlns:a16="http://schemas.microsoft.com/office/drawing/2014/main" id="{D1FBB976-D939-EEDD-E635-341D7BF6BE38}"/>
              </a:ext>
            </a:extLst>
          </p:cNvPr>
          <p:cNvPicPr>
            <a:picLocks noChangeAspect="1"/>
          </p:cNvPicPr>
          <p:nvPr/>
        </p:nvPicPr>
        <p:blipFill>
          <a:blip r:embed="rId3"/>
          <a:stretch>
            <a:fillRect/>
          </a:stretch>
        </p:blipFill>
        <p:spPr>
          <a:xfrm>
            <a:off x="4674650" y="1173968"/>
            <a:ext cx="4283015" cy="3212261"/>
          </a:xfrm>
          <a:prstGeom prst="rect">
            <a:avLst/>
          </a:prstGeom>
          <a:ln w="38100">
            <a:solidFill>
              <a:srgbClr val="1F1939"/>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617B86A-9AAB-8AF0-E44A-036715BE7E1C}"/>
              </a:ext>
            </a:extLst>
          </p:cNvPr>
          <p:cNvPicPr>
            <a:picLocks noChangeAspect="1"/>
          </p:cNvPicPr>
          <p:nvPr/>
        </p:nvPicPr>
        <p:blipFill>
          <a:blip r:embed="rId4"/>
          <a:stretch>
            <a:fillRect/>
          </a:stretch>
        </p:blipFill>
        <p:spPr>
          <a:xfrm>
            <a:off x="4038450" y="614802"/>
            <a:ext cx="2547425" cy="3611184"/>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8555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0" y="2003570"/>
            <a:ext cx="9144000" cy="568180"/>
          </a:xfrm>
        </p:spPr>
        <p:txBody>
          <a:bodyPr/>
          <a:lstStyle/>
          <a:p>
            <a:pPr algn="ctr"/>
            <a:r>
              <a:rPr lang="en-US" dirty="0"/>
              <a:t>SERVICE AGENDA</a:t>
            </a:r>
          </a:p>
        </p:txBody>
      </p:sp>
    </p:spTree>
    <p:extLst>
      <p:ext uri="{BB962C8B-B14F-4D97-AF65-F5344CB8AC3E}">
        <p14:creationId xmlns:p14="http://schemas.microsoft.com/office/powerpoint/2010/main" val="193295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25625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Appointment Calendar is located by going to:</a:t>
            </a:r>
          </a:p>
          <a:p>
            <a:pPr marL="342900" indent="-342900">
              <a:buFont typeface="+mj-lt"/>
              <a:buAutoNum type="arabicParenR"/>
            </a:pPr>
            <a:r>
              <a:rPr lang="en-US" kern="0" dirty="0"/>
              <a:t>The </a:t>
            </a:r>
            <a:r>
              <a:rPr lang="en-US" kern="0" dirty="0">
                <a:solidFill>
                  <a:srgbClr val="FF0000"/>
                </a:solidFill>
              </a:rPr>
              <a:t>Service</a:t>
            </a:r>
            <a:r>
              <a:rPr lang="en-US" kern="0" dirty="0"/>
              <a:t> Module</a:t>
            </a:r>
          </a:p>
          <a:p>
            <a:pPr marL="342900" indent="-342900">
              <a:buFont typeface="+mj-lt"/>
              <a:buAutoNum type="arabicParenR"/>
            </a:pPr>
            <a:r>
              <a:rPr lang="en-US" kern="0" dirty="0"/>
              <a:t>Clicking on the Sub-Menu </a:t>
            </a:r>
            <a:r>
              <a:rPr lang="en-US" kern="0" dirty="0">
                <a:solidFill>
                  <a:srgbClr val="FF0000"/>
                </a:solidFill>
              </a:rPr>
              <a:t>Job Scheduler</a:t>
            </a:r>
          </a:p>
          <a:p>
            <a:pPr marL="342900" indent="-342900">
              <a:buFont typeface="+mj-lt"/>
              <a:buAutoNum type="arabicParenR"/>
            </a:pPr>
            <a:r>
              <a:rPr lang="en-US" kern="0" dirty="0"/>
              <a:t>And clicking the menu item </a:t>
            </a:r>
            <a:r>
              <a:rPr lang="en-US" kern="0" dirty="0">
                <a:solidFill>
                  <a:srgbClr val="FF0000"/>
                </a:solidFill>
              </a:rPr>
              <a:t>Service Appointments</a:t>
            </a:r>
          </a:p>
          <a:p>
            <a:endParaRPr lang="en-US" kern="0" dirty="0"/>
          </a:p>
        </p:txBody>
      </p:sp>
      <p:pic>
        <p:nvPicPr>
          <p:cNvPr id="4" name="Picture 3">
            <a:extLst>
              <a:ext uri="{FF2B5EF4-FFF2-40B4-BE49-F238E27FC236}">
                <a16:creationId xmlns:a16="http://schemas.microsoft.com/office/drawing/2014/main" id="{A5D37A8C-36BA-F2A7-61D7-D37CC261B3C2}"/>
              </a:ext>
            </a:extLst>
          </p:cNvPr>
          <p:cNvPicPr>
            <a:picLocks noChangeAspect="1"/>
          </p:cNvPicPr>
          <p:nvPr/>
        </p:nvPicPr>
        <p:blipFill>
          <a:blip r:embed="rId3"/>
          <a:stretch>
            <a:fillRect/>
          </a:stretch>
        </p:blipFill>
        <p:spPr>
          <a:xfrm>
            <a:off x="3306239" y="1319842"/>
            <a:ext cx="5651426" cy="3002320"/>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4839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1A29D0-97E7-9BE0-81EB-55D5ACA57F09}"/>
              </a:ext>
            </a:extLst>
          </p:cNvPr>
          <p:cNvPicPr>
            <a:picLocks noChangeAspect="1"/>
          </p:cNvPicPr>
          <p:nvPr/>
        </p:nvPicPr>
        <p:blipFill>
          <a:blip r:embed="rId3"/>
          <a:stretch>
            <a:fillRect/>
          </a:stretch>
        </p:blipFill>
        <p:spPr>
          <a:xfrm>
            <a:off x="3390765" y="1131382"/>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25625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 the Appointment Calendar </a:t>
            </a:r>
          </a:p>
          <a:p>
            <a:pPr marL="342900" indent="-342900">
              <a:buFont typeface="+mj-lt"/>
              <a:buAutoNum type="arabicParenR"/>
            </a:pPr>
            <a:r>
              <a:rPr lang="en-US" kern="0" dirty="0"/>
              <a:t>This area is the various scheduling dashboards shortcuts</a:t>
            </a:r>
          </a:p>
          <a:p>
            <a:pPr marL="342900" indent="-342900">
              <a:buFont typeface="+mj-lt"/>
              <a:buAutoNum type="arabicParenR"/>
            </a:pPr>
            <a:r>
              <a:rPr lang="en-US" kern="0" dirty="0"/>
              <a:t>This is the Mechanics Views</a:t>
            </a:r>
          </a:p>
          <a:p>
            <a:pPr marL="342900" indent="-342900">
              <a:buFont typeface="+mj-lt"/>
              <a:buAutoNum type="arabicParenR"/>
            </a:pPr>
            <a:r>
              <a:rPr lang="en-US" kern="0" dirty="0"/>
              <a:t>This is the Calendar Views</a:t>
            </a:r>
          </a:p>
          <a:p>
            <a:pPr marL="342900" indent="-342900">
              <a:buFont typeface="+mj-lt"/>
              <a:buAutoNum type="arabicParenR"/>
            </a:pPr>
            <a:endParaRPr lang="en-US" kern="0" dirty="0"/>
          </a:p>
        </p:txBody>
      </p:sp>
    </p:spTree>
    <p:extLst>
      <p:ext uri="{BB962C8B-B14F-4D97-AF65-F5344CB8AC3E}">
        <p14:creationId xmlns:p14="http://schemas.microsoft.com/office/powerpoint/2010/main" val="198670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1A29D0-97E7-9BE0-81EB-55D5ACA57F09}"/>
              </a:ext>
            </a:extLst>
          </p:cNvPr>
          <p:cNvPicPr>
            <a:picLocks noChangeAspect="1"/>
          </p:cNvPicPr>
          <p:nvPr/>
        </p:nvPicPr>
        <p:blipFill>
          <a:blip r:embed="rId3"/>
          <a:stretch>
            <a:fillRect/>
          </a:stretch>
        </p:blipFill>
        <p:spPr>
          <a:xfrm>
            <a:off x="3390765" y="1131382"/>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25625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4"/>
            </a:pPr>
            <a:r>
              <a:rPr lang="en-US" kern="0" dirty="0"/>
              <a:t>This is the where we set our filters for the calendar</a:t>
            </a:r>
          </a:p>
          <a:p>
            <a:pPr marL="342900" indent="-342900">
              <a:buFont typeface="+mj-lt"/>
              <a:buAutoNum type="arabicParenR" startAt="4"/>
            </a:pPr>
            <a:r>
              <a:rPr lang="en-US" kern="0" dirty="0"/>
              <a:t>If you use grouping then you can set them here.</a:t>
            </a:r>
          </a:p>
          <a:p>
            <a:pPr marL="342900" indent="-342900">
              <a:buFont typeface="+mj-lt"/>
              <a:buAutoNum type="arabicParenR" startAt="4"/>
            </a:pPr>
            <a:r>
              <a:rPr lang="en-US" kern="0" dirty="0"/>
              <a:t>This is the calendar and can add/remove items as needed.</a:t>
            </a:r>
          </a:p>
        </p:txBody>
      </p:sp>
    </p:spTree>
    <p:extLst>
      <p:ext uri="{BB962C8B-B14F-4D97-AF65-F5344CB8AC3E}">
        <p14:creationId xmlns:p14="http://schemas.microsoft.com/office/powerpoint/2010/main" val="284563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D87833-65BA-9D9B-3770-4E9B9DC2AC8F}"/>
              </a:ext>
            </a:extLst>
          </p:cNvPr>
          <p:cNvPicPr>
            <a:picLocks noChangeAspect="1"/>
          </p:cNvPicPr>
          <p:nvPr/>
        </p:nvPicPr>
        <p:blipFill>
          <a:blip r:embed="rId3"/>
          <a:stretch>
            <a:fillRect/>
          </a:stretch>
        </p:blipFill>
        <p:spPr>
          <a:xfrm>
            <a:off x="3390764" y="1076473"/>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25625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Appointment Calendar uses Color coding for ease of use the following colors are used</a:t>
            </a:r>
          </a:p>
          <a:p>
            <a:pPr marL="342900" indent="-342900">
              <a:buFont typeface="+mj-lt"/>
              <a:buAutoNum type="arabicParenR"/>
            </a:pPr>
            <a:r>
              <a:rPr lang="en-US" kern="0" dirty="0"/>
              <a:t>Purple for days the shop are closed</a:t>
            </a:r>
          </a:p>
          <a:p>
            <a:pPr marL="342900" indent="-342900">
              <a:buFont typeface="+mj-lt"/>
              <a:buAutoNum type="arabicParenR"/>
            </a:pPr>
            <a:r>
              <a:rPr lang="en-US" kern="0" dirty="0"/>
              <a:t>Pink with Red text are for new appointments missed.</a:t>
            </a:r>
          </a:p>
        </p:txBody>
      </p:sp>
    </p:spTree>
    <p:extLst>
      <p:ext uri="{BB962C8B-B14F-4D97-AF65-F5344CB8AC3E}">
        <p14:creationId xmlns:p14="http://schemas.microsoft.com/office/powerpoint/2010/main" val="3782364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D87833-65BA-9D9B-3770-4E9B9DC2AC8F}"/>
              </a:ext>
            </a:extLst>
          </p:cNvPr>
          <p:cNvPicPr>
            <a:picLocks noChangeAspect="1"/>
          </p:cNvPicPr>
          <p:nvPr/>
        </p:nvPicPr>
        <p:blipFill>
          <a:blip r:embed="rId3"/>
          <a:stretch>
            <a:fillRect/>
          </a:stretch>
        </p:blipFill>
        <p:spPr>
          <a:xfrm>
            <a:off x="3390764" y="1076473"/>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09642"/>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5" y="912328"/>
            <a:ext cx="2562584"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3"/>
            </a:pPr>
            <a:r>
              <a:rPr lang="en-US" kern="0" dirty="0"/>
              <a:t>Pink with black text are upcoming service appointments</a:t>
            </a:r>
          </a:p>
          <a:p>
            <a:pPr marL="342900" indent="-342900">
              <a:buFont typeface="+mj-lt"/>
              <a:buAutoNum type="arabicParenR" startAt="3"/>
            </a:pPr>
            <a:r>
              <a:rPr lang="en-US" kern="0" dirty="0"/>
              <a:t>Tan appointments are unit deliveries scheduled by sales.</a:t>
            </a:r>
          </a:p>
          <a:p>
            <a:pPr marL="342900" indent="-342900">
              <a:buFont typeface="+mj-lt"/>
              <a:buAutoNum type="arabicParenR" startAt="3"/>
            </a:pPr>
            <a:r>
              <a:rPr lang="en-US" kern="0" dirty="0"/>
              <a:t>Grey appointments are service appointments converted to estimates</a:t>
            </a:r>
          </a:p>
        </p:txBody>
      </p:sp>
    </p:spTree>
    <p:extLst>
      <p:ext uri="{BB962C8B-B14F-4D97-AF65-F5344CB8AC3E}">
        <p14:creationId xmlns:p14="http://schemas.microsoft.com/office/powerpoint/2010/main" val="310967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0" y="2003570"/>
            <a:ext cx="9144000" cy="568180"/>
          </a:xfrm>
        </p:spPr>
        <p:txBody>
          <a:bodyPr/>
          <a:lstStyle/>
          <a:p>
            <a:pPr algn="ctr"/>
            <a:r>
              <a:rPr lang="en-US" dirty="0"/>
              <a:t>PARTS AGENDA</a:t>
            </a:r>
          </a:p>
        </p:txBody>
      </p:sp>
    </p:spTree>
    <p:extLst>
      <p:ext uri="{BB962C8B-B14F-4D97-AF65-F5344CB8AC3E}">
        <p14:creationId xmlns:p14="http://schemas.microsoft.com/office/powerpoint/2010/main" val="3940886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D87833-65BA-9D9B-3770-4E9B9DC2AC8F}"/>
              </a:ext>
            </a:extLst>
          </p:cNvPr>
          <p:cNvPicPr>
            <a:picLocks noChangeAspect="1"/>
          </p:cNvPicPr>
          <p:nvPr/>
        </p:nvPicPr>
        <p:blipFill>
          <a:blip r:embed="rId3"/>
          <a:stretch>
            <a:fillRect/>
          </a:stretch>
        </p:blipFill>
        <p:spPr>
          <a:xfrm>
            <a:off x="3390764" y="1076473"/>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79607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6"/>
            </a:pPr>
            <a:r>
              <a:rPr lang="en-US" kern="0" dirty="0"/>
              <a:t>Green appointments are service appointments converted to work orders</a:t>
            </a:r>
          </a:p>
          <a:p>
            <a:endParaRPr lang="en-US" kern="0" dirty="0"/>
          </a:p>
          <a:p>
            <a:r>
              <a:rPr lang="en-US" kern="0" dirty="0">
                <a:solidFill>
                  <a:srgbClr val="FF0000"/>
                </a:solidFill>
              </a:rPr>
              <a:t>Note:</a:t>
            </a:r>
            <a:r>
              <a:rPr lang="en-US" kern="0" dirty="0"/>
              <a:t> once the appointment has been converted to a work order it is now available to the advisor on their mobile device.</a:t>
            </a:r>
          </a:p>
        </p:txBody>
      </p:sp>
    </p:spTree>
    <p:extLst>
      <p:ext uri="{BB962C8B-B14F-4D97-AF65-F5344CB8AC3E}">
        <p14:creationId xmlns:p14="http://schemas.microsoft.com/office/powerpoint/2010/main" val="2452214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7AC8B-12FB-91FC-3851-491090E2C8B9}"/>
              </a:ext>
            </a:extLst>
          </p:cNvPr>
          <p:cNvPicPr>
            <a:picLocks noChangeAspect="1"/>
          </p:cNvPicPr>
          <p:nvPr/>
        </p:nvPicPr>
        <p:blipFill>
          <a:blip r:embed="rId3"/>
          <a:stretch>
            <a:fillRect/>
          </a:stretch>
        </p:blipFill>
        <p:spPr>
          <a:xfrm>
            <a:off x="3399391" y="1076473"/>
            <a:ext cx="5589333" cy="3144000"/>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796079"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Create an appointment simply find a date available and right click the white space and choose </a:t>
            </a:r>
            <a:r>
              <a:rPr lang="en-US" kern="0" dirty="0">
                <a:solidFill>
                  <a:srgbClr val="FF0000"/>
                </a:solidFill>
              </a:rPr>
              <a:t>New Appointment</a:t>
            </a:r>
          </a:p>
        </p:txBody>
      </p:sp>
    </p:spTree>
    <p:extLst>
      <p:ext uri="{BB962C8B-B14F-4D97-AF65-F5344CB8AC3E}">
        <p14:creationId xmlns:p14="http://schemas.microsoft.com/office/powerpoint/2010/main" val="3321397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4615671"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Enter/Update form will appear, here we can enter in information about the customer such as:</a:t>
            </a:r>
          </a:p>
          <a:p>
            <a:pPr marL="342900" indent="-342900">
              <a:buFont typeface="+mj-lt"/>
              <a:buAutoNum type="arabicParenR"/>
            </a:pPr>
            <a:r>
              <a:rPr lang="en-US" kern="0" dirty="0"/>
              <a:t>The Customer name and contact info</a:t>
            </a:r>
          </a:p>
          <a:p>
            <a:pPr marL="342900" indent="-342900">
              <a:buFont typeface="+mj-lt"/>
              <a:buAutoNum type="arabicParenR"/>
            </a:pPr>
            <a:r>
              <a:rPr lang="en-US" kern="0" dirty="0"/>
              <a:t>The time of the appointment</a:t>
            </a:r>
          </a:p>
          <a:p>
            <a:pPr marL="342900" indent="-342900">
              <a:buFont typeface="+mj-lt"/>
              <a:buAutoNum type="arabicParenR"/>
            </a:pPr>
            <a:r>
              <a:rPr lang="en-US" kern="0" dirty="0"/>
              <a:t>The unit the customer will dropping off</a:t>
            </a:r>
          </a:p>
          <a:p>
            <a:pPr marL="342900" indent="-342900">
              <a:buFont typeface="+mj-lt"/>
              <a:buAutoNum type="arabicParenR"/>
            </a:pPr>
            <a:r>
              <a:rPr lang="en-US" kern="0" dirty="0"/>
              <a:t>The team that will work on the unit</a:t>
            </a:r>
          </a:p>
          <a:p>
            <a:pPr marL="342900" indent="-342900">
              <a:buFont typeface="+mj-lt"/>
              <a:buAutoNum type="arabicParenR"/>
            </a:pPr>
            <a:r>
              <a:rPr lang="en-US" kern="0" dirty="0"/>
              <a:t>Promise date and time</a:t>
            </a:r>
          </a:p>
          <a:p>
            <a:pPr marL="342900" indent="-342900">
              <a:buFont typeface="+mj-lt"/>
              <a:buAutoNum type="arabicParenR"/>
            </a:pPr>
            <a:r>
              <a:rPr lang="en-US" kern="0" dirty="0"/>
              <a:t>The complaints the customer has</a:t>
            </a:r>
          </a:p>
          <a:p>
            <a:pPr marL="342900" indent="-342900">
              <a:buFont typeface="+mj-lt"/>
              <a:buAutoNum type="arabicParenR"/>
            </a:pPr>
            <a:r>
              <a:rPr lang="en-US" kern="0" dirty="0"/>
              <a:t>The canned jobs we can choose from on the fly. Total of 8 listed and can be customized.</a:t>
            </a:r>
          </a:p>
        </p:txBody>
      </p:sp>
      <p:pic>
        <p:nvPicPr>
          <p:cNvPr id="4" name="Picture 3">
            <a:extLst>
              <a:ext uri="{FF2B5EF4-FFF2-40B4-BE49-F238E27FC236}">
                <a16:creationId xmlns:a16="http://schemas.microsoft.com/office/drawing/2014/main" id="{A7DE80B0-862D-5B15-3B41-25EEFCE22938}"/>
              </a:ext>
            </a:extLst>
          </p:cNvPr>
          <p:cNvPicPr>
            <a:picLocks noChangeAspect="1"/>
          </p:cNvPicPr>
          <p:nvPr/>
        </p:nvPicPr>
        <p:blipFill>
          <a:blip r:embed="rId3"/>
          <a:stretch>
            <a:fillRect/>
          </a:stretch>
        </p:blipFill>
        <p:spPr>
          <a:xfrm>
            <a:off x="5431361" y="1155218"/>
            <a:ext cx="3479726" cy="316877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1840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4615671"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Once the information is added and we are satisfied with our appointment we can now save the appointment and this will allow us to convert the appointment to a work order or estimate (8)</a:t>
            </a:r>
          </a:p>
          <a:p>
            <a:r>
              <a:rPr lang="en-US" kern="0" dirty="0"/>
              <a:t>By converting this to a work order the advisor will now have the work order show up on their mobile device and they can now take the 4-corner pictures and capture the customer signature remotely. Note: estimates will not show on mobile devices</a:t>
            </a:r>
          </a:p>
        </p:txBody>
      </p:sp>
      <p:pic>
        <p:nvPicPr>
          <p:cNvPr id="4" name="Picture 3">
            <a:extLst>
              <a:ext uri="{FF2B5EF4-FFF2-40B4-BE49-F238E27FC236}">
                <a16:creationId xmlns:a16="http://schemas.microsoft.com/office/drawing/2014/main" id="{A7DE80B0-862D-5B15-3B41-25EEFCE22938}"/>
              </a:ext>
            </a:extLst>
          </p:cNvPr>
          <p:cNvPicPr>
            <a:picLocks noChangeAspect="1"/>
          </p:cNvPicPr>
          <p:nvPr/>
        </p:nvPicPr>
        <p:blipFill>
          <a:blip r:embed="rId3"/>
          <a:stretch>
            <a:fillRect/>
          </a:stretch>
        </p:blipFill>
        <p:spPr>
          <a:xfrm>
            <a:off x="5431361" y="1155218"/>
            <a:ext cx="3479726" cy="3168772"/>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7527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Appointment Calendar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You can drag and drop appointments on the calendar view or you can modify the actual appointment dates and times  either way will result in the same outcome. IDS best practices recommend you schedule your appointments to allow for time between appointments. 4 per day? </a:t>
            </a:r>
          </a:p>
        </p:txBody>
      </p:sp>
      <p:pic>
        <p:nvPicPr>
          <p:cNvPr id="3" name="Picture 2">
            <a:extLst>
              <a:ext uri="{FF2B5EF4-FFF2-40B4-BE49-F238E27FC236}">
                <a16:creationId xmlns:a16="http://schemas.microsoft.com/office/drawing/2014/main" id="{FE1DC83C-F8DD-3CE0-3674-1BD3C2D719F7}"/>
              </a:ext>
            </a:extLst>
          </p:cNvPr>
          <p:cNvPicPr>
            <a:picLocks noChangeAspect="1"/>
          </p:cNvPicPr>
          <p:nvPr/>
        </p:nvPicPr>
        <p:blipFill>
          <a:blip r:embed="rId3"/>
          <a:stretch>
            <a:fillRect/>
          </a:stretch>
        </p:blipFill>
        <p:spPr>
          <a:xfrm>
            <a:off x="3666226" y="1365941"/>
            <a:ext cx="5322498" cy="2993905"/>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884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4391B-03FE-6814-DEEF-77676035B7DB}"/>
              </a:ext>
            </a:extLst>
          </p:cNvPr>
          <p:cNvPicPr>
            <a:picLocks noChangeAspect="1"/>
          </p:cNvPicPr>
          <p:nvPr/>
        </p:nvPicPr>
        <p:blipFill>
          <a:blip r:embed="rId3"/>
          <a:stretch>
            <a:fillRect/>
          </a:stretch>
        </p:blipFill>
        <p:spPr>
          <a:xfrm>
            <a:off x="3603820" y="1344257"/>
            <a:ext cx="5361046" cy="301558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Work Order Manager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Work Order Manager grid can be accessed by going to:</a:t>
            </a:r>
          </a:p>
          <a:p>
            <a:pPr marL="342900" indent="-342900">
              <a:buFont typeface="+mj-lt"/>
              <a:buAutoNum type="arabicParenR"/>
            </a:pPr>
            <a:r>
              <a:rPr lang="en-US" kern="0" dirty="0">
                <a:solidFill>
                  <a:schemeClr val="tx1"/>
                </a:solidFill>
              </a:rPr>
              <a:t>Service</a:t>
            </a:r>
            <a:r>
              <a:rPr lang="en-US" kern="0" dirty="0">
                <a:solidFill>
                  <a:schemeClr val="bg2"/>
                </a:solidFill>
              </a:rPr>
              <a:t> </a:t>
            </a:r>
            <a:r>
              <a:rPr lang="en-US" kern="0" dirty="0"/>
              <a:t>Module</a:t>
            </a:r>
          </a:p>
          <a:p>
            <a:pPr marL="342900" indent="-342900">
              <a:buFont typeface="+mj-lt"/>
              <a:buAutoNum type="arabicParenR"/>
            </a:pPr>
            <a:r>
              <a:rPr lang="en-US" kern="0" dirty="0"/>
              <a:t>Clicking the </a:t>
            </a:r>
            <a:r>
              <a:rPr lang="en-US" kern="0" dirty="0" err="1"/>
              <a:t>the</a:t>
            </a:r>
            <a:r>
              <a:rPr lang="en-US" kern="0" dirty="0"/>
              <a:t> sub-menu </a:t>
            </a:r>
            <a:r>
              <a:rPr lang="en-US" kern="0" dirty="0">
                <a:solidFill>
                  <a:schemeClr val="tx1"/>
                </a:solidFill>
              </a:rPr>
              <a:t>Work Orders</a:t>
            </a:r>
          </a:p>
          <a:p>
            <a:pPr marL="342900" indent="-342900">
              <a:buFont typeface="+mj-lt"/>
              <a:buAutoNum type="arabicParenR"/>
            </a:pPr>
            <a:r>
              <a:rPr lang="en-US" kern="0" dirty="0"/>
              <a:t>And choosing the menu item </a:t>
            </a:r>
            <a:r>
              <a:rPr lang="en-US" kern="0" dirty="0">
                <a:solidFill>
                  <a:schemeClr val="tx1"/>
                </a:solidFill>
              </a:rPr>
              <a:t>Manage Work Orders</a:t>
            </a:r>
          </a:p>
        </p:txBody>
      </p:sp>
    </p:spTree>
    <p:extLst>
      <p:ext uri="{BB962C8B-B14F-4D97-AF65-F5344CB8AC3E}">
        <p14:creationId xmlns:p14="http://schemas.microsoft.com/office/powerpoint/2010/main" val="1488682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Work Order Manager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Service Manager window grid will open and here you can:</a:t>
            </a:r>
          </a:p>
          <a:p>
            <a:pPr marL="342900" indent="-342900">
              <a:buFont typeface="+mj-lt"/>
              <a:buAutoNum type="arabicParenR"/>
            </a:pPr>
            <a:r>
              <a:rPr lang="en-US" kern="0" dirty="0"/>
              <a:t>Enter in a work order number or right click and search for the work order</a:t>
            </a:r>
          </a:p>
          <a:p>
            <a:pPr marL="342900" indent="-342900">
              <a:buFont typeface="+mj-lt"/>
              <a:buAutoNum type="arabicParenR"/>
            </a:pPr>
            <a:r>
              <a:rPr lang="en-US" kern="0" dirty="0"/>
              <a:t>You can select by checking the boxes whether you want to see open or closed work orders</a:t>
            </a:r>
          </a:p>
        </p:txBody>
      </p:sp>
      <p:pic>
        <p:nvPicPr>
          <p:cNvPr id="3" name="Picture 2">
            <a:extLst>
              <a:ext uri="{FF2B5EF4-FFF2-40B4-BE49-F238E27FC236}">
                <a16:creationId xmlns:a16="http://schemas.microsoft.com/office/drawing/2014/main" id="{B5C8DD3C-56C5-7C23-8ED6-5635FAEEBC31}"/>
              </a:ext>
            </a:extLst>
          </p:cNvPr>
          <p:cNvPicPr>
            <a:picLocks noChangeAspect="1"/>
          </p:cNvPicPr>
          <p:nvPr/>
        </p:nvPicPr>
        <p:blipFill>
          <a:blip r:embed="rId3"/>
          <a:stretch>
            <a:fillRect/>
          </a:stretch>
        </p:blipFill>
        <p:spPr>
          <a:xfrm>
            <a:off x="4080293" y="1021230"/>
            <a:ext cx="4860887" cy="3369943"/>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748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Work Order Manager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3"/>
            </a:pPr>
            <a:r>
              <a:rPr lang="en-US" kern="0" dirty="0"/>
              <a:t>The grid can be refined by choosing whether you want to show customer number, stock number, tag or manufacturer</a:t>
            </a:r>
          </a:p>
          <a:p>
            <a:pPr marL="342900" indent="-342900">
              <a:buFont typeface="+mj-lt"/>
              <a:buAutoNum type="arabicParenR" startAt="3"/>
            </a:pPr>
            <a:r>
              <a:rPr lang="en-US" kern="0" dirty="0"/>
              <a:t>You can add/remove, move and filter the column headers by clicking the down arrow on each </a:t>
            </a:r>
          </a:p>
        </p:txBody>
      </p:sp>
      <p:pic>
        <p:nvPicPr>
          <p:cNvPr id="3" name="Picture 2">
            <a:extLst>
              <a:ext uri="{FF2B5EF4-FFF2-40B4-BE49-F238E27FC236}">
                <a16:creationId xmlns:a16="http://schemas.microsoft.com/office/drawing/2014/main" id="{B5C8DD3C-56C5-7C23-8ED6-5635FAEEBC31}"/>
              </a:ext>
            </a:extLst>
          </p:cNvPr>
          <p:cNvPicPr>
            <a:picLocks noChangeAspect="1"/>
          </p:cNvPicPr>
          <p:nvPr/>
        </p:nvPicPr>
        <p:blipFill>
          <a:blip r:embed="rId3"/>
          <a:stretch>
            <a:fillRect/>
          </a:stretch>
        </p:blipFill>
        <p:spPr>
          <a:xfrm>
            <a:off x="4080293" y="1021230"/>
            <a:ext cx="4860887" cy="3369943"/>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3001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Work Order Manager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5"/>
            </a:pPr>
            <a:r>
              <a:rPr lang="en-US" kern="0" dirty="0"/>
              <a:t>Once you make a change to the grid you can save the view here by giving it a new name and clicking save.</a:t>
            </a:r>
          </a:p>
          <a:p>
            <a:pPr marL="342900" indent="-342900">
              <a:buFont typeface="+mj-lt"/>
              <a:buAutoNum type="arabicParenR" startAt="5"/>
            </a:pPr>
            <a:r>
              <a:rPr lang="en-US" kern="0" dirty="0"/>
              <a:t>When you click on work order you will have a quick view of the work order here and</a:t>
            </a:r>
          </a:p>
          <a:p>
            <a:pPr marL="342900" indent="-342900">
              <a:buFont typeface="+mj-lt"/>
              <a:buAutoNum type="arabicParenR" startAt="5"/>
            </a:pPr>
            <a:r>
              <a:rPr lang="en-US" kern="0" dirty="0"/>
              <a:t>The line items of the work order show here</a:t>
            </a:r>
          </a:p>
        </p:txBody>
      </p:sp>
      <p:pic>
        <p:nvPicPr>
          <p:cNvPr id="3" name="Picture 2">
            <a:extLst>
              <a:ext uri="{FF2B5EF4-FFF2-40B4-BE49-F238E27FC236}">
                <a16:creationId xmlns:a16="http://schemas.microsoft.com/office/drawing/2014/main" id="{B5C8DD3C-56C5-7C23-8ED6-5635FAEEBC31}"/>
              </a:ext>
            </a:extLst>
          </p:cNvPr>
          <p:cNvPicPr>
            <a:picLocks noChangeAspect="1"/>
          </p:cNvPicPr>
          <p:nvPr/>
        </p:nvPicPr>
        <p:blipFill>
          <a:blip r:embed="rId3"/>
          <a:stretch>
            <a:fillRect/>
          </a:stretch>
        </p:blipFill>
        <p:spPr>
          <a:xfrm>
            <a:off x="4080293" y="1021230"/>
            <a:ext cx="4860887" cy="3369943"/>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2588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The Work Order Manager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If you want to see all the work orders simply remove all the search criteria and click the Select Work Order button</a:t>
            </a:r>
          </a:p>
        </p:txBody>
      </p:sp>
      <p:pic>
        <p:nvPicPr>
          <p:cNvPr id="3" name="Picture 2">
            <a:extLst>
              <a:ext uri="{FF2B5EF4-FFF2-40B4-BE49-F238E27FC236}">
                <a16:creationId xmlns:a16="http://schemas.microsoft.com/office/drawing/2014/main" id="{B5C8DD3C-56C5-7C23-8ED6-5635FAEEBC31}"/>
              </a:ext>
            </a:extLst>
          </p:cNvPr>
          <p:cNvPicPr>
            <a:picLocks noChangeAspect="1"/>
          </p:cNvPicPr>
          <p:nvPr/>
        </p:nvPicPr>
        <p:blipFill>
          <a:blip r:embed="rId3"/>
          <a:stretch>
            <a:fillRect/>
          </a:stretch>
        </p:blipFill>
        <p:spPr>
          <a:xfrm>
            <a:off x="4080293" y="1021230"/>
            <a:ext cx="4860887" cy="3369943"/>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6056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8281897" cy="568181"/>
          </a:xfrm>
        </p:spPr>
        <p:txBody>
          <a:bodyPr/>
          <a:lstStyle/>
          <a:p>
            <a:r>
              <a:rPr lang="en-US" dirty="0"/>
              <a:t>In order for you to sell parts to a customer over the counter you will need to go to:</a:t>
            </a:r>
          </a:p>
          <a:p>
            <a:endParaRPr lang="en-US" dirty="0"/>
          </a:p>
          <a:p>
            <a:endParaRPr lang="en-US" dirty="0"/>
          </a:p>
        </p:txBody>
      </p:sp>
      <p:sp>
        <p:nvSpPr>
          <p:cNvPr id="3" name="Text Placeholder 2">
            <a:extLst>
              <a:ext uri="{FF2B5EF4-FFF2-40B4-BE49-F238E27FC236}">
                <a16:creationId xmlns:a16="http://schemas.microsoft.com/office/drawing/2014/main" id="{49AAE22B-9E4B-B035-6186-179C868C43E6}"/>
              </a:ext>
            </a:extLst>
          </p:cNvPr>
          <p:cNvSpPr txBox="1">
            <a:spLocks/>
          </p:cNvSpPr>
          <p:nvPr/>
        </p:nvSpPr>
        <p:spPr bwMode="auto">
          <a:xfrm>
            <a:off x="594683" y="1214358"/>
            <a:ext cx="2683356" cy="314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kern="0" dirty="0"/>
              <a:t>Go to the </a:t>
            </a:r>
            <a:r>
              <a:rPr lang="en-US" kern="0" dirty="0">
                <a:solidFill>
                  <a:srgbClr val="FF0000"/>
                </a:solidFill>
              </a:rPr>
              <a:t>Parts Module</a:t>
            </a:r>
          </a:p>
          <a:p>
            <a:pPr marL="342900" indent="-342900">
              <a:buFont typeface="+mj-lt"/>
              <a:buAutoNum type="arabicParenR"/>
            </a:pPr>
            <a:r>
              <a:rPr lang="en-US" kern="0" dirty="0"/>
              <a:t>Click on the </a:t>
            </a:r>
            <a:r>
              <a:rPr lang="en-US" kern="0" dirty="0">
                <a:solidFill>
                  <a:srgbClr val="FF0000"/>
                </a:solidFill>
              </a:rPr>
              <a:t>Point of Sale </a:t>
            </a:r>
            <a:r>
              <a:rPr lang="en-US" kern="0" dirty="0"/>
              <a:t>Sub-menu</a:t>
            </a:r>
          </a:p>
          <a:p>
            <a:pPr marL="342900" indent="-342900">
              <a:buFont typeface="+mj-lt"/>
              <a:buAutoNum type="arabicParenR"/>
            </a:pPr>
            <a:r>
              <a:rPr lang="en-US" kern="0" dirty="0"/>
              <a:t>And Click on </a:t>
            </a:r>
            <a:r>
              <a:rPr lang="en-US" kern="0" dirty="0">
                <a:solidFill>
                  <a:srgbClr val="FF0000"/>
                </a:solidFill>
              </a:rPr>
              <a:t>Sell Parts</a:t>
            </a:r>
          </a:p>
          <a:p>
            <a:pPr marL="342900" indent="-342900">
              <a:buFont typeface="+mj-lt"/>
              <a:buAutoNum type="arabicParenR"/>
            </a:pPr>
            <a:endParaRPr lang="en-US" kern="0" dirty="0"/>
          </a:p>
        </p:txBody>
      </p:sp>
      <p:pic>
        <p:nvPicPr>
          <p:cNvPr id="8" name="Picture 7">
            <a:extLst>
              <a:ext uri="{FF2B5EF4-FFF2-40B4-BE49-F238E27FC236}">
                <a16:creationId xmlns:a16="http://schemas.microsoft.com/office/drawing/2014/main" id="{2087B945-9000-BFF4-0B87-8DE671D50070}"/>
              </a:ext>
            </a:extLst>
          </p:cNvPr>
          <p:cNvPicPr>
            <a:picLocks noChangeAspect="1"/>
          </p:cNvPicPr>
          <p:nvPr/>
        </p:nvPicPr>
        <p:blipFill>
          <a:blip r:embed="rId3"/>
          <a:stretch>
            <a:fillRect/>
          </a:stretch>
        </p:blipFill>
        <p:spPr>
          <a:xfrm>
            <a:off x="3510951" y="1270240"/>
            <a:ext cx="5490234" cy="3088256"/>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4122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6FA72-CBF0-8712-0CF5-445B421503C1}"/>
              </a:ext>
            </a:extLst>
          </p:cNvPr>
          <p:cNvPicPr>
            <a:picLocks noChangeAspect="1"/>
          </p:cNvPicPr>
          <p:nvPr/>
        </p:nvPicPr>
        <p:blipFill>
          <a:blip r:embed="rId3"/>
          <a:stretch>
            <a:fillRect/>
          </a:stretch>
        </p:blipFill>
        <p:spPr>
          <a:xfrm>
            <a:off x="4209691" y="990415"/>
            <a:ext cx="4731489" cy="340075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create a new work order you can do so from the work order manager or update work order.</a:t>
            </a:r>
          </a:p>
          <a:p>
            <a:pPr marL="342900" indent="-342900">
              <a:buFont typeface="+mj-lt"/>
              <a:buAutoNum type="arabicParenR"/>
            </a:pPr>
            <a:r>
              <a:rPr lang="en-US" kern="0" dirty="0"/>
              <a:t>Click on the white piece of paper at the top of the form</a:t>
            </a:r>
          </a:p>
          <a:p>
            <a:pPr marL="342900" indent="-342900">
              <a:buFont typeface="+mj-lt"/>
              <a:buAutoNum type="arabicParenR"/>
            </a:pPr>
            <a:r>
              <a:rPr lang="en-US" kern="0" dirty="0"/>
              <a:t>This will automatically assign the next work order from the que</a:t>
            </a:r>
          </a:p>
          <a:p>
            <a:pPr marL="342900" indent="-342900">
              <a:buFont typeface="+mj-lt"/>
              <a:buAutoNum type="arabicParenR"/>
            </a:pPr>
            <a:r>
              <a:rPr lang="en-US" kern="0" dirty="0"/>
              <a:t>Choose the customers name</a:t>
            </a:r>
          </a:p>
        </p:txBody>
      </p:sp>
    </p:spTree>
    <p:extLst>
      <p:ext uri="{BB962C8B-B14F-4D97-AF65-F5344CB8AC3E}">
        <p14:creationId xmlns:p14="http://schemas.microsoft.com/office/powerpoint/2010/main" val="402192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6FA72-CBF0-8712-0CF5-445B421503C1}"/>
              </a:ext>
            </a:extLst>
          </p:cNvPr>
          <p:cNvPicPr>
            <a:picLocks noChangeAspect="1"/>
          </p:cNvPicPr>
          <p:nvPr/>
        </p:nvPicPr>
        <p:blipFill>
          <a:blip r:embed="rId3"/>
          <a:stretch>
            <a:fillRect/>
          </a:stretch>
        </p:blipFill>
        <p:spPr>
          <a:xfrm>
            <a:off x="4209691" y="990415"/>
            <a:ext cx="4731489" cy="340075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4"/>
            </a:pPr>
            <a:r>
              <a:rPr lang="en-US" kern="0" dirty="0"/>
              <a:t>The Author, Status, Location and Sales ID will all default in, you can change these</a:t>
            </a:r>
          </a:p>
          <a:p>
            <a:pPr marL="342900" indent="-342900">
              <a:buFont typeface="+mj-lt"/>
              <a:buAutoNum type="arabicParenR" startAt="4"/>
            </a:pPr>
            <a:r>
              <a:rPr lang="en-US" kern="0" dirty="0"/>
              <a:t>The customer information is all listed in this area of the work order</a:t>
            </a:r>
          </a:p>
          <a:p>
            <a:pPr marL="342900" indent="-342900">
              <a:buFont typeface="+mj-lt"/>
              <a:buAutoNum type="arabicParenR" startAt="4"/>
            </a:pPr>
            <a:r>
              <a:rPr lang="en-US" kern="0" dirty="0"/>
              <a:t>Choose an expected promise date</a:t>
            </a:r>
          </a:p>
        </p:txBody>
      </p:sp>
    </p:spTree>
    <p:extLst>
      <p:ext uri="{BB962C8B-B14F-4D97-AF65-F5344CB8AC3E}">
        <p14:creationId xmlns:p14="http://schemas.microsoft.com/office/powerpoint/2010/main" val="4287317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6FA72-CBF0-8712-0CF5-445B421503C1}"/>
              </a:ext>
            </a:extLst>
          </p:cNvPr>
          <p:cNvPicPr>
            <a:picLocks noChangeAspect="1"/>
          </p:cNvPicPr>
          <p:nvPr/>
        </p:nvPicPr>
        <p:blipFill>
          <a:blip r:embed="rId3"/>
          <a:stretch>
            <a:fillRect/>
          </a:stretch>
        </p:blipFill>
        <p:spPr>
          <a:xfrm>
            <a:off x="4209691" y="990415"/>
            <a:ext cx="4731489" cy="340075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7"/>
            </a:pPr>
            <a:r>
              <a:rPr lang="en-US" kern="0" dirty="0"/>
              <a:t>Add the In Service date, this may or may not be mandatory</a:t>
            </a:r>
          </a:p>
          <a:p>
            <a:pPr marL="342900" indent="-342900">
              <a:buFont typeface="+mj-lt"/>
              <a:buAutoNum type="arabicParenR" startAt="7"/>
            </a:pPr>
            <a:r>
              <a:rPr lang="en-US" kern="0" dirty="0"/>
              <a:t>Choose the unit associated with the customer, this will pop up once you input the customer number</a:t>
            </a:r>
          </a:p>
        </p:txBody>
      </p:sp>
    </p:spTree>
    <p:extLst>
      <p:ext uri="{BB962C8B-B14F-4D97-AF65-F5344CB8AC3E}">
        <p14:creationId xmlns:p14="http://schemas.microsoft.com/office/powerpoint/2010/main" val="4255603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37D6A-384A-968C-7F01-BAFE30C4BFDA}"/>
              </a:ext>
            </a:extLst>
          </p:cNvPr>
          <p:cNvPicPr>
            <a:picLocks noChangeAspect="1"/>
          </p:cNvPicPr>
          <p:nvPr/>
        </p:nvPicPr>
        <p:blipFill>
          <a:blip r:embed="rId3"/>
          <a:stretch>
            <a:fillRect/>
          </a:stretch>
        </p:blipFill>
        <p:spPr>
          <a:xfrm>
            <a:off x="4209691" y="985229"/>
            <a:ext cx="4731489" cy="340075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a:pPr>
            <a:r>
              <a:rPr lang="en-US" kern="0" dirty="0"/>
              <a:t>Click Add Job to create a job line for this work order, all work orders must have at least one job line</a:t>
            </a:r>
          </a:p>
          <a:p>
            <a:pPr marL="342900" indent="-342900">
              <a:buFont typeface="+mj-lt"/>
              <a:buAutoNum type="arabicParenR"/>
            </a:pPr>
            <a:r>
              <a:rPr lang="en-US" kern="0" dirty="0"/>
              <a:t>Assign the job line a number you can use N for next if you have a large amount of jobs</a:t>
            </a:r>
          </a:p>
          <a:p>
            <a:pPr marL="342900" indent="-342900">
              <a:buFont typeface="+mj-lt"/>
              <a:buAutoNum type="arabicParenR"/>
            </a:pPr>
            <a:r>
              <a:rPr lang="en-US" kern="0" dirty="0"/>
              <a:t>Assign a Bill to Code, E: External, W: Warranty or I: Internal jobs.</a:t>
            </a:r>
          </a:p>
        </p:txBody>
      </p:sp>
    </p:spTree>
    <p:extLst>
      <p:ext uri="{BB962C8B-B14F-4D97-AF65-F5344CB8AC3E}">
        <p14:creationId xmlns:p14="http://schemas.microsoft.com/office/powerpoint/2010/main" val="3640789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37D6A-384A-968C-7F01-BAFE30C4BFDA}"/>
              </a:ext>
            </a:extLst>
          </p:cNvPr>
          <p:cNvPicPr>
            <a:picLocks noChangeAspect="1"/>
          </p:cNvPicPr>
          <p:nvPr/>
        </p:nvPicPr>
        <p:blipFill>
          <a:blip r:embed="rId3"/>
          <a:stretch>
            <a:fillRect/>
          </a:stretch>
        </p:blipFill>
        <p:spPr>
          <a:xfrm>
            <a:off x="4209691" y="985229"/>
            <a:ext cx="4731489" cy="3400758"/>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342900" indent="-342900">
              <a:buFont typeface="+mj-lt"/>
              <a:buAutoNum type="arabicParenR" startAt="4"/>
            </a:pPr>
            <a:r>
              <a:rPr lang="en-US" kern="0" dirty="0"/>
              <a:t>Type in the description for this job, so the mechanic know exactly what to do.</a:t>
            </a:r>
          </a:p>
        </p:txBody>
      </p:sp>
    </p:spTree>
    <p:extLst>
      <p:ext uri="{BB962C8B-B14F-4D97-AF65-F5344CB8AC3E}">
        <p14:creationId xmlns:p14="http://schemas.microsoft.com/office/powerpoint/2010/main" val="3283200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4283-1F55-4903-9C52-BBBAB2F7B9D5}"/>
              </a:ext>
            </a:extLst>
          </p:cNvPr>
          <p:cNvPicPr>
            <a:picLocks noChangeAspect="1"/>
          </p:cNvPicPr>
          <p:nvPr/>
        </p:nvPicPr>
        <p:blipFill>
          <a:blip r:embed="rId3"/>
          <a:stretch>
            <a:fillRect/>
          </a:stretch>
        </p:blipFill>
        <p:spPr>
          <a:xfrm>
            <a:off x="4209691" y="969053"/>
            <a:ext cx="4731489" cy="340075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If the job requires a part, click on the part tab</a:t>
            </a:r>
          </a:p>
          <a:p>
            <a:pPr marL="342900" indent="-342900">
              <a:buFont typeface="+mj-lt"/>
              <a:buAutoNum type="arabicParenR"/>
            </a:pPr>
            <a:r>
              <a:rPr lang="en-US" kern="0" dirty="0"/>
              <a:t>Add a part number or right click and search for your part.</a:t>
            </a:r>
          </a:p>
          <a:p>
            <a:pPr marL="342900" indent="-342900">
              <a:buFont typeface="+mj-lt"/>
              <a:buAutoNum type="arabicParenR"/>
            </a:pPr>
            <a:r>
              <a:rPr lang="en-US" kern="0" dirty="0"/>
              <a:t>Enter in how many are required</a:t>
            </a:r>
          </a:p>
        </p:txBody>
      </p:sp>
    </p:spTree>
    <p:extLst>
      <p:ext uri="{BB962C8B-B14F-4D97-AF65-F5344CB8AC3E}">
        <p14:creationId xmlns:p14="http://schemas.microsoft.com/office/powerpoint/2010/main" val="2027920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267FB-B452-0D90-B765-3996973A089B}"/>
              </a:ext>
            </a:extLst>
          </p:cNvPr>
          <p:cNvPicPr>
            <a:picLocks noChangeAspect="1"/>
          </p:cNvPicPr>
          <p:nvPr/>
        </p:nvPicPr>
        <p:blipFill>
          <a:blip r:embed="rId3"/>
          <a:stretch>
            <a:fillRect/>
          </a:stretch>
        </p:blipFill>
        <p:spPr>
          <a:xfrm>
            <a:off x="4209691" y="969053"/>
            <a:ext cx="4731489" cy="340075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Next add some labor to this work order by clicking on the Labor tab</a:t>
            </a:r>
          </a:p>
          <a:p>
            <a:pPr marL="342900" indent="-342900">
              <a:buFont typeface="+mj-lt"/>
              <a:buAutoNum type="arabicParenR"/>
            </a:pPr>
            <a:r>
              <a:rPr lang="en-US" kern="0" dirty="0"/>
              <a:t>Add a labor code here you can use the prebuilt codes or a </a:t>
            </a:r>
            <a:r>
              <a:rPr lang="en-US" kern="0" dirty="0" err="1"/>
              <a:t>spader</a:t>
            </a:r>
            <a:r>
              <a:rPr lang="en-US" kern="0" dirty="0"/>
              <a:t> line code</a:t>
            </a:r>
          </a:p>
          <a:p>
            <a:pPr marL="342900" indent="-342900">
              <a:buFont typeface="+mj-lt"/>
              <a:buAutoNum type="arabicParenR"/>
            </a:pPr>
            <a:r>
              <a:rPr lang="en-US" kern="0" dirty="0"/>
              <a:t>Put in the amount of labor it will take to complete this line, this is what the mechanic see on the </a:t>
            </a:r>
            <a:r>
              <a:rPr lang="en-US" kern="0" dirty="0" err="1"/>
              <a:t>ipad</a:t>
            </a:r>
            <a:r>
              <a:rPr lang="en-US" kern="0" dirty="0"/>
              <a:t>.</a:t>
            </a:r>
          </a:p>
          <a:p>
            <a:endParaRPr lang="en-US" kern="0" dirty="0"/>
          </a:p>
        </p:txBody>
      </p:sp>
    </p:spTree>
    <p:extLst>
      <p:ext uri="{BB962C8B-B14F-4D97-AF65-F5344CB8AC3E}">
        <p14:creationId xmlns:p14="http://schemas.microsoft.com/office/powerpoint/2010/main" val="815029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267FB-B452-0D90-B765-3996973A089B}"/>
              </a:ext>
            </a:extLst>
          </p:cNvPr>
          <p:cNvPicPr>
            <a:picLocks noChangeAspect="1"/>
          </p:cNvPicPr>
          <p:nvPr/>
        </p:nvPicPr>
        <p:blipFill>
          <a:blip r:embed="rId3"/>
          <a:stretch>
            <a:fillRect/>
          </a:stretch>
        </p:blipFill>
        <p:spPr>
          <a:xfrm>
            <a:off x="4209691" y="969053"/>
            <a:ext cx="4731489" cy="340075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Make sure you are in required mode, depicted by the yellow background. Only use </a:t>
            </a:r>
            <a:r>
              <a:rPr lang="en-US" kern="0" dirty="0" err="1"/>
              <a:t>Acutual</a:t>
            </a:r>
            <a:r>
              <a:rPr lang="en-US" kern="0" dirty="0"/>
              <a:t> mode if you are manually applying labor and do not require the techs input. Techs can only see required mode on their tablets.</a:t>
            </a:r>
          </a:p>
        </p:txBody>
      </p:sp>
    </p:spTree>
    <p:extLst>
      <p:ext uri="{BB962C8B-B14F-4D97-AF65-F5344CB8AC3E}">
        <p14:creationId xmlns:p14="http://schemas.microsoft.com/office/powerpoint/2010/main" val="170762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267FB-B452-0D90-B765-3996973A089B}"/>
              </a:ext>
            </a:extLst>
          </p:cNvPr>
          <p:cNvPicPr>
            <a:picLocks noChangeAspect="1"/>
          </p:cNvPicPr>
          <p:nvPr/>
        </p:nvPicPr>
        <p:blipFill>
          <a:blip r:embed="rId3"/>
          <a:stretch>
            <a:fillRect/>
          </a:stretch>
        </p:blipFill>
        <p:spPr>
          <a:xfrm>
            <a:off x="4209691" y="969053"/>
            <a:ext cx="4731489" cy="3400759"/>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Create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Once you are satisfied with the work order click the save icon in the upper left to save the work order. The work order is now ready to be dispatched to the shop floor.</a:t>
            </a:r>
          </a:p>
        </p:txBody>
      </p:sp>
    </p:spTree>
    <p:extLst>
      <p:ext uri="{BB962C8B-B14F-4D97-AF65-F5344CB8AC3E}">
        <p14:creationId xmlns:p14="http://schemas.microsoft.com/office/powerpoint/2010/main" val="1614095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6EE901-AD1B-6A99-7975-2121AC8C7018}"/>
              </a:ext>
            </a:extLst>
          </p:cNvPr>
          <p:cNvPicPr>
            <a:picLocks noChangeAspect="1"/>
          </p:cNvPicPr>
          <p:nvPr/>
        </p:nvPicPr>
        <p:blipFill>
          <a:blip r:embed="rId3"/>
          <a:stretch>
            <a:fillRect/>
          </a:stretch>
        </p:blipFill>
        <p:spPr>
          <a:xfrm>
            <a:off x="4209691" y="965810"/>
            <a:ext cx="4731489" cy="3404002"/>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Close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To Close a work order you will first switch into actual mode. You will then start a line by line review of the work order and review each tab on the work order, once you review a line, change the job status to C=COMPLETED, uppercase this tells you that it was reviewed.</a:t>
            </a:r>
          </a:p>
        </p:txBody>
      </p:sp>
    </p:spTree>
    <p:extLst>
      <p:ext uri="{BB962C8B-B14F-4D97-AF65-F5344CB8AC3E}">
        <p14:creationId xmlns:p14="http://schemas.microsoft.com/office/powerpoint/2010/main" val="392280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r>
              <a:rPr lang="en-US" dirty="0"/>
              <a:t>The Parts Sale Form will appear:</a:t>
            </a:r>
          </a:p>
          <a:p>
            <a:pPr marL="342900" indent="-342900">
              <a:buFont typeface="+mj-lt"/>
              <a:buAutoNum type="arabicParenR"/>
            </a:pPr>
            <a:r>
              <a:rPr lang="en-US" dirty="0"/>
              <a:t>Click on the new piece of paper in the upper left corner to start a new transaction.</a:t>
            </a:r>
          </a:p>
          <a:p>
            <a:pPr marL="342900" indent="-342900">
              <a:buFont typeface="+mj-lt"/>
              <a:buAutoNum type="arabicParenR"/>
            </a:pPr>
            <a:r>
              <a:rPr lang="en-US" dirty="0"/>
              <a:t>The date will default in, to the date of the transaction.</a:t>
            </a:r>
          </a:p>
          <a:p>
            <a:pPr marL="342900" indent="-342900">
              <a:buFont typeface="+mj-lt"/>
              <a:buAutoNum type="arabicParenR"/>
            </a:pPr>
            <a:r>
              <a:rPr lang="en-US" dirty="0"/>
              <a:t>Your operator code will default in, if it does not then enter it here, it is usually the first and last initials.</a:t>
            </a:r>
          </a:p>
          <a:p>
            <a:endParaRPr lang="en-US" dirty="0"/>
          </a:p>
        </p:txBody>
      </p:sp>
    </p:spTree>
    <p:extLst>
      <p:ext uri="{BB962C8B-B14F-4D97-AF65-F5344CB8AC3E}">
        <p14:creationId xmlns:p14="http://schemas.microsoft.com/office/powerpoint/2010/main" val="31045131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AB422-6A73-96E7-496C-B391B639BD10}"/>
              </a:ext>
            </a:extLst>
          </p:cNvPr>
          <p:cNvPicPr>
            <a:picLocks noChangeAspect="1"/>
          </p:cNvPicPr>
          <p:nvPr/>
        </p:nvPicPr>
        <p:blipFill>
          <a:blip r:embed="rId3"/>
          <a:stretch>
            <a:fillRect/>
          </a:stretch>
        </p:blipFill>
        <p:spPr>
          <a:xfrm>
            <a:off x="4071669" y="969187"/>
            <a:ext cx="4869512" cy="3400625"/>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How to Close a Work Order</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Once you review the work order completely. Click on functions at the top of the form and from the drop down, choose finalize work order. Finally, put in a date the work order is posting to.</a:t>
            </a:r>
          </a:p>
        </p:txBody>
      </p:sp>
    </p:spTree>
    <p:extLst>
      <p:ext uri="{BB962C8B-B14F-4D97-AF65-F5344CB8AC3E}">
        <p14:creationId xmlns:p14="http://schemas.microsoft.com/office/powerpoint/2010/main" val="4036637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CEAB8-C754-6EEA-42B4-5C73443B26CC}"/>
              </a:ext>
            </a:extLst>
          </p:cNvPr>
          <p:cNvPicPr>
            <a:picLocks noChangeAspect="1"/>
          </p:cNvPicPr>
          <p:nvPr/>
        </p:nvPicPr>
        <p:blipFill>
          <a:blip r:embed="rId3"/>
          <a:stretch>
            <a:fillRect/>
          </a:stretch>
        </p:blipFill>
        <p:spPr>
          <a:xfrm>
            <a:off x="4209691" y="942277"/>
            <a:ext cx="4731489" cy="342753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Status Codes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Work order status codes are very import part of organizing your work orders over the history of the work order. When you create a new work order it will assign the letter N for New. As the work order moves along the shop floor these status codes must be updated.</a:t>
            </a:r>
          </a:p>
        </p:txBody>
      </p:sp>
    </p:spTree>
    <p:extLst>
      <p:ext uri="{BB962C8B-B14F-4D97-AF65-F5344CB8AC3E}">
        <p14:creationId xmlns:p14="http://schemas.microsoft.com/office/powerpoint/2010/main" val="2455601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CEAB8-C754-6EEA-42B4-5C73443B26CC}"/>
              </a:ext>
            </a:extLst>
          </p:cNvPr>
          <p:cNvPicPr>
            <a:picLocks noChangeAspect="1"/>
          </p:cNvPicPr>
          <p:nvPr/>
        </p:nvPicPr>
        <p:blipFill>
          <a:blip r:embed="rId3"/>
          <a:stretch>
            <a:fillRect/>
          </a:stretch>
        </p:blipFill>
        <p:spPr>
          <a:xfrm>
            <a:off x="4209691" y="942277"/>
            <a:ext cx="4731489" cy="342753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Status Codes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For example, if the mechanic needs authorization from factory for a job, he/she will put the job line on hold for authorization, the advisor will now put the whole work order on Hold for Authorization, because the unit is most likely pulled out of the bay.</a:t>
            </a:r>
          </a:p>
        </p:txBody>
      </p:sp>
    </p:spTree>
    <p:extLst>
      <p:ext uri="{BB962C8B-B14F-4D97-AF65-F5344CB8AC3E}">
        <p14:creationId xmlns:p14="http://schemas.microsoft.com/office/powerpoint/2010/main" val="2769625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0CEAB8-C754-6EEA-42B4-5C73443B26CC}"/>
              </a:ext>
            </a:extLst>
          </p:cNvPr>
          <p:cNvPicPr>
            <a:picLocks noChangeAspect="1"/>
          </p:cNvPicPr>
          <p:nvPr/>
        </p:nvPicPr>
        <p:blipFill>
          <a:blip r:embed="rId3"/>
          <a:stretch>
            <a:fillRect/>
          </a:stretch>
        </p:blipFill>
        <p:spPr>
          <a:xfrm>
            <a:off x="4209691" y="942277"/>
            <a:ext cx="4731489" cy="3427536"/>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Status Codes</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8"/>
            <a:ext cx="2985278" cy="347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Here is </a:t>
            </a:r>
            <a:r>
              <a:rPr lang="en-US" kern="0"/>
              <a:t>a sample list </a:t>
            </a:r>
            <a:r>
              <a:rPr lang="en-US" kern="0" dirty="0"/>
              <a:t>of status codes recommended by IDS to </a:t>
            </a:r>
            <a:r>
              <a:rPr lang="en-US" kern="0"/>
              <a:t>be used:</a:t>
            </a:r>
            <a:endParaRPr lang="en-US" kern="0" dirty="0"/>
          </a:p>
          <a:p>
            <a:r>
              <a:rPr lang="en-US" kern="0" dirty="0"/>
              <a:t>POO: Parts on Order</a:t>
            </a:r>
          </a:p>
          <a:p>
            <a:r>
              <a:rPr lang="en-US" kern="0" dirty="0"/>
              <a:t>PAI: Parts are In</a:t>
            </a:r>
          </a:p>
          <a:p>
            <a:r>
              <a:rPr lang="en-US" kern="0" dirty="0"/>
              <a:t>HWA: Hold for Warranty Auth</a:t>
            </a:r>
          </a:p>
          <a:p>
            <a:r>
              <a:rPr lang="en-US" kern="0" dirty="0"/>
              <a:t>WP: Warranty Approved</a:t>
            </a:r>
          </a:p>
          <a:p>
            <a:r>
              <a:rPr lang="en-US" kern="0" dirty="0"/>
              <a:t>HCA: Hold for Customer Auth</a:t>
            </a:r>
          </a:p>
          <a:p>
            <a:r>
              <a:rPr lang="en-US" kern="0" dirty="0"/>
              <a:t>HS: Hold for Sublet</a:t>
            </a:r>
          </a:p>
          <a:p>
            <a:endParaRPr lang="en-US" kern="0" dirty="0"/>
          </a:p>
        </p:txBody>
      </p:sp>
    </p:spTree>
    <p:extLst>
      <p:ext uri="{BB962C8B-B14F-4D97-AF65-F5344CB8AC3E}">
        <p14:creationId xmlns:p14="http://schemas.microsoft.com/office/powerpoint/2010/main" val="399628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Mechanic Daily View</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9"/>
            <a:ext cx="8394040" cy="103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The Mechanic Daily view is one of the most important screens available in Service. If you are not using this screen you should be!</a:t>
            </a:r>
          </a:p>
        </p:txBody>
      </p:sp>
      <p:pic>
        <p:nvPicPr>
          <p:cNvPr id="3" name="Picture 2">
            <a:extLst>
              <a:ext uri="{FF2B5EF4-FFF2-40B4-BE49-F238E27FC236}">
                <a16:creationId xmlns:a16="http://schemas.microsoft.com/office/drawing/2014/main" id="{B30C15C4-56BB-0BC0-BE26-45118E69371F}"/>
              </a:ext>
            </a:extLst>
          </p:cNvPr>
          <p:cNvPicPr>
            <a:picLocks noChangeAspect="1"/>
          </p:cNvPicPr>
          <p:nvPr/>
        </p:nvPicPr>
        <p:blipFill>
          <a:blip r:embed="rId3"/>
          <a:stretch>
            <a:fillRect/>
          </a:stretch>
        </p:blipFill>
        <p:spPr>
          <a:xfrm>
            <a:off x="4209691" y="1708350"/>
            <a:ext cx="4731489" cy="2661463"/>
          </a:xfrm>
          <a:prstGeom prst="rect">
            <a:avLst/>
          </a:prstGeom>
          <a:ln w="38100">
            <a:solidFill>
              <a:srgbClr val="1F1939"/>
            </a:solidFill>
          </a:ln>
          <a:effectLst>
            <a:outerShdw blurRad="50800" dist="38100" dir="2700000" algn="tl" rotWithShape="0">
              <a:prstClr val="black">
                <a:alpha val="40000"/>
              </a:prstClr>
            </a:outerShdw>
          </a:effectLst>
        </p:spPr>
      </p:pic>
      <p:sp>
        <p:nvSpPr>
          <p:cNvPr id="6" name="Text Placeholder 2">
            <a:extLst>
              <a:ext uri="{FF2B5EF4-FFF2-40B4-BE49-F238E27FC236}">
                <a16:creationId xmlns:a16="http://schemas.microsoft.com/office/drawing/2014/main" id="{3C5CB8DA-CA40-5504-0227-3B303B99A2EF}"/>
              </a:ext>
            </a:extLst>
          </p:cNvPr>
          <p:cNvSpPr txBox="1">
            <a:spLocks/>
          </p:cNvSpPr>
          <p:nvPr/>
        </p:nvSpPr>
        <p:spPr bwMode="auto">
          <a:xfrm>
            <a:off x="594683" y="1729283"/>
            <a:ext cx="3416600" cy="264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You access the Mechanic Daily view screen by clicking on the Daily button in the mechanic scheduler window.</a:t>
            </a:r>
          </a:p>
        </p:txBody>
      </p:sp>
    </p:spTree>
    <p:extLst>
      <p:ext uri="{BB962C8B-B14F-4D97-AF65-F5344CB8AC3E}">
        <p14:creationId xmlns:p14="http://schemas.microsoft.com/office/powerpoint/2010/main" val="2934664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9AB551-0BE7-AB0E-6565-E6609AEA59FB}"/>
              </a:ext>
            </a:extLst>
          </p:cNvPr>
          <p:cNvPicPr>
            <a:picLocks noChangeAspect="1"/>
          </p:cNvPicPr>
          <p:nvPr/>
        </p:nvPicPr>
        <p:blipFill>
          <a:blip r:embed="rId3"/>
          <a:stretch>
            <a:fillRect/>
          </a:stretch>
        </p:blipFill>
        <p:spPr>
          <a:xfrm>
            <a:off x="3950898" y="1562779"/>
            <a:ext cx="4990282" cy="2807034"/>
          </a:xfrm>
          <a:prstGeom prst="rect">
            <a:avLst/>
          </a:prstGeom>
          <a:ln w="38100">
            <a:solidFill>
              <a:srgbClr val="1F1939"/>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SERVICE - Mechanic Daily View</a:t>
            </a:r>
          </a:p>
        </p:txBody>
      </p:sp>
      <p:sp>
        <p:nvSpPr>
          <p:cNvPr id="7" name="Text Placeholder 2">
            <a:extLst>
              <a:ext uri="{FF2B5EF4-FFF2-40B4-BE49-F238E27FC236}">
                <a16:creationId xmlns:a16="http://schemas.microsoft.com/office/drawing/2014/main" id="{628396FA-E17A-7A5E-0C46-8693640123F0}"/>
              </a:ext>
            </a:extLst>
          </p:cNvPr>
          <p:cNvSpPr txBox="1">
            <a:spLocks/>
          </p:cNvSpPr>
          <p:nvPr/>
        </p:nvSpPr>
        <p:spPr bwMode="auto">
          <a:xfrm>
            <a:off x="594684" y="912329"/>
            <a:ext cx="8394040" cy="103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In the Mechanics Daily view window, you will notice various colors depicting the job lines. The most important color in this view</a:t>
            </a:r>
          </a:p>
        </p:txBody>
      </p:sp>
      <p:sp>
        <p:nvSpPr>
          <p:cNvPr id="6" name="Text Placeholder 2">
            <a:extLst>
              <a:ext uri="{FF2B5EF4-FFF2-40B4-BE49-F238E27FC236}">
                <a16:creationId xmlns:a16="http://schemas.microsoft.com/office/drawing/2014/main" id="{3C5CB8DA-CA40-5504-0227-3B303B99A2EF}"/>
              </a:ext>
            </a:extLst>
          </p:cNvPr>
          <p:cNvSpPr txBox="1">
            <a:spLocks/>
          </p:cNvSpPr>
          <p:nvPr/>
        </p:nvSpPr>
        <p:spPr bwMode="auto">
          <a:xfrm>
            <a:off x="594683" y="1562779"/>
            <a:ext cx="3226819" cy="280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kern="0" dirty="0"/>
              <a:t>Is the color yellow. This color tells you whether the mechanic is clocked into a job and working. If you do not see yellow, then the mechanic is not clocked into any work and the advisor needs to find out why.</a:t>
            </a:r>
          </a:p>
        </p:txBody>
      </p:sp>
    </p:spTree>
    <p:extLst>
      <p:ext uri="{BB962C8B-B14F-4D97-AF65-F5344CB8AC3E}">
        <p14:creationId xmlns:p14="http://schemas.microsoft.com/office/powerpoint/2010/main" val="3145462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4" y="969770"/>
            <a:ext cx="3476984" cy="3257174"/>
          </a:xfrm>
        </p:spPr>
        <p:txBody>
          <a:bodyPr/>
          <a:lstStyle/>
          <a:p>
            <a:r>
              <a:rPr lang="en-US" dirty="0"/>
              <a:t>The best way to get support is to sign up on the IDS Portal website, </a:t>
            </a:r>
          </a:p>
          <a:p>
            <a:r>
              <a:rPr lang="en-US" dirty="0"/>
              <a:t>Visit: </a:t>
            </a:r>
            <a:r>
              <a:rPr lang="en-US" dirty="0">
                <a:hlinkClick r:id="rId2"/>
              </a:rPr>
              <a:t>https://portal.ids-astra.com/login</a:t>
            </a:r>
            <a:endParaRPr lang="en-US" dirty="0"/>
          </a:p>
          <a:p>
            <a:r>
              <a:rPr lang="en-US" dirty="0"/>
              <a:t>Here you can register to send in a support ticket and access the vast amount of online reference materials.</a:t>
            </a:r>
          </a:p>
        </p:txBody>
      </p:sp>
      <p:pic>
        <p:nvPicPr>
          <p:cNvPr id="3" name="Picture 2">
            <a:extLst>
              <a:ext uri="{FF2B5EF4-FFF2-40B4-BE49-F238E27FC236}">
                <a16:creationId xmlns:a16="http://schemas.microsoft.com/office/drawing/2014/main" id="{765905D5-19F1-45F5-5773-6BB0F8052DA6}"/>
              </a:ext>
            </a:extLst>
          </p:cNvPr>
          <p:cNvPicPr>
            <a:picLocks noChangeAspect="1"/>
          </p:cNvPicPr>
          <p:nvPr/>
        </p:nvPicPr>
        <p:blipFill>
          <a:blip r:embed="rId3"/>
          <a:stretch>
            <a:fillRect/>
          </a:stretch>
        </p:blipFill>
        <p:spPr>
          <a:xfrm>
            <a:off x="4198729" y="1495897"/>
            <a:ext cx="4691395" cy="278848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82039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4" name="Picture 3">
            <a:extLst>
              <a:ext uri="{FF2B5EF4-FFF2-40B4-BE49-F238E27FC236}">
                <a16:creationId xmlns:a16="http://schemas.microsoft.com/office/drawing/2014/main" id="{85022C42-7A41-3C81-70FC-27B272FBF3E8}"/>
              </a:ext>
            </a:extLst>
          </p:cNvPr>
          <p:cNvPicPr>
            <a:picLocks noChangeAspect="1"/>
          </p:cNvPicPr>
          <p:nvPr/>
        </p:nvPicPr>
        <p:blipFill>
          <a:blip r:embed="rId2"/>
          <a:stretch>
            <a:fillRect/>
          </a:stretch>
        </p:blipFill>
        <p:spPr>
          <a:xfrm>
            <a:off x="862641" y="1024305"/>
            <a:ext cx="7182093" cy="3329600"/>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761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3" name="Picture 2">
            <a:extLst>
              <a:ext uri="{FF2B5EF4-FFF2-40B4-BE49-F238E27FC236}">
                <a16:creationId xmlns:a16="http://schemas.microsoft.com/office/drawing/2014/main" id="{939612BE-F407-3821-FF96-472A36654E37}"/>
              </a:ext>
            </a:extLst>
          </p:cNvPr>
          <p:cNvPicPr>
            <a:picLocks noChangeAspect="1"/>
          </p:cNvPicPr>
          <p:nvPr/>
        </p:nvPicPr>
        <p:blipFill>
          <a:blip r:embed="rId2"/>
          <a:stretch>
            <a:fillRect/>
          </a:stretch>
        </p:blipFill>
        <p:spPr>
          <a:xfrm>
            <a:off x="1207698" y="1024305"/>
            <a:ext cx="6228272" cy="3346438"/>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4387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7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0DA1E-6598-8B32-76EE-5820121852DB}"/>
              </a:ext>
            </a:extLst>
          </p:cNvPr>
          <p:cNvPicPr>
            <a:picLocks noChangeAspect="1"/>
          </p:cNvPicPr>
          <p:nvPr/>
        </p:nvPicPr>
        <p:blipFill>
          <a:blip r:embed="rId3"/>
          <a:stretch>
            <a:fillRect/>
          </a:stretch>
        </p:blipFill>
        <p:spPr>
          <a:xfrm>
            <a:off x="4641011" y="1231332"/>
            <a:ext cx="4352025" cy="3127163"/>
          </a:xfrm>
          <a:prstGeom prst="rect">
            <a:avLst/>
          </a:prstGeom>
          <a:ln w="38100">
            <a:solidFill>
              <a:schemeClr val="bg2"/>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a:xfrm>
            <a:off x="594683" y="344148"/>
            <a:ext cx="8394041" cy="568180"/>
          </a:xfrm>
        </p:spPr>
        <p:txBody>
          <a:bodyPr/>
          <a:lstStyle/>
          <a:p>
            <a:r>
              <a:rPr lang="en-US" dirty="0"/>
              <a:t>PARTS - How to Sell Parts</a:t>
            </a:r>
          </a:p>
        </p:txBody>
      </p:sp>
      <p:sp>
        <p:nvSpPr>
          <p:cNvPr id="2" name="Text Placeholder 2">
            <a:extLst>
              <a:ext uri="{FF2B5EF4-FFF2-40B4-BE49-F238E27FC236}">
                <a16:creationId xmlns:a16="http://schemas.microsoft.com/office/drawing/2014/main" id="{A188FFC4-C69D-4E48-3D32-8C3480D379E3}"/>
              </a:ext>
            </a:extLst>
          </p:cNvPr>
          <p:cNvSpPr>
            <a:spLocks noGrp="1"/>
          </p:cNvSpPr>
          <p:nvPr>
            <p:ph type="body" sz="quarter" idx="13"/>
          </p:nvPr>
        </p:nvSpPr>
        <p:spPr>
          <a:xfrm>
            <a:off x="594683" y="785004"/>
            <a:ext cx="3908307" cy="3573491"/>
          </a:xfrm>
        </p:spPr>
        <p:txBody>
          <a:bodyPr/>
          <a:lstStyle/>
          <a:p>
            <a:pPr marL="342900" indent="-342900">
              <a:buFont typeface="+mj-lt"/>
              <a:buAutoNum type="arabicParenR" startAt="4"/>
            </a:pPr>
            <a:r>
              <a:rPr lang="en-US" dirty="0"/>
              <a:t>If you need to enter in your password, then enter it here.</a:t>
            </a:r>
          </a:p>
          <a:p>
            <a:pPr marL="342900" indent="-342900">
              <a:buFont typeface="+mj-lt"/>
              <a:buAutoNum type="arabicParenR" startAt="4"/>
            </a:pPr>
            <a:r>
              <a:rPr lang="en-US" dirty="0"/>
              <a:t>If you know the customer number enter it in here or right click to search for the customer. This will bring up the customer lookup screen which allows you to create a new customer if they are not in the database. You can also at this point use the code 999 for a cash customer.</a:t>
            </a:r>
          </a:p>
        </p:txBody>
      </p:sp>
    </p:spTree>
    <p:extLst>
      <p:ext uri="{BB962C8B-B14F-4D97-AF65-F5344CB8AC3E}">
        <p14:creationId xmlns:p14="http://schemas.microsoft.com/office/powerpoint/2010/main" val="3936122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65d02be-9231-4769-9120-8d7f799652db}" enabled="0" method="" siteId="{f65d02be-9231-4769-9120-8d7f799652db}" removed="1"/>
</clbl:labelList>
</file>

<file path=docProps/app.xml><?xml version="1.0" encoding="utf-8"?>
<Properties xmlns="http://schemas.openxmlformats.org/officeDocument/2006/extended-properties" xmlns:vt="http://schemas.openxmlformats.org/officeDocument/2006/docPropsVTypes">
  <Template/>
  <TotalTime>6742</TotalTime>
  <Words>4359</Words>
  <Application>Microsoft Office PowerPoint</Application>
  <PresentationFormat>On-screen Show (16:9)</PresentationFormat>
  <Paragraphs>303</Paragraphs>
  <Slides>90</Slides>
  <Notes>81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90</vt:i4>
      </vt:variant>
    </vt:vector>
  </HeadingPairs>
  <TitlesOfParts>
    <vt:vector size="93" baseType="lpstr">
      <vt:lpstr>Arial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Darcy Turgeon</cp:lastModifiedBy>
  <cp:revision>525</cp:revision>
  <dcterms:modified xsi:type="dcterms:W3CDTF">2024-02-08T16:14:21Z</dcterms:modified>
</cp:coreProperties>
</file>