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64"/>
  </p:notesMasterIdLst>
  <p:handoutMasterIdLst>
    <p:handoutMasterId r:id="rId65"/>
  </p:handoutMasterIdLst>
  <p:sldIdLst>
    <p:sldId id="256" r:id="rId2"/>
    <p:sldId id="364" r:id="rId3"/>
    <p:sldId id="447" r:id="rId4"/>
    <p:sldId id="448" r:id="rId5"/>
    <p:sldId id="365" r:id="rId6"/>
    <p:sldId id="371" r:id="rId7"/>
    <p:sldId id="372" r:id="rId8"/>
    <p:sldId id="385" r:id="rId9"/>
    <p:sldId id="386" r:id="rId10"/>
    <p:sldId id="374" r:id="rId11"/>
    <p:sldId id="384" r:id="rId12"/>
    <p:sldId id="366" r:id="rId13"/>
    <p:sldId id="375" r:id="rId14"/>
    <p:sldId id="377" r:id="rId15"/>
    <p:sldId id="376" r:id="rId16"/>
    <p:sldId id="479" r:id="rId17"/>
    <p:sldId id="387" r:id="rId18"/>
    <p:sldId id="449" r:id="rId19"/>
    <p:sldId id="481" r:id="rId20"/>
    <p:sldId id="470" r:id="rId21"/>
    <p:sldId id="370" r:id="rId22"/>
    <p:sldId id="378" r:id="rId23"/>
    <p:sldId id="381" r:id="rId24"/>
    <p:sldId id="382" r:id="rId25"/>
    <p:sldId id="383" r:id="rId26"/>
    <p:sldId id="484" r:id="rId27"/>
    <p:sldId id="380" r:id="rId28"/>
    <p:sldId id="466" r:id="rId29"/>
    <p:sldId id="450" r:id="rId30"/>
    <p:sldId id="457" r:id="rId31"/>
    <p:sldId id="458" r:id="rId32"/>
    <p:sldId id="462" r:id="rId33"/>
    <p:sldId id="469" r:id="rId34"/>
    <p:sldId id="460" r:id="rId35"/>
    <p:sldId id="455" r:id="rId36"/>
    <p:sldId id="456" r:id="rId37"/>
    <p:sldId id="452" r:id="rId38"/>
    <p:sldId id="454" r:id="rId39"/>
    <p:sldId id="453" r:id="rId40"/>
    <p:sldId id="459" r:id="rId41"/>
    <p:sldId id="482" r:id="rId42"/>
    <p:sldId id="483" r:id="rId43"/>
    <p:sldId id="471" r:id="rId44"/>
    <p:sldId id="473" r:id="rId45"/>
    <p:sldId id="472" r:id="rId46"/>
    <p:sldId id="474" r:id="rId47"/>
    <p:sldId id="475" r:id="rId48"/>
    <p:sldId id="476" r:id="rId49"/>
    <p:sldId id="477" r:id="rId50"/>
    <p:sldId id="478" r:id="rId51"/>
    <p:sldId id="461" r:id="rId52"/>
    <p:sldId id="464" r:id="rId53"/>
    <p:sldId id="463" r:id="rId54"/>
    <p:sldId id="467" r:id="rId55"/>
    <p:sldId id="468" r:id="rId56"/>
    <p:sldId id="480" r:id="rId57"/>
    <p:sldId id="485" r:id="rId58"/>
    <p:sldId id="442" r:id="rId59"/>
    <p:sldId id="443" r:id="rId60"/>
    <p:sldId id="446" r:id="rId61"/>
    <p:sldId id="360" r:id="rId62"/>
    <p:sldId id="356" r:id="rId63"/>
  </p:sldIdLst>
  <p:sldSz cx="9144000" cy="5143500" type="screen16x9"/>
  <p:notesSz cx="6858000" cy="9144000"/>
  <p:defaultTextStyle>
    <a:defPPr>
      <a:defRPr lang="en-US"/>
    </a:defPPr>
    <a:lvl1pPr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1pPr>
    <a:lvl2pPr marL="4572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2pPr>
    <a:lvl3pPr marL="9144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3pPr>
    <a:lvl4pPr marL="13716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4pPr>
    <a:lvl5pPr marL="1828800" algn="l" rtl="0" fontAlgn="base">
      <a:spcBef>
        <a:spcPct val="0"/>
      </a:spcBef>
      <a:spcAft>
        <a:spcPct val="0"/>
      </a:spcAft>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ＭＳ Ｐゴシック"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3239">
          <p15:clr>
            <a:srgbClr val="A4A3A4"/>
          </p15:clr>
        </p15:guide>
        <p15:guide id="2" pos="2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seniya Savelyeva" initials="KS" lastIdx="1" clrIdx="0">
    <p:extLst>
      <p:ext uri="{19B8F6BF-5375-455C-9EA6-DF929625EA0E}">
        <p15:presenceInfo xmlns:p15="http://schemas.microsoft.com/office/powerpoint/2012/main" userId="S-1-5-21-1166330866-2158198270-2689449013-6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939"/>
    <a:srgbClr val="DF4145"/>
    <a:srgbClr val="FBF9F5"/>
    <a:srgbClr val="D60093"/>
    <a:srgbClr val="3C3938"/>
    <a:srgbClr val="868382"/>
    <a:srgbClr val="646160"/>
    <a:srgbClr val="514E4D"/>
    <a:srgbClr val="8D8887"/>
    <a:srgbClr val="726D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E7F02-5177-41C7-BCB0-EB0A2B5D3010}" v="83" dt="2024-02-08T18:18:22.691"/>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660"/>
  </p:normalViewPr>
  <p:slideViewPr>
    <p:cSldViewPr snapToGrid="0">
      <p:cViewPr varScale="1">
        <p:scale>
          <a:sx n="149" d="100"/>
          <a:sy n="149" d="100"/>
        </p:scale>
        <p:origin x="408" y="114"/>
      </p:cViewPr>
      <p:guideLst>
        <p:guide orient="horz" pos="3239"/>
        <p:guide pos="29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Paisley" userId="S::brandon.paisley@ids-astra.com::1a8c6f61-2240-487c-832b-edd18462e104" providerId="AD" clId="Web-{A35E214A-651F-426A-B9BD-8BF2D5CEC41A}"/>
    <pc:docChg chg="modSld">
      <pc:chgData name="Brandon Paisley" userId="S::brandon.paisley@ids-astra.com::1a8c6f61-2240-487c-832b-edd18462e104" providerId="AD" clId="Web-{A35E214A-651F-426A-B9BD-8BF2D5CEC41A}" dt="2024-02-05T15:47:43.749" v="0"/>
      <pc:docMkLst>
        <pc:docMk/>
      </pc:docMkLst>
      <pc:sldChg chg="addSp delSp modSp">
        <pc:chgData name="Brandon Paisley" userId="S::brandon.paisley@ids-astra.com::1a8c6f61-2240-487c-832b-edd18462e104" providerId="AD" clId="Web-{A35E214A-651F-426A-B9BD-8BF2D5CEC41A}" dt="2024-02-05T15:47:43.749" v="0"/>
        <pc:sldMkLst>
          <pc:docMk/>
          <pc:sldMk cId="608759946" sldId="364"/>
        </pc:sldMkLst>
        <pc:spChg chg="del">
          <ac:chgData name="Brandon Paisley" userId="S::brandon.paisley@ids-astra.com::1a8c6f61-2240-487c-832b-edd18462e104" providerId="AD" clId="Web-{A35E214A-651F-426A-B9BD-8BF2D5CEC41A}" dt="2024-02-05T15:47:43.749" v="0"/>
          <ac:spMkLst>
            <pc:docMk/>
            <pc:sldMk cId="608759946" sldId="364"/>
            <ac:spMk id="2" creationId="{EA680DDC-4EF4-9D29-4FD9-CCC82B1E4B0E}"/>
          </ac:spMkLst>
        </pc:spChg>
        <pc:picChg chg="add mod ord">
          <ac:chgData name="Brandon Paisley" userId="S::brandon.paisley@ids-astra.com::1a8c6f61-2240-487c-832b-edd18462e104" providerId="AD" clId="Web-{A35E214A-651F-426A-B9BD-8BF2D5CEC41A}" dt="2024-02-05T15:47:43.749" v="0"/>
          <ac:picMkLst>
            <pc:docMk/>
            <pc:sldMk cId="608759946" sldId="364"/>
            <ac:picMk id="3" creationId="{5BA5ABFE-CD63-E25F-58A1-61FFE4F90231}"/>
          </ac:picMkLst>
        </pc:picChg>
      </pc:sldChg>
    </pc:docChg>
  </pc:docChgLst>
  <pc:docChgLst>
    <pc:chgData name="Brandon Paisley" userId="S::brandon.paisley@ids-astra.com::1a8c6f61-2240-487c-832b-edd18462e104" providerId="AD" clId="Web-{B7A7E895-D068-4E21-AE8F-6929905458F8}"/>
    <pc:docChg chg="modSld">
      <pc:chgData name="Brandon Paisley" userId="S::brandon.paisley@ids-astra.com::1a8c6f61-2240-487c-832b-edd18462e104" providerId="AD" clId="Web-{B7A7E895-D068-4E21-AE8F-6929905458F8}" dt="2024-02-05T19:43:22.072" v="100" actId="20577"/>
      <pc:docMkLst>
        <pc:docMk/>
      </pc:docMkLst>
      <pc:sldChg chg="modSp">
        <pc:chgData name="Brandon Paisley" userId="S::brandon.paisley@ids-astra.com::1a8c6f61-2240-487c-832b-edd18462e104" providerId="AD" clId="Web-{B7A7E895-D068-4E21-AE8F-6929905458F8}" dt="2024-02-05T19:43:22.072" v="100" actId="20577"/>
        <pc:sldMkLst>
          <pc:docMk/>
          <pc:sldMk cId="2774122520" sldId="365"/>
        </pc:sldMkLst>
        <pc:spChg chg="mod">
          <ac:chgData name="Brandon Paisley" userId="S::brandon.paisley@ids-astra.com::1a8c6f61-2240-487c-832b-edd18462e104" providerId="AD" clId="Web-{B7A7E895-D068-4E21-AE8F-6929905458F8}" dt="2024-02-05T19:43:22.072" v="100" actId="20577"/>
          <ac:spMkLst>
            <pc:docMk/>
            <pc:sldMk cId="2774122520" sldId="365"/>
            <ac:spMk id="6" creationId="{BFBECC0E-9533-6989-53C1-9368D91257DB}"/>
          </ac:spMkLst>
        </pc:spChg>
      </pc:sldChg>
      <pc:sldChg chg="modSp">
        <pc:chgData name="Brandon Paisley" userId="S::brandon.paisley@ids-astra.com::1a8c6f61-2240-487c-832b-edd18462e104" providerId="AD" clId="Web-{B7A7E895-D068-4E21-AE8F-6929905458F8}" dt="2024-02-05T19:42:37.820" v="94" actId="20577"/>
        <pc:sldMkLst>
          <pc:docMk/>
          <pc:sldMk cId="85501895" sldId="449"/>
        </pc:sldMkLst>
        <pc:spChg chg="mod">
          <ac:chgData name="Brandon Paisley" userId="S::brandon.paisley@ids-astra.com::1a8c6f61-2240-487c-832b-edd18462e104" providerId="AD" clId="Web-{B7A7E895-D068-4E21-AE8F-6929905458F8}" dt="2024-02-05T19:42:37.820" v="94" actId="20577"/>
          <ac:spMkLst>
            <pc:docMk/>
            <pc:sldMk cId="85501895" sldId="449"/>
            <ac:spMk id="3" creationId="{5C351519-B596-D2D0-EFDA-7EFA7D6789B3}"/>
          </ac:spMkLst>
        </pc:spChg>
      </pc:sldChg>
    </pc:docChg>
  </pc:docChgLst>
  <pc:docChgLst>
    <pc:chgData name="Brandon Paisley" userId="1a8c6f61-2240-487c-832b-edd18462e104" providerId="ADAL" clId="{E13E7F02-5177-41C7-BCB0-EB0A2B5D3010}"/>
    <pc:docChg chg="custSel addSld delSld modSld sldOrd">
      <pc:chgData name="Brandon Paisley" userId="1a8c6f61-2240-487c-832b-edd18462e104" providerId="ADAL" clId="{E13E7F02-5177-41C7-BCB0-EB0A2B5D3010}" dt="2024-02-09T12:41:41.849" v="5966" actId="1076"/>
      <pc:docMkLst>
        <pc:docMk/>
      </pc:docMkLst>
      <pc:sldChg chg="modSp">
        <pc:chgData name="Brandon Paisley" userId="1a8c6f61-2240-487c-832b-edd18462e104" providerId="ADAL" clId="{E13E7F02-5177-41C7-BCB0-EB0A2B5D3010}" dt="2024-02-06T15:58:55.404" v="3010" actId="14100"/>
        <pc:sldMkLst>
          <pc:docMk/>
          <pc:sldMk cId="608759946" sldId="364"/>
        </pc:sldMkLst>
        <pc:picChg chg="mod">
          <ac:chgData name="Brandon Paisley" userId="1a8c6f61-2240-487c-832b-edd18462e104" providerId="ADAL" clId="{E13E7F02-5177-41C7-BCB0-EB0A2B5D3010}" dt="2024-02-06T15:58:55.404" v="3010" actId="14100"/>
          <ac:picMkLst>
            <pc:docMk/>
            <pc:sldMk cId="608759946" sldId="364"/>
            <ac:picMk id="3" creationId="{5BA5ABFE-CD63-E25F-58A1-61FFE4F90231}"/>
          </ac:picMkLst>
        </pc:picChg>
      </pc:sldChg>
      <pc:sldChg chg="addSp modSp mod">
        <pc:chgData name="Brandon Paisley" userId="1a8c6f61-2240-487c-832b-edd18462e104" providerId="ADAL" clId="{E13E7F02-5177-41C7-BCB0-EB0A2B5D3010}" dt="2024-02-06T17:21:32.142" v="3012" actId="113"/>
        <pc:sldMkLst>
          <pc:docMk/>
          <pc:sldMk cId="2774122520" sldId="365"/>
        </pc:sldMkLst>
        <pc:spChg chg="add mod">
          <ac:chgData name="Brandon Paisley" userId="1a8c6f61-2240-487c-832b-edd18462e104" providerId="ADAL" clId="{E13E7F02-5177-41C7-BCB0-EB0A2B5D3010}" dt="2024-02-06T17:21:32.142" v="3012" actId="113"/>
          <ac:spMkLst>
            <pc:docMk/>
            <pc:sldMk cId="2774122520" sldId="365"/>
            <ac:spMk id="2" creationId="{7EF0CF30-EDA2-2C2A-9C2D-547AF41A9789}"/>
          </ac:spMkLst>
        </pc:spChg>
        <pc:spChg chg="mod">
          <ac:chgData name="Brandon Paisley" userId="1a8c6f61-2240-487c-832b-edd18462e104" providerId="ADAL" clId="{E13E7F02-5177-41C7-BCB0-EB0A2B5D3010}" dt="2024-02-06T17:21:28.044" v="3011" actId="113"/>
          <ac:spMkLst>
            <pc:docMk/>
            <pc:sldMk cId="2774122520" sldId="365"/>
            <ac:spMk id="6" creationId="{BFBECC0E-9533-6989-53C1-9368D91257DB}"/>
          </ac:spMkLst>
        </pc:spChg>
      </pc:sldChg>
      <pc:sldChg chg="addSp delSp modSp mod">
        <pc:chgData name="Brandon Paisley" userId="1a8c6f61-2240-487c-832b-edd18462e104" providerId="ADAL" clId="{E13E7F02-5177-41C7-BCB0-EB0A2B5D3010}" dt="2024-02-07T13:42:14.818" v="3582" actId="1076"/>
        <pc:sldMkLst>
          <pc:docMk/>
          <pc:sldMk cId="2768905159" sldId="374"/>
        </pc:sldMkLst>
        <pc:spChg chg="mod">
          <ac:chgData name="Brandon Paisley" userId="1a8c6f61-2240-487c-832b-edd18462e104" providerId="ADAL" clId="{E13E7F02-5177-41C7-BCB0-EB0A2B5D3010}" dt="2024-02-06T17:41:40.274" v="3447" actId="5793"/>
          <ac:spMkLst>
            <pc:docMk/>
            <pc:sldMk cId="2768905159" sldId="374"/>
            <ac:spMk id="3" creationId="{BE87C360-A266-3CB3-3AF1-6B8BC2783678}"/>
          </ac:spMkLst>
        </pc:spChg>
        <pc:picChg chg="del mod">
          <ac:chgData name="Brandon Paisley" userId="1a8c6f61-2240-487c-832b-edd18462e104" providerId="ADAL" clId="{E13E7F02-5177-41C7-BCB0-EB0A2B5D3010}" dt="2024-02-07T13:42:07.146" v="3579" actId="478"/>
          <ac:picMkLst>
            <pc:docMk/>
            <pc:sldMk cId="2768905159" sldId="374"/>
            <ac:picMk id="5" creationId="{153383D3-DF2C-918F-53A3-F0CC9AE0E538}"/>
          </ac:picMkLst>
        </pc:picChg>
        <pc:picChg chg="add mod">
          <ac:chgData name="Brandon Paisley" userId="1a8c6f61-2240-487c-832b-edd18462e104" providerId="ADAL" clId="{E13E7F02-5177-41C7-BCB0-EB0A2B5D3010}" dt="2024-02-07T13:42:14.818" v="3582" actId="1076"/>
          <ac:picMkLst>
            <pc:docMk/>
            <pc:sldMk cId="2768905159" sldId="374"/>
            <ac:picMk id="6" creationId="{709BC4BA-EA34-C766-2F27-61CE0D4B328C}"/>
          </ac:picMkLst>
        </pc:picChg>
      </pc:sldChg>
      <pc:sldChg chg="modSp mod">
        <pc:chgData name="Brandon Paisley" userId="1a8c6f61-2240-487c-832b-edd18462e104" providerId="ADAL" clId="{E13E7F02-5177-41C7-BCB0-EB0A2B5D3010}" dt="2024-02-05T21:33:29.567" v="1403" actId="1076"/>
        <pc:sldMkLst>
          <pc:docMk/>
          <pc:sldMk cId="168112950" sldId="376"/>
        </pc:sldMkLst>
        <pc:spChg chg="mod">
          <ac:chgData name="Brandon Paisley" userId="1a8c6f61-2240-487c-832b-edd18462e104" providerId="ADAL" clId="{E13E7F02-5177-41C7-BCB0-EB0A2B5D3010}" dt="2024-02-05T21:33:29.567" v="1403" actId="1076"/>
          <ac:spMkLst>
            <pc:docMk/>
            <pc:sldMk cId="168112950" sldId="376"/>
            <ac:spMk id="3" creationId="{5C351519-B596-D2D0-EFDA-7EFA7D6789B3}"/>
          </ac:spMkLst>
        </pc:spChg>
      </pc:sldChg>
      <pc:sldChg chg="addSp modSp mod modNotesTx">
        <pc:chgData name="Brandon Paisley" userId="1a8c6f61-2240-487c-832b-edd18462e104" providerId="ADAL" clId="{E13E7F02-5177-41C7-BCB0-EB0A2B5D3010}" dt="2024-02-07T17:58:02.160" v="5459" actId="1076"/>
        <pc:sldMkLst>
          <pc:docMk/>
          <pc:sldMk cId="4056433907" sldId="382"/>
        </pc:sldMkLst>
        <pc:spChg chg="add mod">
          <ac:chgData name="Brandon Paisley" userId="1a8c6f61-2240-487c-832b-edd18462e104" providerId="ADAL" clId="{E13E7F02-5177-41C7-BCB0-EB0A2B5D3010}" dt="2024-02-07T17:58:02.160" v="5459" actId="1076"/>
          <ac:spMkLst>
            <pc:docMk/>
            <pc:sldMk cId="4056433907" sldId="382"/>
            <ac:spMk id="3" creationId="{54B6A6B8-907B-3820-A61E-D0A0465B4978}"/>
          </ac:spMkLst>
        </pc:spChg>
        <pc:picChg chg="mod">
          <ac:chgData name="Brandon Paisley" userId="1a8c6f61-2240-487c-832b-edd18462e104" providerId="ADAL" clId="{E13E7F02-5177-41C7-BCB0-EB0A2B5D3010}" dt="2024-02-07T17:56:43.955" v="5383" actId="1076"/>
          <ac:picMkLst>
            <pc:docMk/>
            <pc:sldMk cId="4056433907" sldId="382"/>
            <ac:picMk id="5" creationId="{9CC6F5EE-E3AF-E59D-2E6E-93A2A137E709}"/>
          </ac:picMkLst>
        </pc:picChg>
      </pc:sldChg>
      <pc:sldChg chg="addSp modSp mod modNotesTx">
        <pc:chgData name="Brandon Paisley" userId="1a8c6f61-2240-487c-832b-edd18462e104" providerId="ADAL" clId="{E13E7F02-5177-41C7-BCB0-EB0A2B5D3010}" dt="2024-02-07T17:59:58.744" v="5639" actId="20577"/>
        <pc:sldMkLst>
          <pc:docMk/>
          <pc:sldMk cId="330365456" sldId="383"/>
        </pc:sldMkLst>
        <pc:spChg chg="add mod">
          <ac:chgData name="Brandon Paisley" userId="1a8c6f61-2240-487c-832b-edd18462e104" providerId="ADAL" clId="{E13E7F02-5177-41C7-BCB0-EB0A2B5D3010}" dt="2024-02-07T17:59:58.744" v="5639" actId="20577"/>
          <ac:spMkLst>
            <pc:docMk/>
            <pc:sldMk cId="330365456" sldId="383"/>
            <ac:spMk id="3" creationId="{647C429E-5D9E-E57B-68EC-393DD35A0B7D}"/>
          </ac:spMkLst>
        </pc:spChg>
        <pc:picChg chg="mod">
          <ac:chgData name="Brandon Paisley" userId="1a8c6f61-2240-487c-832b-edd18462e104" providerId="ADAL" clId="{E13E7F02-5177-41C7-BCB0-EB0A2B5D3010}" dt="2024-02-07T17:58:24.815" v="5461" actId="1076"/>
          <ac:picMkLst>
            <pc:docMk/>
            <pc:sldMk cId="330365456" sldId="383"/>
            <ac:picMk id="2050" creationId="{AD13AD80-713F-A68B-D8B1-9818121D5F25}"/>
          </ac:picMkLst>
        </pc:picChg>
      </pc:sldChg>
      <pc:sldChg chg="modSp mod">
        <pc:chgData name="Brandon Paisley" userId="1a8c6f61-2240-487c-832b-edd18462e104" providerId="ADAL" clId="{E13E7F02-5177-41C7-BCB0-EB0A2B5D3010}" dt="2024-02-06T17:41:49.685" v="3448" actId="5793"/>
        <pc:sldMkLst>
          <pc:docMk/>
          <pc:sldMk cId="2644566881" sldId="384"/>
        </pc:sldMkLst>
        <pc:spChg chg="mod">
          <ac:chgData name="Brandon Paisley" userId="1a8c6f61-2240-487c-832b-edd18462e104" providerId="ADAL" clId="{E13E7F02-5177-41C7-BCB0-EB0A2B5D3010}" dt="2024-02-06T17:41:49.685" v="3448" actId="5793"/>
          <ac:spMkLst>
            <pc:docMk/>
            <pc:sldMk cId="2644566881" sldId="384"/>
            <ac:spMk id="3" creationId="{BE87C360-A266-3CB3-3AF1-6B8BC2783678}"/>
          </ac:spMkLst>
        </pc:spChg>
      </pc:sldChg>
      <pc:sldChg chg="addSp delSp modSp mod">
        <pc:chgData name="Brandon Paisley" userId="1a8c6f61-2240-487c-832b-edd18462e104" providerId="ADAL" clId="{E13E7F02-5177-41C7-BCB0-EB0A2B5D3010}" dt="2024-02-07T13:43:26.217" v="3587" actId="1076"/>
        <pc:sldMkLst>
          <pc:docMk/>
          <pc:sldMk cId="1281581048" sldId="385"/>
        </pc:sldMkLst>
        <pc:spChg chg="mod">
          <ac:chgData name="Brandon Paisley" userId="1a8c6f61-2240-487c-832b-edd18462e104" providerId="ADAL" clId="{E13E7F02-5177-41C7-BCB0-EB0A2B5D3010}" dt="2024-02-06T17:41:19.973" v="3446" actId="1076"/>
          <ac:spMkLst>
            <pc:docMk/>
            <pc:sldMk cId="1281581048" sldId="385"/>
            <ac:spMk id="4" creationId="{9C4305FE-AA47-475E-7768-9BDD315F3FC2}"/>
          </ac:spMkLst>
        </pc:spChg>
        <pc:picChg chg="add mod">
          <ac:chgData name="Brandon Paisley" userId="1a8c6f61-2240-487c-832b-edd18462e104" providerId="ADAL" clId="{E13E7F02-5177-41C7-BCB0-EB0A2B5D3010}" dt="2024-02-07T13:43:26.217" v="3587" actId="1076"/>
          <ac:picMkLst>
            <pc:docMk/>
            <pc:sldMk cId="1281581048" sldId="385"/>
            <ac:picMk id="5" creationId="{FA31E54F-FB1E-AE49-2048-33E3CB7E066A}"/>
          </ac:picMkLst>
        </pc:picChg>
        <pc:picChg chg="del mod">
          <ac:chgData name="Brandon Paisley" userId="1a8c6f61-2240-487c-832b-edd18462e104" providerId="ADAL" clId="{E13E7F02-5177-41C7-BCB0-EB0A2B5D3010}" dt="2024-02-07T13:43:15.189" v="3584" actId="478"/>
          <ac:picMkLst>
            <pc:docMk/>
            <pc:sldMk cId="1281581048" sldId="385"/>
            <ac:picMk id="6" creationId="{105B445D-1112-1477-457A-9728F087ECAA}"/>
          </ac:picMkLst>
        </pc:picChg>
      </pc:sldChg>
      <pc:sldChg chg="addSp modSp mod">
        <pc:chgData name="Brandon Paisley" userId="1a8c6f61-2240-487c-832b-edd18462e104" providerId="ADAL" clId="{E13E7F02-5177-41C7-BCB0-EB0A2B5D3010}" dt="2024-02-07T18:04:33.620" v="5836" actId="404"/>
        <pc:sldMkLst>
          <pc:docMk/>
          <pc:sldMk cId="2521054071" sldId="386"/>
        </pc:sldMkLst>
        <pc:spChg chg="add mod">
          <ac:chgData name="Brandon Paisley" userId="1a8c6f61-2240-487c-832b-edd18462e104" providerId="ADAL" clId="{E13E7F02-5177-41C7-BCB0-EB0A2B5D3010}" dt="2024-02-07T18:04:33.620" v="5836" actId="404"/>
          <ac:spMkLst>
            <pc:docMk/>
            <pc:sldMk cId="2521054071" sldId="386"/>
            <ac:spMk id="3" creationId="{C2B8ED91-28FB-454D-4E7E-FA9049451E66}"/>
          </ac:spMkLst>
        </pc:spChg>
      </pc:sldChg>
      <pc:sldChg chg="addSp delSp modSp mod">
        <pc:chgData name="Brandon Paisley" userId="1a8c6f61-2240-487c-832b-edd18462e104" providerId="ADAL" clId="{E13E7F02-5177-41C7-BCB0-EB0A2B5D3010}" dt="2024-02-07T13:23:25.152" v="3457" actId="1076"/>
        <pc:sldMkLst>
          <pc:docMk/>
          <pc:sldMk cId="2466186289" sldId="387"/>
        </pc:sldMkLst>
        <pc:spChg chg="mod">
          <ac:chgData name="Brandon Paisley" userId="1a8c6f61-2240-487c-832b-edd18462e104" providerId="ADAL" clId="{E13E7F02-5177-41C7-BCB0-EB0A2B5D3010}" dt="2024-02-06T17:41:59.355" v="3449" actId="5793"/>
          <ac:spMkLst>
            <pc:docMk/>
            <pc:sldMk cId="2466186289" sldId="387"/>
            <ac:spMk id="3" creationId="{5C351519-B596-D2D0-EFDA-7EFA7D6789B3}"/>
          </ac:spMkLst>
        </pc:spChg>
        <pc:picChg chg="del mod">
          <ac:chgData name="Brandon Paisley" userId="1a8c6f61-2240-487c-832b-edd18462e104" providerId="ADAL" clId="{E13E7F02-5177-41C7-BCB0-EB0A2B5D3010}" dt="2024-02-07T13:23:16.615" v="3454" actId="478"/>
          <ac:picMkLst>
            <pc:docMk/>
            <pc:sldMk cId="2466186289" sldId="387"/>
            <ac:picMk id="5" creationId="{C7335B30-78DA-FA28-9907-47A98863A68B}"/>
          </ac:picMkLst>
        </pc:picChg>
        <pc:picChg chg="add mod">
          <ac:chgData name="Brandon Paisley" userId="1a8c6f61-2240-487c-832b-edd18462e104" providerId="ADAL" clId="{E13E7F02-5177-41C7-BCB0-EB0A2B5D3010}" dt="2024-02-07T13:23:25.152" v="3457" actId="1076"/>
          <ac:picMkLst>
            <pc:docMk/>
            <pc:sldMk cId="2466186289" sldId="387"/>
            <ac:picMk id="6" creationId="{3243CE8F-9234-E260-EB42-B715D6E96E52}"/>
          </ac:picMkLst>
        </pc:picChg>
      </pc:sldChg>
      <pc:sldChg chg="ord">
        <pc:chgData name="Brandon Paisley" userId="1a8c6f61-2240-487c-832b-edd18462e104" providerId="ADAL" clId="{E13E7F02-5177-41C7-BCB0-EB0A2B5D3010}" dt="2024-02-06T00:55:22.534" v="1652"/>
        <pc:sldMkLst>
          <pc:docMk/>
          <pc:sldMk cId="2446650884" sldId="447"/>
        </pc:sldMkLst>
      </pc:sldChg>
      <pc:sldChg chg="modSp mod">
        <pc:chgData name="Brandon Paisley" userId="1a8c6f61-2240-487c-832b-edd18462e104" providerId="ADAL" clId="{E13E7F02-5177-41C7-BCB0-EB0A2B5D3010}" dt="2024-02-07T15:04:52.760" v="5014" actId="115"/>
        <pc:sldMkLst>
          <pc:docMk/>
          <pc:sldMk cId="85501895" sldId="449"/>
        </pc:sldMkLst>
        <pc:spChg chg="mod">
          <ac:chgData name="Brandon Paisley" userId="1a8c6f61-2240-487c-832b-edd18462e104" providerId="ADAL" clId="{E13E7F02-5177-41C7-BCB0-EB0A2B5D3010}" dt="2024-02-07T15:04:52.760" v="5014" actId="115"/>
          <ac:spMkLst>
            <pc:docMk/>
            <pc:sldMk cId="85501895" sldId="449"/>
            <ac:spMk id="3" creationId="{5C351519-B596-D2D0-EFDA-7EFA7D6789B3}"/>
          </ac:spMkLst>
        </pc:spChg>
      </pc:sldChg>
      <pc:sldChg chg="modSp add mod">
        <pc:chgData name="Brandon Paisley" userId="1a8c6f61-2240-487c-832b-edd18462e104" providerId="ADAL" clId="{E13E7F02-5177-41C7-BCB0-EB0A2B5D3010}" dt="2024-02-05T20:23:51.456" v="1003" actId="20577"/>
        <pc:sldMkLst>
          <pc:docMk/>
          <pc:sldMk cId="263145506" sldId="450"/>
        </pc:sldMkLst>
        <pc:spChg chg="mod">
          <ac:chgData name="Brandon Paisley" userId="1a8c6f61-2240-487c-832b-edd18462e104" providerId="ADAL" clId="{E13E7F02-5177-41C7-BCB0-EB0A2B5D3010}" dt="2024-02-05T19:50:16.745" v="30" actId="20577"/>
          <ac:spMkLst>
            <pc:docMk/>
            <pc:sldMk cId="263145506" sldId="450"/>
            <ac:spMk id="2" creationId="{33CED7D3-EA7D-8ED5-7B14-8EEED6C8528E}"/>
          </ac:spMkLst>
        </pc:spChg>
        <pc:spChg chg="mod">
          <ac:chgData name="Brandon Paisley" userId="1a8c6f61-2240-487c-832b-edd18462e104" providerId="ADAL" clId="{E13E7F02-5177-41C7-BCB0-EB0A2B5D3010}" dt="2024-02-05T20:23:51.456" v="1003" actId="20577"/>
          <ac:spMkLst>
            <pc:docMk/>
            <pc:sldMk cId="263145506" sldId="450"/>
            <ac:spMk id="3" creationId="{755E4203-2B12-FFFB-DC03-AE8B2F4C2318}"/>
          </ac:spMkLst>
        </pc:spChg>
      </pc:sldChg>
      <pc:sldChg chg="modSp add del mod">
        <pc:chgData name="Brandon Paisley" userId="1a8c6f61-2240-487c-832b-edd18462e104" providerId="ADAL" clId="{E13E7F02-5177-41C7-BCB0-EB0A2B5D3010}" dt="2024-02-06T00:46:19.932" v="1618" actId="2696"/>
        <pc:sldMkLst>
          <pc:docMk/>
          <pc:sldMk cId="2157085944" sldId="451"/>
        </pc:sldMkLst>
        <pc:spChg chg="mod">
          <ac:chgData name="Brandon Paisley" userId="1a8c6f61-2240-487c-832b-edd18462e104" providerId="ADAL" clId="{E13E7F02-5177-41C7-BCB0-EB0A2B5D3010}" dt="2024-02-05T21:13:59.878" v="1248" actId="20577"/>
          <ac:spMkLst>
            <pc:docMk/>
            <pc:sldMk cId="2157085944" sldId="451"/>
            <ac:spMk id="2" creationId="{33CED7D3-EA7D-8ED5-7B14-8EEED6C8528E}"/>
          </ac:spMkLst>
        </pc:spChg>
        <pc:spChg chg="mod">
          <ac:chgData name="Brandon Paisley" userId="1a8c6f61-2240-487c-832b-edd18462e104" providerId="ADAL" clId="{E13E7F02-5177-41C7-BCB0-EB0A2B5D3010}" dt="2024-02-05T21:13:44.359" v="1222" actId="20577"/>
          <ac:spMkLst>
            <pc:docMk/>
            <pc:sldMk cId="2157085944" sldId="451"/>
            <ac:spMk id="3" creationId="{755E4203-2B12-FFFB-DC03-AE8B2F4C2318}"/>
          </ac:spMkLst>
        </pc:spChg>
      </pc:sldChg>
      <pc:sldChg chg="addSp delSp modSp add mod">
        <pc:chgData name="Brandon Paisley" userId="1a8c6f61-2240-487c-832b-edd18462e104" providerId="ADAL" clId="{E13E7F02-5177-41C7-BCB0-EB0A2B5D3010}" dt="2024-02-07T14:58:05.073" v="4838" actId="20577"/>
        <pc:sldMkLst>
          <pc:docMk/>
          <pc:sldMk cId="3706565873" sldId="452"/>
        </pc:sldMkLst>
        <pc:spChg chg="mod">
          <ac:chgData name="Brandon Paisley" userId="1a8c6f61-2240-487c-832b-edd18462e104" providerId="ADAL" clId="{E13E7F02-5177-41C7-BCB0-EB0A2B5D3010}" dt="2024-02-05T20:11:05.724" v="723" actId="20577"/>
          <ac:spMkLst>
            <pc:docMk/>
            <pc:sldMk cId="3706565873" sldId="452"/>
            <ac:spMk id="2" creationId="{33CED7D3-EA7D-8ED5-7B14-8EEED6C8528E}"/>
          </ac:spMkLst>
        </pc:spChg>
        <pc:spChg chg="mod">
          <ac:chgData name="Brandon Paisley" userId="1a8c6f61-2240-487c-832b-edd18462e104" providerId="ADAL" clId="{E13E7F02-5177-41C7-BCB0-EB0A2B5D3010}" dt="2024-02-07T14:58:05.073" v="4838" actId="20577"/>
          <ac:spMkLst>
            <pc:docMk/>
            <pc:sldMk cId="3706565873" sldId="452"/>
            <ac:spMk id="3" creationId="{755E4203-2B12-FFFB-DC03-AE8B2F4C2318}"/>
          </ac:spMkLst>
        </pc:spChg>
        <pc:picChg chg="add del mod">
          <ac:chgData name="Brandon Paisley" userId="1a8c6f61-2240-487c-832b-edd18462e104" providerId="ADAL" clId="{E13E7F02-5177-41C7-BCB0-EB0A2B5D3010}" dt="2024-02-07T13:40:28.966" v="3570" actId="478"/>
          <ac:picMkLst>
            <pc:docMk/>
            <pc:sldMk cId="3706565873" sldId="452"/>
            <ac:picMk id="5" creationId="{9781A0AB-8907-6E6E-C41B-CC6485DB6C3C}"/>
          </ac:picMkLst>
        </pc:picChg>
        <pc:picChg chg="add mod">
          <ac:chgData name="Brandon Paisley" userId="1a8c6f61-2240-487c-832b-edd18462e104" providerId="ADAL" clId="{E13E7F02-5177-41C7-BCB0-EB0A2B5D3010}" dt="2024-02-07T13:40:45.298" v="3575" actId="1076"/>
          <ac:picMkLst>
            <pc:docMk/>
            <pc:sldMk cId="3706565873" sldId="452"/>
            <ac:picMk id="7" creationId="{567D9F4B-B688-A928-34D1-5E584E32FCD1}"/>
          </ac:picMkLst>
        </pc:picChg>
      </pc:sldChg>
      <pc:sldChg chg="modSp add mod">
        <pc:chgData name="Brandon Paisley" userId="1a8c6f61-2240-487c-832b-edd18462e104" providerId="ADAL" clId="{E13E7F02-5177-41C7-BCB0-EB0A2B5D3010}" dt="2024-02-07T14:56:12.791" v="4730" actId="313"/>
        <pc:sldMkLst>
          <pc:docMk/>
          <pc:sldMk cId="3070770230" sldId="453"/>
        </pc:sldMkLst>
        <pc:spChg chg="mod">
          <ac:chgData name="Brandon Paisley" userId="1a8c6f61-2240-487c-832b-edd18462e104" providerId="ADAL" clId="{E13E7F02-5177-41C7-BCB0-EB0A2B5D3010}" dt="2024-02-05T19:53:14.369" v="440" actId="20577"/>
          <ac:spMkLst>
            <pc:docMk/>
            <pc:sldMk cId="3070770230" sldId="453"/>
            <ac:spMk id="2" creationId="{33CED7D3-EA7D-8ED5-7B14-8EEED6C8528E}"/>
          </ac:spMkLst>
        </pc:spChg>
        <pc:spChg chg="mod">
          <ac:chgData name="Brandon Paisley" userId="1a8c6f61-2240-487c-832b-edd18462e104" providerId="ADAL" clId="{E13E7F02-5177-41C7-BCB0-EB0A2B5D3010}" dt="2024-02-07T14:56:12.791" v="4730" actId="313"/>
          <ac:spMkLst>
            <pc:docMk/>
            <pc:sldMk cId="3070770230" sldId="453"/>
            <ac:spMk id="3" creationId="{755E4203-2B12-FFFB-DC03-AE8B2F4C2318}"/>
          </ac:spMkLst>
        </pc:spChg>
      </pc:sldChg>
      <pc:sldChg chg="addSp delSp modSp add mod ord">
        <pc:chgData name="Brandon Paisley" userId="1a8c6f61-2240-487c-832b-edd18462e104" providerId="ADAL" clId="{E13E7F02-5177-41C7-BCB0-EB0A2B5D3010}" dt="2024-02-07T17:35:02.921" v="5377" actId="1076"/>
        <pc:sldMkLst>
          <pc:docMk/>
          <pc:sldMk cId="3439190234" sldId="454"/>
        </pc:sldMkLst>
        <pc:spChg chg="mod">
          <ac:chgData name="Brandon Paisley" userId="1a8c6f61-2240-487c-832b-edd18462e104" providerId="ADAL" clId="{E13E7F02-5177-41C7-BCB0-EB0A2B5D3010}" dt="2024-02-05T20:11:10.377" v="729" actId="20577"/>
          <ac:spMkLst>
            <pc:docMk/>
            <pc:sldMk cId="3439190234" sldId="454"/>
            <ac:spMk id="2" creationId="{33CED7D3-EA7D-8ED5-7B14-8EEED6C8528E}"/>
          </ac:spMkLst>
        </pc:spChg>
        <pc:spChg chg="mod">
          <ac:chgData name="Brandon Paisley" userId="1a8c6f61-2240-487c-832b-edd18462e104" providerId="ADAL" clId="{E13E7F02-5177-41C7-BCB0-EB0A2B5D3010}" dt="2024-02-05T20:14:59.757" v="932" actId="14100"/>
          <ac:spMkLst>
            <pc:docMk/>
            <pc:sldMk cId="3439190234" sldId="454"/>
            <ac:spMk id="3" creationId="{755E4203-2B12-FFFB-DC03-AE8B2F4C2318}"/>
          </ac:spMkLst>
        </pc:spChg>
        <pc:picChg chg="add del mod">
          <ac:chgData name="Brandon Paisley" userId="1a8c6f61-2240-487c-832b-edd18462e104" providerId="ADAL" clId="{E13E7F02-5177-41C7-BCB0-EB0A2B5D3010}" dt="2024-02-07T17:34:49.144" v="5374" actId="478"/>
          <ac:picMkLst>
            <pc:docMk/>
            <pc:sldMk cId="3439190234" sldId="454"/>
            <ac:picMk id="5" creationId="{15E0C014-B023-BA49-446D-DF3714C37FDC}"/>
          </ac:picMkLst>
        </pc:picChg>
        <pc:picChg chg="add mod">
          <ac:chgData name="Brandon Paisley" userId="1a8c6f61-2240-487c-832b-edd18462e104" providerId="ADAL" clId="{E13E7F02-5177-41C7-BCB0-EB0A2B5D3010}" dt="2024-02-07T17:35:02.921" v="5377" actId="1076"/>
          <ac:picMkLst>
            <pc:docMk/>
            <pc:sldMk cId="3439190234" sldId="454"/>
            <ac:picMk id="7" creationId="{48DA5F42-6D56-97FE-9202-28EFD5CE568C}"/>
          </ac:picMkLst>
        </pc:picChg>
      </pc:sldChg>
      <pc:sldChg chg="addSp delSp modSp add mod ord">
        <pc:chgData name="Brandon Paisley" userId="1a8c6f61-2240-487c-832b-edd18462e104" providerId="ADAL" clId="{E13E7F02-5177-41C7-BCB0-EB0A2B5D3010}" dt="2024-02-05T20:11:00.795" v="717"/>
        <pc:sldMkLst>
          <pc:docMk/>
          <pc:sldMk cId="2249852489" sldId="455"/>
        </pc:sldMkLst>
        <pc:spChg chg="mod">
          <ac:chgData name="Brandon Paisley" userId="1a8c6f61-2240-487c-832b-edd18462e104" providerId="ADAL" clId="{E13E7F02-5177-41C7-BCB0-EB0A2B5D3010}" dt="2024-02-05T20:10:25.486" v="706" actId="20577"/>
          <ac:spMkLst>
            <pc:docMk/>
            <pc:sldMk cId="2249852489" sldId="455"/>
            <ac:spMk id="3" creationId="{755E4203-2B12-FFFB-DC03-AE8B2F4C2318}"/>
          </ac:spMkLst>
        </pc:spChg>
        <pc:picChg chg="add del mod">
          <ac:chgData name="Brandon Paisley" userId="1a8c6f61-2240-487c-832b-edd18462e104" providerId="ADAL" clId="{E13E7F02-5177-41C7-BCB0-EB0A2B5D3010}" dt="2024-02-05T20:08:25.930" v="640" actId="478"/>
          <ac:picMkLst>
            <pc:docMk/>
            <pc:sldMk cId="2249852489" sldId="455"/>
            <ac:picMk id="5" creationId="{E471F197-7598-2A5C-DC9F-DEB52E5602E4}"/>
          </ac:picMkLst>
        </pc:picChg>
      </pc:sldChg>
      <pc:sldChg chg="addSp delSp modSp add mod ord">
        <pc:chgData name="Brandon Paisley" userId="1a8c6f61-2240-487c-832b-edd18462e104" providerId="ADAL" clId="{E13E7F02-5177-41C7-BCB0-EB0A2B5D3010}" dt="2024-02-07T13:39:15.348" v="3569" actId="1076"/>
        <pc:sldMkLst>
          <pc:docMk/>
          <pc:sldMk cId="4101188639" sldId="456"/>
        </pc:sldMkLst>
        <pc:spChg chg="mod">
          <ac:chgData name="Brandon Paisley" userId="1a8c6f61-2240-487c-832b-edd18462e104" providerId="ADAL" clId="{E13E7F02-5177-41C7-BCB0-EB0A2B5D3010}" dt="2024-02-05T20:11:14.760" v="735" actId="20577"/>
          <ac:spMkLst>
            <pc:docMk/>
            <pc:sldMk cId="4101188639" sldId="456"/>
            <ac:spMk id="2" creationId="{33CED7D3-EA7D-8ED5-7B14-8EEED6C8528E}"/>
          </ac:spMkLst>
        </pc:spChg>
        <pc:picChg chg="del">
          <ac:chgData name="Brandon Paisley" userId="1a8c6f61-2240-487c-832b-edd18462e104" providerId="ADAL" clId="{E13E7F02-5177-41C7-BCB0-EB0A2B5D3010}" dt="2024-02-07T13:39:07.004" v="3566" actId="478"/>
          <ac:picMkLst>
            <pc:docMk/>
            <pc:sldMk cId="4101188639" sldId="456"/>
            <ac:picMk id="5" creationId="{E471F197-7598-2A5C-DC9F-DEB52E5602E4}"/>
          </ac:picMkLst>
        </pc:picChg>
        <pc:picChg chg="add mod">
          <ac:chgData name="Brandon Paisley" userId="1a8c6f61-2240-487c-832b-edd18462e104" providerId="ADAL" clId="{E13E7F02-5177-41C7-BCB0-EB0A2B5D3010}" dt="2024-02-07T13:39:15.348" v="3569" actId="1076"/>
          <ac:picMkLst>
            <pc:docMk/>
            <pc:sldMk cId="4101188639" sldId="456"/>
            <ac:picMk id="6" creationId="{713BF4BC-D4D6-1DD3-687B-0FE01659CA0D}"/>
          </ac:picMkLst>
        </pc:picChg>
      </pc:sldChg>
      <pc:sldChg chg="addSp modSp add mod">
        <pc:chgData name="Brandon Paisley" userId="1a8c6f61-2240-487c-832b-edd18462e104" providerId="ADAL" clId="{E13E7F02-5177-41C7-BCB0-EB0A2B5D3010}" dt="2024-02-05T20:29:24.721" v="1105" actId="1076"/>
        <pc:sldMkLst>
          <pc:docMk/>
          <pc:sldMk cId="1682389354" sldId="457"/>
        </pc:sldMkLst>
        <pc:spChg chg="mod">
          <ac:chgData name="Brandon Paisley" userId="1a8c6f61-2240-487c-832b-edd18462e104" providerId="ADAL" clId="{E13E7F02-5177-41C7-BCB0-EB0A2B5D3010}" dt="2024-02-05T20:24:06.576" v="1011" actId="20577"/>
          <ac:spMkLst>
            <pc:docMk/>
            <pc:sldMk cId="1682389354" sldId="457"/>
            <ac:spMk id="2" creationId="{33CED7D3-EA7D-8ED5-7B14-8EEED6C8528E}"/>
          </ac:spMkLst>
        </pc:spChg>
        <pc:spChg chg="mod">
          <ac:chgData name="Brandon Paisley" userId="1a8c6f61-2240-487c-832b-edd18462e104" providerId="ADAL" clId="{E13E7F02-5177-41C7-BCB0-EB0A2B5D3010}" dt="2024-02-05T20:23:59.128" v="1005" actId="20577"/>
          <ac:spMkLst>
            <pc:docMk/>
            <pc:sldMk cId="1682389354" sldId="457"/>
            <ac:spMk id="3" creationId="{755E4203-2B12-FFFB-DC03-AE8B2F4C2318}"/>
          </ac:spMkLst>
        </pc:spChg>
        <pc:picChg chg="add mod">
          <ac:chgData name="Brandon Paisley" userId="1a8c6f61-2240-487c-832b-edd18462e104" providerId="ADAL" clId="{E13E7F02-5177-41C7-BCB0-EB0A2B5D3010}" dt="2024-02-05T20:29:24.721" v="1105" actId="1076"/>
          <ac:picMkLst>
            <pc:docMk/>
            <pc:sldMk cId="1682389354" sldId="457"/>
            <ac:picMk id="5" creationId="{C1A0C589-77A5-B5C4-B390-234EE2268002}"/>
          </ac:picMkLst>
        </pc:picChg>
      </pc:sldChg>
      <pc:sldChg chg="addSp delSp modSp add mod">
        <pc:chgData name="Brandon Paisley" userId="1a8c6f61-2240-487c-832b-edd18462e104" providerId="ADAL" clId="{E13E7F02-5177-41C7-BCB0-EB0A2B5D3010}" dt="2024-02-09T12:41:41.849" v="5966" actId="1076"/>
        <pc:sldMkLst>
          <pc:docMk/>
          <pc:sldMk cId="3812340358" sldId="458"/>
        </pc:sldMkLst>
        <pc:spChg chg="mod">
          <ac:chgData name="Brandon Paisley" userId="1a8c6f61-2240-487c-832b-edd18462e104" providerId="ADAL" clId="{E13E7F02-5177-41C7-BCB0-EB0A2B5D3010}" dt="2024-02-06T13:23:22.486" v="1694" actId="14100"/>
          <ac:spMkLst>
            <pc:docMk/>
            <pc:sldMk cId="3812340358" sldId="458"/>
            <ac:spMk id="3" creationId="{755E4203-2B12-FFFB-DC03-AE8B2F4C2318}"/>
          </ac:spMkLst>
        </pc:spChg>
        <pc:picChg chg="del">
          <ac:chgData name="Brandon Paisley" userId="1a8c6f61-2240-487c-832b-edd18462e104" providerId="ADAL" clId="{E13E7F02-5177-41C7-BCB0-EB0A2B5D3010}" dt="2024-02-05T20:25:20.198" v="1016" actId="478"/>
          <ac:picMkLst>
            <pc:docMk/>
            <pc:sldMk cId="3812340358" sldId="458"/>
            <ac:picMk id="5" creationId="{C1A0C589-77A5-B5C4-B390-234EE2268002}"/>
          </ac:picMkLst>
        </pc:picChg>
        <pc:picChg chg="add del mod">
          <ac:chgData name="Brandon Paisley" userId="1a8c6f61-2240-487c-832b-edd18462e104" providerId="ADAL" clId="{E13E7F02-5177-41C7-BCB0-EB0A2B5D3010}" dt="2024-02-09T12:41:31.886" v="5963" actId="478"/>
          <ac:picMkLst>
            <pc:docMk/>
            <pc:sldMk cId="3812340358" sldId="458"/>
            <ac:picMk id="6" creationId="{C03EE9EA-710D-DA16-FEDB-47FAB707CD6D}"/>
          </ac:picMkLst>
        </pc:picChg>
        <pc:picChg chg="add mod">
          <ac:chgData name="Brandon Paisley" userId="1a8c6f61-2240-487c-832b-edd18462e104" providerId="ADAL" clId="{E13E7F02-5177-41C7-BCB0-EB0A2B5D3010}" dt="2024-02-09T12:41:41.849" v="5966" actId="1076"/>
          <ac:picMkLst>
            <pc:docMk/>
            <pc:sldMk cId="3812340358" sldId="458"/>
            <ac:picMk id="8" creationId="{A38C394C-3247-AD25-5BE0-5085693AADF0}"/>
          </ac:picMkLst>
        </pc:picChg>
      </pc:sldChg>
      <pc:sldChg chg="addSp delSp modSp add mod">
        <pc:chgData name="Brandon Paisley" userId="1a8c6f61-2240-487c-832b-edd18462e104" providerId="ADAL" clId="{E13E7F02-5177-41C7-BCB0-EB0A2B5D3010}" dt="2024-02-05T21:24:10.720" v="1289" actId="1076"/>
        <pc:sldMkLst>
          <pc:docMk/>
          <pc:sldMk cId="513290159" sldId="459"/>
        </pc:sldMkLst>
        <pc:spChg chg="mod">
          <ac:chgData name="Brandon Paisley" userId="1a8c6f61-2240-487c-832b-edd18462e104" providerId="ADAL" clId="{E13E7F02-5177-41C7-BCB0-EB0A2B5D3010}" dt="2024-02-05T20:52:20.433" v="1211" actId="20577"/>
          <ac:spMkLst>
            <pc:docMk/>
            <pc:sldMk cId="513290159" sldId="459"/>
            <ac:spMk id="2" creationId="{33CED7D3-EA7D-8ED5-7B14-8EEED6C8528E}"/>
          </ac:spMkLst>
        </pc:spChg>
        <pc:spChg chg="del mod">
          <ac:chgData name="Brandon Paisley" userId="1a8c6f61-2240-487c-832b-edd18462e104" providerId="ADAL" clId="{E13E7F02-5177-41C7-BCB0-EB0A2B5D3010}" dt="2024-02-05T21:24:02.942" v="1286" actId="478"/>
          <ac:spMkLst>
            <pc:docMk/>
            <pc:sldMk cId="513290159" sldId="459"/>
            <ac:spMk id="3" creationId="{755E4203-2B12-FFFB-DC03-AE8B2F4C2318}"/>
          </ac:spMkLst>
        </pc:spChg>
        <pc:picChg chg="add mod">
          <ac:chgData name="Brandon Paisley" userId="1a8c6f61-2240-487c-832b-edd18462e104" providerId="ADAL" clId="{E13E7F02-5177-41C7-BCB0-EB0A2B5D3010}" dt="2024-02-05T21:24:10.720" v="1289" actId="1076"/>
          <ac:picMkLst>
            <pc:docMk/>
            <pc:sldMk cId="513290159" sldId="459"/>
            <ac:picMk id="5" creationId="{CAB4022C-CED3-CC8A-1E7D-8C5C09085A09}"/>
          </ac:picMkLst>
        </pc:picChg>
      </pc:sldChg>
      <pc:sldChg chg="addSp modSp add mod">
        <pc:chgData name="Brandon Paisley" userId="1a8c6f61-2240-487c-832b-edd18462e104" providerId="ADAL" clId="{E13E7F02-5177-41C7-BCB0-EB0A2B5D3010}" dt="2024-02-07T15:02:51.885" v="5007" actId="20577"/>
        <pc:sldMkLst>
          <pc:docMk/>
          <pc:sldMk cId="2255850086" sldId="460"/>
        </pc:sldMkLst>
        <pc:spChg chg="mod">
          <ac:chgData name="Brandon Paisley" userId="1a8c6f61-2240-487c-832b-edd18462e104" providerId="ADAL" clId="{E13E7F02-5177-41C7-BCB0-EB0A2B5D3010}" dt="2024-02-06T00:32:51.698" v="1575" actId="20577"/>
          <ac:spMkLst>
            <pc:docMk/>
            <pc:sldMk cId="2255850086" sldId="460"/>
            <ac:spMk id="2" creationId="{33CED7D3-EA7D-8ED5-7B14-8EEED6C8528E}"/>
          </ac:spMkLst>
        </pc:spChg>
        <pc:spChg chg="mod">
          <ac:chgData name="Brandon Paisley" userId="1a8c6f61-2240-487c-832b-edd18462e104" providerId="ADAL" clId="{E13E7F02-5177-41C7-BCB0-EB0A2B5D3010}" dt="2024-02-07T15:02:51.885" v="5007" actId="20577"/>
          <ac:spMkLst>
            <pc:docMk/>
            <pc:sldMk cId="2255850086" sldId="460"/>
            <ac:spMk id="3" creationId="{755E4203-2B12-FFFB-DC03-AE8B2F4C2318}"/>
          </ac:spMkLst>
        </pc:spChg>
        <pc:picChg chg="add mod">
          <ac:chgData name="Brandon Paisley" userId="1a8c6f61-2240-487c-832b-edd18462e104" providerId="ADAL" clId="{E13E7F02-5177-41C7-BCB0-EB0A2B5D3010}" dt="2024-02-06T00:40:39.119" v="1610" actId="14100"/>
          <ac:picMkLst>
            <pc:docMk/>
            <pc:sldMk cId="2255850086" sldId="460"/>
            <ac:picMk id="5" creationId="{54DF8885-5CFC-4040-E284-32355FF3F83C}"/>
          </ac:picMkLst>
        </pc:picChg>
      </pc:sldChg>
      <pc:sldChg chg="add del">
        <pc:chgData name="Brandon Paisley" userId="1a8c6f61-2240-487c-832b-edd18462e104" providerId="ADAL" clId="{E13E7F02-5177-41C7-BCB0-EB0A2B5D3010}" dt="2024-02-06T00:46:16.026" v="1617" actId="2696"/>
        <pc:sldMkLst>
          <pc:docMk/>
          <pc:sldMk cId="190470730" sldId="461"/>
        </pc:sldMkLst>
      </pc:sldChg>
      <pc:sldChg chg="addSp delSp modSp add mod">
        <pc:chgData name="Brandon Paisley" userId="1a8c6f61-2240-487c-832b-edd18462e104" providerId="ADAL" clId="{E13E7F02-5177-41C7-BCB0-EB0A2B5D3010}" dt="2024-02-07T15:13:34.980" v="5236" actId="20577"/>
        <pc:sldMkLst>
          <pc:docMk/>
          <pc:sldMk cId="1328192124" sldId="461"/>
        </pc:sldMkLst>
        <pc:spChg chg="mod">
          <ac:chgData name="Brandon Paisley" userId="1a8c6f61-2240-487c-832b-edd18462e104" providerId="ADAL" clId="{E13E7F02-5177-41C7-BCB0-EB0A2B5D3010}" dt="2024-02-06T13:53:45.552" v="1733" actId="20577"/>
          <ac:spMkLst>
            <pc:docMk/>
            <pc:sldMk cId="1328192124" sldId="461"/>
            <ac:spMk id="2" creationId="{33CED7D3-EA7D-8ED5-7B14-8EEED6C8528E}"/>
          </ac:spMkLst>
        </pc:spChg>
        <pc:spChg chg="add mod">
          <ac:chgData name="Brandon Paisley" userId="1a8c6f61-2240-487c-832b-edd18462e104" providerId="ADAL" clId="{E13E7F02-5177-41C7-BCB0-EB0A2B5D3010}" dt="2024-02-07T15:13:34.980" v="5236" actId="20577"/>
          <ac:spMkLst>
            <pc:docMk/>
            <pc:sldMk cId="1328192124" sldId="461"/>
            <ac:spMk id="3" creationId="{934C050B-6CDA-4998-0A5F-FD4C82520A48}"/>
          </ac:spMkLst>
        </pc:spChg>
        <pc:picChg chg="del">
          <ac:chgData name="Brandon Paisley" userId="1a8c6f61-2240-487c-832b-edd18462e104" providerId="ADAL" clId="{E13E7F02-5177-41C7-BCB0-EB0A2B5D3010}" dt="2024-02-06T13:53:30.626" v="1730" actId="478"/>
          <ac:picMkLst>
            <pc:docMk/>
            <pc:sldMk cId="1328192124" sldId="461"/>
            <ac:picMk id="5" creationId="{CAB4022C-CED3-CC8A-1E7D-8C5C09085A09}"/>
          </ac:picMkLst>
        </pc:picChg>
      </pc:sldChg>
      <pc:sldChg chg="addSp delSp modSp add mod">
        <pc:chgData name="Brandon Paisley" userId="1a8c6f61-2240-487c-832b-edd18462e104" providerId="ADAL" clId="{E13E7F02-5177-41C7-BCB0-EB0A2B5D3010}" dt="2024-02-07T13:30:10.601" v="3565" actId="14100"/>
        <pc:sldMkLst>
          <pc:docMk/>
          <pc:sldMk cId="3759046776" sldId="462"/>
        </pc:sldMkLst>
        <pc:spChg chg="mod">
          <ac:chgData name="Brandon Paisley" userId="1a8c6f61-2240-487c-832b-edd18462e104" providerId="ADAL" clId="{E13E7F02-5177-41C7-BCB0-EB0A2B5D3010}" dt="2024-02-07T13:29:07.140" v="3556" actId="5793"/>
          <ac:spMkLst>
            <pc:docMk/>
            <pc:sldMk cId="3759046776" sldId="462"/>
            <ac:spMk id="2" creationId="{33CED7D3-EA7D-8ED5-7B14-8EEED6C8528E}"/>
          </ac:spMkLst>
        </pc:spChg>
        <pc:spChg chg="mod">
          <ac:chgData name="Brandon Paisley" userId="1a8c6f61-2240-487c-832b-edd18462e104" providerId="ADAL" clId="{E13E7F02-5177-41C7-BCB0-EB0A2B5D3010}" dt="2024-02-07T13:29:03.874" v="3555" actId="14100"/>
          <ac:spMkLst>
            <pc:docMk/>
            <pc:sldMk cId="3759046776" sldId="462"/>
            <ac:spMk id="3" creationId="{755E4203-2B12-FFFB-DC03-AE8B2F4C2318}"/>
          </ac:spMkLst>
        </pc:spChg>
        <pc:picChg chg="add del mod">
          <ac:chgData name="Brandon Paisley" userId="1a8c6f61-2240-487c-832b-edd18462e104" providerId="ADAL" clId="{E13E7F02-5177-41C7-BCB0-EB0A2B5D3010}" dt="2024-02-07T13:29:56.643" v="3561" actId="478"/>
          <ac:picMkLst>
            <pc:docMk/>
            <pc:sldMk cId="3759046776" sldId="462"/>
            <ac:picMk id="5" creationId="{D77BD993-C462-5CE4-6D8A-68E99E6B2080}"/>
          </ac:picMkLst>
        </pc:picChg>
        <pc:picChg chg="del">
          <ac:chgData name="Brandon Paisley" userId="1a8c6f61-2240-487c-832b-edd18462e104" providerId="ADAL" clId="{E13E7F02-5177-41C7-BCB0-EB0A2B5D3010}" dt="2024-02-06T14:10:55.543" v="1855" actId="478"/>
          <ac:picMkLst>
            <pc:docMk/>
            <pc:sldMk cId="3759046776" sldId="462"/>
            <ac:picMk id="6" creationId="{C03EE9EA-710D-DA16-FEDB-47FAB707CD6D}"/>
          </ac:picMkLst>
        </pc:picChg>
        <pc:picChg chg="add del mod">
          <ac:chgData name="Brandon Paisley" userId="1a8c6f61-2240-487c-832b-edd18462e104" providerId="ADAL" clId="{E13E7F02-5177-41C7-BCB0-EB0A2B5D3010}" dt="2024-02-07T13:29:17.045" v="3557" actId="478"/>
          <ac:picMkLst>
            <pc:docMk/>
            <pc:sldMk cId="3759046776" sldId="462"/>
            <ac:picMk id="8" creationId="{92577152-D0D2-5CA3-A26A-22F074C91890}"/>
          </ac:picMkLst>
        </pc:picChg>
        <pc:picChg chg="add mod">
          <ac:chgData name="Brandon Paisley" userId="1a8c6f61-2240-487c-832b-edd18462e104" providerId="ADAL" clId="{E13E7F02-5177-41C7-BCB0-EB0A2B5D3010}" dt="2024-02-07T13:29:26.956" v="3560" actId="1076"/>
          <ac:picMkLst>
            <pc:docMk/>
            <pc:sldMk cId="3759046776" sldId="462"/>
            <ac:picMk id="10" creationId="{F31A6AE1-B692-56F2-AC4E-2EB6736CD30D}"/>
          </ac:picMkLst>
        </pc:picChg>
        <pc:picChg chg="add mod">
          <ac:chgData name="Brandon Paisley" userId="1a8c6f61-2240-487c-832b-edd18462e104" providerId="ADAL" clId="{E13E7F02-5177-41C7-BCB0-EB0A2B5D3010}" dt="2024-02-07T13:30:10.601" v="3565" actId="14100"/>
          <ac:picMkLst>
            <pc:docMk/>
            <pc:sldMk cId="3759046776" sldId="462"/>
            <ac:picMk id="12" creationId="{984B8AB9-9FC2-8C95-DD66-FFEFE7CDFE1E}"/>
          </ac:picMkLst>
        </pc:picChg>
      </pc:sldChg>
      <pc:sldChg chg="addSp modSp add mod">
        <pc:chgData name="Brandon Paisley" userId="1a8c6f61-2240-487c-832b-edd18462e104" providerId="ADAL" clId="{E13E7F02-5177-41C7-BCB0-EB0A2B5D3010}" dt="2024-02-07T15:09:44.287" v="5215" actId="5793"/>
        <pc:sldMkLst>
          <pc:docMk/>
          <pc:sldMk cId="2766100129" sldId="463"/>
        </pc:sldMkLst>
        <pc:spChg chg="mod">
          <ac:chgData name="Brandon Paisley" userId="1a8c6f61-2240-487c-832b-edd18462e104" providerId="ADAL" clId="{E13E7F02-5177-41C7-BCB0-EB0A2B5D3010}" dt="2024-02-06T15:31:01.423" v="2947" actId="20577"/>
          <ac:spMkLst>
            <pc:docMk/>
            <pc:sldMk cId="2766100129" sldId="463"/>
            <ac:spMk id="2" creationId="{33CED7D3-EA7D-8ED5-7B14-8EEED6C8528E}"/>
          </ac:spMkLst>
        </pc:spChg>
        <pc:spChg chg="mod">
          <ac:chgData name="Brandon Paisley" userId="1a8c6f61-2240-487c-832b-edd18462e104" providerId="ADAL" clId="{E13E7F02-5177-41C7-BCB0-EB0A2B5D3010}" dt="2024-02-07T15:09:44.287" v="5215" actId="5793"/>
          <ac:spMkLst>
            <pc:docMk/>
            <pc:sldMk cId="2766100129" sldId="463"/>
            <ac:spMk id="3" creationId="{934C050B-6CDA-4998-0A5F-FD4C82520A48}"/>
          </ac:spMkLst>
        </pc:spChg>
        <pc:picChg chg="add mod">
          <ac:chgData name="Brandon Paisley" userId="1a8c6f61-2240-487c-832b-edd18462e104" providerId="ADAL" clId="{E13E7F02-5177-41C7-BCB0-EB0A2B5D3010}" dt="2024-02-06T14:31:07.256" v="2132" actId="1076"/>
          <ac:picMkLst>
            <pc:docMk/>
            <pc:sldMk cId="2766100129" sldId="463"/>
            <ac:picMk id="5" creationId="{D92092B1-C5EA-6C9D-8670-71D78349C51E}"/>
          </ac:picMkLst>
        </pc:picChg>
        <pc:picChg chg="add mod">
          <ac:chgData name="Brandon Paisley" userId="1a8c6f61-2240-487c-832b-edd18462e104" providerId="ADAL" clId="{E13E7F02-5177-41C7-BCB0-EB0A2B5D3010}" dt="2024-02-06T14:31:10.627" v="2133" actId="1076"/>
          <ac:picMkLst>
            <pc:docMk/>
            <pc:sldMk cId="2766100129" sldId="463"/>
            <ac:picMk id="7" creationId="{EC87B75E-3385-F0EE-B045-9B2749363F66}"/>
          </ac:picMkLst>
        </pc:picChg>
      </pc:sldChg>
      <pc:sldChg chg="addSp delSp modSp add mod ord">
        <pc:chgData name="Brandon Paisley" userId="1a8c6f61-2240-487c-832b-edd18462e104" providerId="ADAL" clId="{E13E7F02-5177-41C7-BCB0-EB0A2B5D3010}" dt="2024-02-07T15:10:58.133" v="5219" actId="1076"/>
        <pc:sldMkLst>
          <pc:docMk/>
          <pc:sldMk cId="2636505526" sldId="464"/>
        </pc:sldMkLst>
        <pc:spChg chg="mod">
          <ac:chgData name="Brandon Paisley" userId="1a8c6f61-2240-487c-832b-edd18462e104" providerId="ADAL" clId="{E13E7F02-5177-41C7-BCB0-EB0A2B5D3010}" dt="2024-02-06T15:30:56.059" v="2935" actId="20577"/>
          <ac:spMkLst>
            <pc:docMk/>
            <pc:sldMk cId="2636505526" sldId="464"/>
            <ac:spMk id="2" creationId="{33CED7D3-EA7D-8ED5-7B14-8EEED6C8528E}"/>
          </ac:spMkLst>
        </pc:spChg>
        <pc:spChg chg="mod">
          <ac:chgData name="Brandon Paisley" userId="1a8c6f61-2240-487c-832b-edd18462e104" providerId="ADAL" clId="{E13E7F02-5177-41C7-BCB0-EB0A2B5D3010}" dt="2024-02-06T14:42:03.423" v="2427" actId="1076"/>
          <ac:spMkLst>
            <pc:docMk/>
            <pc:sldMk cId="2636505526" sldId="464"/>
            <ac:spMk id="3" creationId="{934C050B-6CDA-4998-0A5F-FD4C82520A48}"/>
          </ac:spMkLst>
        </pc:spChg>
        <pc:picChg chg="del">
          <ac:chgData name="Brandon Paisley" userId="1a8c6f61-2240-487c-832b-edd18462e104" providerId="ADAL" clId="{E13E7F02-5177-41C7-BCB0-EB0A2B5D3010}" dt="2024-02-06T14:31:36.231" v="2150" actId="478"/>
          <ac:picMkLst>
            <pc:docMk/>
            <pc:sldMk cId="2636505526" sldId="464"/>
            <ac:picMk id="5" creationId="{D92092B1-C5EA-6C9D-8670-71D78349C51E}"/>
          </ac:picMkLst>
        </pc:picChg>
        <pc:picChg chg="add del mod">
          <ac:chgData name="Brandon Paisley" userId="1a8c6f61-2240-487c-832b-edd18462e104" providerId="ADAL" clId="{E13E7F02-5177-41C7-BCB0-EB0A2B5D3010}" dt="2024-02-07T15:09:57.324" v="5216" actId="478"/>
          <ac:picMkLst>
            <pc:docMk/>
            <pc:sldMk cId="2636505526" sldId="464"/>
            <ac:picMk id="6" creationId="{0C3C7841-8F1B-E268-55A2-623B18CB6845}"/>
          </ac:picMkLst>
        </pc:picChg>
        <pc:picChg chg="del">
          <ac:chgData name="Brandon Paisley" userId="1a8c6f61-2240-487c-832b-edd18462e104" providerId="ADAL" clId="{E13E7F02-5177-41C7-BCB0-EB0A2B5D3010}" dt="2024-02-06T14:31:36.669" v="2151" actId="478"/>
          <ac:picMkLst>
            <pc:docMk/>
            <pc:sldMk cId="2636505526" sldId="464"/>
            <ac:picMk id="7" creationId="{EC87B75E-3385-F0EE-B045-9B2749363F66}"/>
          </ac:picMkLst>
        </pc:picChg>
        <pc:picChg chg="add mod">
          <ac:chgData name="Brandon Paisley" userId="1a8c6f61-2240-487c-832b-edd18462e104" providerId="ADAL" clId="{E13E7F02-5177-41C7-BCB0-EB0A2B5D3010}" dt="2024-02-06T14:41:50.181" v="2424" actId="1076"/>
          <ac:picMkLst>
            <pc:docMk/>
            <pc:sldMk cId="2636505526" sldId="464"/>
            <ac:picMk id="9" creationId="{DB1B199C-CB0D-ABD9-6FD9-698834D6AECA}"/>
          </ac:picMkLst>
        </pc:picChg>
        <pc:picChg chg="add mod">
          <ac:chgData name="Brandon Paisley" userId="1a8c6f61-2240-487c-832b-edd18462e104" providerId="ADAL" clId="{E13E7F02-5177-41C7-BCB0-EB0A2B5D3010}" dt="2024-02-06T14:41:51.852" v="2425" actId="1076"/>
          <ac:picMkLst>
            <pc:docMk/>
            <pc:sldMk cId="2636505526" sldId="464"/>
            <ac:picMk id="11" creationId="{759F2FE9-19F0-1C7E-4FB5-C81A2EF6C1F8}"/>
          </ac:picMkLst>
        </pc:picChg>
        <pc:picChg chg="add mod">
          <ac:chgData name="Brandon Paisley" userId="1a8c6f61-2240-487c-832b-edd18462e104" providerId="ADAL" clId="{E13E7F02-5177-41C7-BCB0-EB0A2B5D3010}" dt="2024-02-06T14:41:55.483" v="2426" actId="1076"/>
          <ac:picMkLst>
            <pc:docMk/>
            <pc:sldMk cId="2636505526" sldId="464"/>
            <ac:picMk id="13" creationId="{185F5B89-BE35-778A-CFE8-538EB29179A1}"/>
          </ac:picMkLst>
        </pc:picChg>
        <pc:picChg chg="add mod">
          <ac:chgData name="Brandon Paisley" userId="1a8c6f61-2240-487c-832b-edd18462e104" providerId="ADAL" clId="{E13E7F02-5177-41C7-BCB0-EB0A2B5D3010}" dt="2024-02-07T15:10:58.133" v="5219" actId="1076"/>
          <ac:picMkLst>
            <pc:docMk/>
            <pc:sldMk cId="2636505526" sldId="464"/>
            <ac:picMk id="15" creationId="{248EC097-B70B-B94C-7AD6-ED218F805E2D}"/>
          </ac:picMkLst>
        </pc:picChg>
      </pc:sldChg>
      <pc:sldChg chg="add del">
        <pc:chgData name="Brandon Paisley" userId="1a8c6f61-2240-487c-832b-edd18462e104" providerId="ADAL" clId="{E13E7F02-5177-41C7-BCB0-EB0A2B5D3010}" dt="2024-02-06T14:50:07.085" v="2437" actId="2696"/>
        <pc:sldMkLst>
          <pc:docMk/>
          <pc:sldMk cId="1830793942" sldId="465"/>
        </pc:sldMkLst>
      </pc:sldChg>
      <pc:sldChg chg="addSp delSp modSp add del mod ord">
        <pc:chgData name="Brandon Paisley" userId="1a8c6f61-2240-487c-832b-edd18462e104" providerId="ADAL" clId="{E13E7F02-5177-41C7-BCB0-EB0A2B5D3010}" dt="2024-02-06T15:58:09.881" v="3009" actId="2696"/>
        <pc:sldMkLst>
          <pc:docMk/>
          <pc:sldMk cId="1885063271" sldId="465"/>
        </pc:sldMkLst>
        <pc:spChg chg="mod">
          <ac:chgData name="Brandon Paisley" userId="1a8c6f61-2240-487c-832b-edd18462e104" providerId="ADAL" clId="{E13E7F02-5177-41C7-BCB0-EB0A2B5D3010}" dt="2024-02-06T14:50:18.973" v="2454" actId="20577"/>
          <ac:spMkLst>
            <pc:docMk/>
            <pc:sldMk cId="1885063271" sldId="465"/>
            <ac:spMk id="5" creationId="{C0C0B966-A346-6ACC-5FC2-4967DD3E25C8}"/>
          </ac:spMkLst>
        </pc:spChg>
        <pc:picChg chg="add del">
          <ac:chgData name="Brandon Paisley" userId="1a8c6f61-2240-487c-832b-edd18462e104" providerId="ADAL" clId="{E13E7F02-5177-41C7-BCB0-EB0A2B5D3010}" dt="2024-02-06T14:53:46.283" v="2456" actId="478"/>
          <ac:picMkLst>
            <pc:docMk/>
            <pc:sldMk cId="1885063271" sldId="465"/>
            <ac:picMk id="2" creationId="{E506132F-2636-CD3D-C7F6-EF6B54819272}"/>
          </ac:picMkLst>
        </pc:picChg>
        <pc:picChg chg="del">
          <ac:chgData name="Brandon Paisley" userId="1a8c6f61-2240-487c-832b-edd18462e104" providerId="ADAL" clId="{E13E7F02-5177-41C7-BCB0-EB0A2B5D3010}" dt="2024-02-06T14:50:13.101" v="2441" actId="478"/>
          <ac:picMkLst>
            <pc:docMk/>
            <pc:sldMk cId="1885063271" sldId="465"/>
            <ac:picMk id="3" creationId="{939612BE-F407-3821-FF96-472A36654E37}"/>
          </ac:picMkLst>
        </pc:picChg>
      </pc:sldChg>
      <pc:sldChg chg="delSp modSp add mod">
        <pc:chgData name="Brandon Paisley" userId="1a8c6f61-2240-487c-832b-edd18462e104" providerId="ADAL" clId="{E13E7F02-5177-41C7-BCB0-EB0A2B5D3010}" dt="2024-02-06T15:52:55.728" v="3008" actId="1076"/>
        <pc:sldMkLst>
          <pc:docMk/>
          <pc:sldMk cId="3565470212" sldId="466"/>
        </pc:sldMkLst>
        <pc:spChg chg="mod">
          <ac:chgData name="Brandon Paisley" userId="1a8c6f61-2240-487c-832b-edd18462e104" providerId="ADAL" clId="{E13E7F02-5177-41C7-BCB0-EB0A2B5D3010}" dt="2024-02-06T15:52:55.728" v="3008" actId="1076"/>
          <ac:spMkLst>
            <pc:docMk/>
            <pc:sldMk cId="3565470212" sldId="466"/>
            <ac:spMk id="2" creationId="{33CED7D3-EA7D-8ED5-7B14-8EEED6C8528E}"/>
          </ac:spMkLst>
        </pc:spChg>
        <pc:spChg chg="del mod">
          <ac:chgData name="Brandon Paisley" userId="1a8c6f61-2240-487c-832b-edd18462e104" providerId="ADAL" clId="{E13E7F02-5177-41C7-BCB0-EB0A2B5D3010}" dt="2024-02-06T15:52:38.759" v="3005" actId="478"/>
          <ac:spMkLst>
            <pc:docMk/>
            <pc:sldMk cId="3565470212" sldId="466"/>
            <ac:spMk id="3" creationId="{755E4203-2B12-FFFB-DC03-AE8B2F4C2318}"/>
          </ac:spMkLst>
        </pc:spChg>
      </pc:sldChg>
      <pc:sldChg chg="addSp delSp modSp add mod">
        <pc:chgData name="Brandon Paisley" userId="1a8c6f61-2240-487c-832b-edd18462e104" providerId="ADAL" clId="{E13E7F02-5177-41C7-BCB0-EB0A2B5D3010}" dt="2024-02-06T17:32:46.103" v="3187" actId="1076"/>
        <pc:sldMkLst>
          <pc:docMk/>
          <pc:sldMk cId="1240194836" sldId="467"/>
        </pc:sldMkLst>
        <pc:spChg chg="mod">
          <ac:chgData name="Brandon Paisley" userId="1a8c6f61-2240-487c-832b-edd18462e104" providerId="ADAL" clId="{E13E7F02-5177-41C7-BCB0-EB0A2B5D3010}" dt="2024-02-06T17:30:17.939" v="3176" actId="1076"/>
          <ac:spMkLst>
            <pc:docMk/>
            <pc:sldMk cId="1240194836" sldId="467"/>
            <ac:spMk id="3" creationId="{934C050B-6CDA-4998-0A5F-FD4C82520A48}"/>
          </ac:spMkLst>
        </pc:spChg>
        <pc:picChg chg="del">
          <ac:chgData name="Brandon Paisley" userId="1a8c6f61-2240-487c-832b-edd18462e104" providerId="ADAL" clId="{E13E7F02-5177-41C7-BCB0-EB0A2B5D3010}" dt="2024-02-06T17:26:19.992" v="3014" actId="478"/>
          <ac:picMkLst>
            <pc:docMk/>
            <pc:sldMk cId="1240194836" sldId="467"/>
            <ac:picMk id="5" creationId="{D92092B1-C5EA-6C9D-8670-71D78349C51E}"/>
          </ac:picMkLst>
        </pc:picChg>
        <pc:picChg chg="add del mod">
          <ac:chgData name="Brandon Paisley" userId="1a8c6f61-2240-487c-832b-edd18462e104" providerId="ADAL" clId="{E13E7F02-5177-41C7-BCB0-EB0A2B5D3010}" dt="2024-02-06T17:32:33.434" v="3182" actId="478"/>
          <ac:picMkLst>
            <pc:docMk/>
            <pc:sldMk cId="1240194836" sldId="467"/>
            <ac:picMk id="6" creationId="{7DFC405B-DB99-A105-4861-805A1130673D}"/>
          </ac:picMkLst>
        </pc:picChg>
        <pc:picChg chg="del">
          <ac:chgData name="Brandon Paisley" userId="1a8c6f61-2240-487c-832b-edd18462e104" providerId="ADAL" clId="{E13E7F02-5177-41C7-BCB0-EB0A2B5D3010}" dt="2024-02-06T17:26:21.321" v="3015" actId="478"/>
          <ac:picMkLst>
            <pc:docMk/>
            <pc:sldMk cId="1240194836" sldId="467"/>
            <ac:picMk id="7" creationId="{EC87B75E-3385-F0EE-B045-9B2749363F66}"/>
          </ac:picMkLst>
        </pc:picChg>
        <pc:picChg chg="add mod">
          <ac:chgData name="Brandon Paisley" userId="1a8c6f61-2240-487c-832b-edd18462e104" providerId="ADAL" clId="{E13E7F02-5177-41C7-BCB0-EB0A2B5D3010}" dt="2024-02-06T17:32:03.953" v="3181" actId="1076"/>
          <ac:picMkLst>
            <pc:docMk/>
            <pc:sldMk cId="1240194836" sldId="467"/>
            <ac:picMk id="9" creationId="{8D612C3A-1C12-EB3D-790A-2EC13680FB65}"/>
          </ac:picMkLst>
        </pc:picChg>
        <pc:picChg chg="add mod">
          <ac:chgData name="Brandon Paisley" userId="1a8c6f61-2240-487c-832b-edd18462e104" providerId="ADAL" clId="{E13E7F02-5177-41C7-BCB0-EB0A2B5D3010}" dt="2024-02-06T17:32:46.103" v="3187" actId="1076"/>
          <ac:picMkLst>
            <pc:docMk/>
            <pc:sldMk cId="1240194836" sldId="467"/>
            <ac:picMk id="11" creationId="{29DDC35B-CB26-3845-3253-394905DB0B57}"/>
          </ac:picMkLst>
        </pc:picChg>
      </pc:sldChg>
      <pc:sldChg chg="addSp delSp modSp add mod">
        <pc:chgData name="Brandon Paisley" userId="1a8c6f61-2240-487c-832b-edd18462e104" providerId="ADAL" clId="{E13E7F02-5177-41C7-BCB0-EB0A2B5D3010}" dt="2024-02-06T17:42:16.272" v="3450" actId="5793"/>
        <pc:sldMkLst>
          <pc:docMk/>
          <pc:sldMk cId="3047201394" sldId="468"/>
        </pc:sldMkLst>
        <pc:spChg chg="mod">
          <ac:chgData name="Brandon Paisley" userId="1a8c6f61-2240-487c-832b-edd18462e104" providerId="ADAL" clId="{E13E7F02-5177-41C7-BCB0-EB0A2B5D3010}" dt="2024-02-06T17:42:16.272" v="3450" actId="5793"/>
          <ac:spMkLst>
            <pc:docMk/>
            <pc:sldMk cId="3047201394" sldId="468"/>
            <ac:spMk id="3" creationId="{934C050B-6CDA-4998-0A5F-FD4C82520A48}"/>
          </ac:spMkLst>
        </pc:spChg>
        <pc:picChg chg="add mod">
          <ac:chgData name="Brandon Paisley" userId="1a8c6f61-2240-487c-832b-edd18462e104" providerId="ADAL" clId="{E13E7F02-5177-41C7-BCB0-EB0A2B5D3010}" dt="2024-02-06T17:39:27.535" v="3368" actId="1076"/>
          <ac:picMkLst>
            <pc:docMk/>
            <pc:sldMk cId="3047201394" sldId="468"/>
            <ac:picMk id="5" creationId="{5D0BBDE8-140A-A9E6-EDF3-7A1FA44E3B1A}"/>
          </ac:picMkLst>
        </pc:picChg>
        <pc:picChg chg="add mod">
          <ac:chgData name="Brandon Paisley" userId="1a8c6f61-2240-487c-832b-edd18462e104" providerId="ADAL" clId="{E13E7F02-5177-41C7-BCB0-EB0A2B5D3010}" dt="2024-02-06T17:39:24.172" v="3367" actId="1076"/>
          <ac:picMkLst>
            <pc:docMk/>
            <pc:sldMk cId="3047201394" sldId="468"/>
            <ac:picMk id="7" creationId="{D0A3CE67-0D84-9EC5-C45E-EFED3F26FF72}"/>
          </ac:picMkLst>
        </pc:picChg>
        <pc:picChg chg="del">
          <ac:chgData name="Brandon Paisley" userId="1a8c6f61-2240-487c-832b-edd18462e104" providerId="ADAL" clId="{E13E7F02-5177-41C7-BCB0-EB0A2B5D3010}" dt="2024-02-06T17:37:05.556" v="3340" actId="478"/>
          <ac:picMkLst>
            <pc:docMk/>
            <pc:sldMk cId="3047201394" sldId="468"/>
            <ac:picMk id="9" creationId="{8D612C3A-1C12-EB3D-790A-2EC13680FB65}"/>
          </ac:picMkLst>
        </pc:picChg>
        <pc:picChg chg="del">
          <ac:chgData name="Brandon Paisley" userId="1a8c6f61-2240-487c-832b-edd18462e104" providerId="ADAL" clId="{E13E7F02-5177-41C7-BCB0-EB0A2B5D3010}" dt="2024-02-06T17:37:04.159" v="3339" actId="478"/>
          <ac:picMkLst>
            <pc:docMk/>
            <pc:sldMk cId="3047201394" sldId="468"/>
            <ac:picMk id="11" creationId="{29DDC35B-CB26-3845-3253-394905DB0B57}"/>
          </ac:picMkLst>
        </pc:picChg>
      </pc:sldChg>
      <pc:sldChg chg="addSp delSp modSp add mod">
        <pc:chgData name="Brandon Paisley" userId="1a8c6f61-2240-487c-832b-edd18462e104" providerId="ADAL" clId="{E13E7F02-5177-41C7-BCB0-EB0A2B5D3010}" dt="2024-02-07T15:01:20.368" v="4844" actId="478"/>
        <pc:sldMkLst>
          <pc:docMk/>
          <pc:sldMk cId="1088421006" sldId="469"/>
        </pc:sldMkLst>
        <pc:spChg chg="mod">
          <ac:chgData name="Brandon Paisley" userId="1a8c6f61-2240-487c-832b-edd18462e104" providerId="ADAL" clId="{E13E7F02-5177-41C7-BCB0-EB0A2B5D3010}" dt="2024-02-07T14:37:49.313" v="3668" actId="20577"/>
          <ac:spMkLst>
            <pc:docMk/>
            <pc:sldMk cId="1088421006" sldId="469"/>
            <ac:spMk id="2" creationId="{33CED7D3-EA7D-8ED5-7B14-8EEED6C8528E}"/>
          </ac:spMkLst>
        </pc:spChg>
        <pc:spChg chg="del mod">
          <ac:chgData name="Brandon Paisley" userId="1a8c6f61-2240-487c-832b-edd18462e104" providerId="ADAL" clId="{E13E7F02-5177-41C7-BCB0-EB0A2B5D3010}" dt="2024-02-07T15:01:20.368" v="4844" actId="478"/>
          <ac:spMkLst>
            <pc:docMk/>
            <pc:sldMk cId="1088421006" sldId="469"/>
            <ac:spMk id="3" creationId="{755E4203-2B12-FFFB-DC03-AE8B2F4C2318}"/>
          </ac:spMkLst>
        </pc:spChg>
        <pc:picChg chg="add mod">
          <ac:chgData name="Brandon Paisley" userId="1a8c6f61-2240-487c-832b-edd18462e104" providerId="ADAL" clId="{E13E7F02-5177-41C7-BCB0-EB0A2B5D3010}" dt="2024-02-07T15:01:16.340" v="4843" actId="1076"/>
          <ac:picMkLst>
            <pc:docMk/>
            <pc:sldMk cId="1088421006" sldId="469"/>
            <ac:picMk id="5" creationId="{D7B5136E-2E3C-CA6F-4841-9DD597A41D72}"/>
          </ac:picMkLst>
        </pc:picChg>
        <pc:picChg chg="del">
          <ac:chgData name="Brandon Paisley" userId="1a8c6f61-2240-487c-832b-edd18462e104" providerId="ADAL" clId="{E13E7F02-5177-41C7-BCB0-EB0A2B5D3010}" dt="2024-02-07T14:38:05.117" v="3670" actId="478"/>
          <ac:picMkLst>
            <pc:docMk/>
            <pc:sldMk cId="1088421006" sldId="469"/>
            <ac:picMk id="10" creationId="{F31A6AE1-B692-56F2-AC4E-2EB6736CD30D}"/>
          </ac:picMkLst>
        </pc:picChg>
        <pc:picChg chg="del">
          <ac:chgData name="Brandon Paisley" userId="1a8c6f61-2240-487c-832b-edd18462e104" providerId="ADAL" clId="{E13E7F02-5177-41C7-BCB0-EB0A2B5D3010}" dt="2024-02-07T14:38:06.669" v="3671" actId="478"/>
          <ac:picMkLst>
            <pc:docMk/>
            <pc:sldMk cId="1088421006" sldId="469"/>
            <ac:picMk id="12" creationId="{984B8AB9-9FC2-8C95-DD66-FFEFE7CDFE1E}"/>
          </ac:picMkLst>
        </pc:picChg>
      </pc:sldChg>
      <pc:sldChg chg="delSp modSp add mod">
        <pc:chgData name="Brandon Paisley" userId="1a8c6f61-2240-487c-832b-edd18462e104" providerId="ADAL" clId="{E13E7F02-5177-41C7-BCB0-EB0A2B5D3010}" dt="2024-02-07T14:52:52.243" v="4525" actId="33524"/>
        <pc:sldMkLst>
          <pc:docMk/>
          <pc:sldMk cId="918340553" sldId="470"/>
        </pc:sldMkLst>
        <pc:spChg chg="mod">
          <ac:chgData name="Brandon Paisley" userId="1a8c6f61-2240-487c-832b-edd18462e104" providerId="ADAL" clId="{E13E7F02-5177-41C7-BCB0-EB0A2B5D3010}" dt="2024-02-07T14:52:52.243" v="4525" actId="33524"/>
          <ac:spMkLst>
            <pc:docMk/>
            <pc:sldMk cId="918340553" sldId="470"/>
            <ac:spMk id="3" creationId="{5C351519-B596-D2D0-EFDA-7EFA7D6789B3}"/>
          </ac:spMkLst>
        </pc:spChg>
        <pc:picChg chg="del">
          <ac:chgData name="Brandon Paisley" userId="1a8c6f61-2240-487c-832b-edd18462e104" providerId="ADAL" clId="{E13E7F02-5177-41C7-BCB0-EB0A2B5D3010}" dt="2024-02-07T14:39:54.440" v="3673" actId="478"/>
          <ac:picMkLst>
            <pc:docMk/>
            <pc:sldMk cId="918340553" sldId="470"/>
            <ac:picMk id="4" creationId="{E14C03B9-445E-4B20-020F-53C556E98BF4}"/>
          </ac:picMkLst>
        </pc:picChg>
      </pc:sldChg>
      <pc:sldChg chg="addSp delSp modSp add mod">
        <pc:chgData name="Brandon Paisley" userId="1a8c6f61-2240-487c-832b-edd18462e104" providerId="ADAL" clId="{E13E7F02-5177-41C7-BCB0-EB0A2B5D3010}" dt="2024-02-07T15:20:15.325" v="5308" actId="22"/>
        <pc:sldMkLst>
          <pc:docMk/>
          <pc:sldMk cId="1412000453" sldId="471"/>
        </pc:sldMkLst>
        <pc:spChg chg="mod">
          <ac:chgData name="Brandon Paisley" userId="1a8c6f61-2240-487c-832b-edd18462e104" providerId="ADAL" clId="{E13E7F02-5177-41C7-BCB0-EB0A2B5D3010}" dt="2024-02-07T14:41:10.632" v="3742" actId="20577"/>
          <ac:spMkLst>
            <pc:docMk/>
            <pc:sldMk cId="1412000453" sldId="471"/>
            <ac:spMk id="2" creationId="{33CED7D3-EA7D-8ED5-7B14-8EEED6C8528E}"/>
          </ac:spMkLst>
        </pc:spChg>
        <pc:picChg chg="add">
          <ac:chgData name="Brandon Paisley" userId="1a8c6f61-2240-487c-832b-edd18462e104" providerId="ADAL" clId="{E13E7F02-5177-41C7-BCB0-EB0A2B5D3010}" dt="2024-02-07T15:20:15.325" v="5308" actId="22"/>
          <ac:picMkLst>
            <pc:docMk/>
            <pc:sldMk cId="1412000453" sldId="471"/>
            <ac:picMk id="4" creationId="{B77D0FE5-9DDC-E6B1-8074-BEA3DB11AF5B}"/>
          </ac:picMkLst>
        </pc:picChg>
        <pc:picChg chg="del">
          <ac:chgData name="Brandon Paisley" userId="1a8c6f61-2240-487c-832b-edd18462e104" providerId="ADAL" clId="{E13E7F02-5177-41C7-BCB0-EB0A2B5D3010}" dt="2024-02-07T14:43:39.370" v="3932" actId="478"/>
          <ac:picMkLst>
            <pc:docMk/>
            <pc:sldMk cId="1412000453" sldId="471"/>
            <ac:picMk id="5" creationId="{CAB4022C-CED3-CC8A-1E7D-8C5C09085A09}"/>
          </ac:picMkLst>
        </pc:picChg>
      </pc:sldChg>
      <pc:sldChg chg="addSp delSp modSp add mod">
        <pc:chgData name="Brandon Paisley" userId="1a8c6f61-2240-487c-832b-edd18462e104" providerId="ADAL" clId="{E13E7F02-5177-41C7-BCB0-EB0A2B5D3010}" dt="2024-02-07T15:23:16.002" v="5315" actId="22"/>
        <pc:sldMkLst>
          <pc:docMk/>
          <pc:sldMk cId="2730046421" sldId="472"/>
        </pc:sldMkLst>
        <pc:spChg chg="mod">
          <ac:chgData name="Brandon Paisley" userId="1a8c6f61-2240-487c-832b-edd18462e104" providerId="ADAL" clId="{E13E7F02-5177-41C7-BCB0-EB0A2B5D3010}" dt="2024-02-07T14:41:54.122" v="3787" actId="20577"/>
          <ac:spMkLst>
            <pc:docMk/>
            <pc:sldMk cId="2730046421" sldId="472"/>
            <ac:spMk id="2" creationId="{33CED7D3-EA7D-8ED5-7B14-8EEED6C8528E}"/>
          </ac:spMkLst>
        </pc:spChg>
        <pc:picChg chg="add">
          <ac:chgData name="Brandon Paisley" userId="1a8c6f61-2240-487c-832b-edd18462e104" providerId="ADAL" clId="{E13E7F02-5177-41C7-BCB0-EB0A2B5D3010}" dt="2024-02-07T15:23:16.002" v="5315" actId="22"/>
          <ac:picMkLst>
            <pc:docMk/>
            <pc:sldMk cId="2730046421" sldId="472"/>
            <ac:picMk id="4" creationId="{EC8A4E22-1F59-6EBF-90D7-27463D7D1DE9}"/>
          </ac:picMkLst>
        </pc:picChg>
        <pc:picChg chg="del">
          <ac:chgData name="Brandon Paisley" userId="1a8c6f61-2240-487c-832b-edd18462e104" providerId="ADAL" clId="{E13E7F02-5177-41C7-BCB0-EB0A2B5D3010}" dt="2024-02-07T14:43:35.154" v="3930" actId="478"/>
          <ac:picMkLst>
            <pc:docMk/>
            <pc:sldMk cId="2730046421" sldId="472"/>
            <ac:picMk id="5" creationId="{CAB4022C-CED3-CC8A-1E7D-8C5C09085A09}"/>
          </ac:picMkLst>
        </pc:picChg>
      </pc:sldChg>
      <pc:sldChg chg="addSp delSp modSp add mod">
        <pc:chgData name="Brandon Paisley" userId="1a8c6f61-2240-487c-832b-edd18462e104" providerId="ADAL" clId="{E13E7F02-5177-41C7-BCB0-EB0A2B5D3010}" dt="2024-02-07T17:37:02.304" v="5382" actId="1076"/>
        <pc:sldMkLst>
          <pc:docMk/>
          <pc:sldMk cId="470033915" sldId="473"/>
        </pc:sldMkLst>
        <pc:spChg chg="mod">
          <ac:chgData name="Brandon Paisley" userId="1a8c6f61-2240-487c-832b-edd18462e104" providerId="ADAL" clId="{E13E7F02-5177-41C7-BCB0-EB0A2B5D3010}" dt="2024-02-07T14:41:24.266" v="3764" actId="20577"/>
          <ac:spMkLst>
            <pc:docMk/>
            <pc:sldMk cId="470033915" sldId="473"/>
            <ac:spMk id="2" creationId="{33CED7D3-EA7D-8ED5-7B14-8EEED6C8528E}"/>
          </ac:spMkLst>
        </pc:spChg>
        <pc:picChg chg="add mod">
          <ac:chgData name="Brandon Paisley" userId="1a8c6f61-2240-487c-832b-edd18462e104" providerId="ADAL" clId="{E13E7F02-5177-41C7-BCB0-EB0A2B5D3010}" dt="2024-02-07T17:37:02.304" v="5382" actId="1076"/>
          <ac:picMkLst>
            <pc:docMk/>
            <pc:sldMk cId="470033915" sldId="473"/>
            <ac:picMk id="4" creationId="{93FC48FE-F38B-955D-791F-09C75180F58E}"/>
          </ac:picMkLst>
        </pc:picChg>
        <pc:picChg chg="del">
          <ac:chgData name="Brandon Paisley" userId="1a8c6f61-2240-487c-832b-edd18462e104" providerId="ADAL" clId="{E13E7F02-5177-41C7-BCB0-EB0A2B5D3010}" dt="2024-02-07T14:43:37.161" v="3931" actId="478"/>
          <ac:picMkLst>
            <pc:docMk/>
            <pc:sldMk cId="470033915" sldId="473"/>
            <ac:picMk id="5" creationId="{CAB4022C-CED3-CC8A-1E7D-8C5C09085A09}"/>
          </ac:picMkLst>
        </pc:picChg>
      </pc:sldChg>
      <pc:sldChg chg="addSp delSp modSp add mod">
        <pc:chgData name="Brandon Paisley" userId="1a8c6f61-2240-487c-832b-edd18462e104" providerId="ADAL" clId="{E13E7F02-5177-41C7-BCB0-EB0A2B5D3010}" dt="2024-02-07T15:24:15.116" v="5316" actId="22"/>
        <pc:sldMkLst>
          <pc:docMk/>
          <pc:sldMk cId="1260049576" sldId="474"/>
        </pc:sldMkLst>
        <pc:spChg chg="mod">
          <ac:chgData name="Brandon Paisley" userId="1a8c6f61-2240-487c-832b-edd18462e104" providerId="ADAL" clId="{E13E7F02-5177-41C7-BCB0-EB0A2B5D3010}" dt="2024-02-07T14:42:14.798" v="3821" actId="20577"/>
          <ac:spMkLst>
            <pc:docMk/>
            <pc:sldMk cId="1260049576" sldId="474"/>
            <ac:spMk id="2" creationId="{33CED7D3-EA7D-8ED5-7B14-8EEED6C8528E}"/>
          </ac:spMkLst>
        </pc:spChg>
        <pc:picChg chg="add">
          <ac:chgData name="Brandon Paisley" userId="1a8c6f61-2240-487c-832b-edd18462e104" providerId="ADAL" clId="{E13E7F02-5177-41C7-BCB0-EB0A2B5D3010}" dt="2024-02-07T15:24:15.116" v="5316" actId="22"/>
          <ac:picMkLst>
            <pc:docMk/>
            <pc:sldMk cId="1260049576" sldId="474"/>
            <ac:picMk id="4" creationId="{84349FBD-2794-04EC-A30F-14AA8522BAC3}"/>
          </ac:picMkLst>
        </pc:picChg>
        <pc:picChg chg="del">
          <ac:chgData name="Brandon Paisley" userId="1a8c6f61-2240-487c-832b-edd18462e104" providerId="ADAL" clId="{E13E7F02-5177-41C7-BCB0-EB0A2B5D3010}" dt="2024-02-07T14:43:29.222" v="3929" actId="478"/>
          <ac:picMkLst>
            <pc:docMk/>
            <pc:sldMk cId="1260049576" sldId="474"/>
            <ac:picMk id="5" creationId="{CAB4022C-CED3-CC8A-1E7D-8C5C09085A09}"/>
          </ac:picMkLst>
        </pc:picChg>
      </pc:sldChg>
      <pc:sldChg chg="addSp delSp modSp add mod">
        <pc:chgData name="Brandon Paisley" userId="1a8c6f61-2240-487c-832b-edd18462e104" providerId="ADAL" clId="{E13E7F02-5177-41C7-BCB0-EB0A2B5D3010}" dt="2024-02-07T15:25:55.870" v="5322" actId="14100"/>
        <pc:sldMkLst>
          <pc:docMk/>
          <pc:sldMk cId="3267694106" sldId="475"/>
        </pc:sldMkLst>
        <pc:spChg chg="mod">
          <ac:chgData name="Brandon Paisley" userId="1a8c6f61-2240-487c-832b-edd18462e104" providerId="ADAL" clId="{E13E7F02-5177-41C7-BCB0-EB0A2B5D3010}" dt="2024-02-07T14:42:27.783" v="3836" actId="20577"/>
          <ac:spMkLst>
            <pc:docMk/>
            <pc:sldMk cId="3267694106" sldId="475"/>
            <ac:spMk id="2" creationId="{33CED7D3-EA7D-8ED5-7B14-8EEED6C8528E}"/>
          </ac:spMkLst>
        </pc:spChg>
        <pc:picChg chg="add mod">
          <ac:chgData name="Brandon Paisley" userId="1a8c6f61-2240-487c-832b-edd18462e104" providerId="ADAL" clId="{E13E7F02-5177-41C7-BCB0-EB0A2B5D3010}" dt="2024-02-07T15:25:55.870" v="5322" actId="14100"/>
          <ac:picMkLst>
            <pc:docMk/>
            <pc:sldMk cId="3267694106" sldId="475"/>
            <ac:picMk id="4" creationId="{5ECCF8BE-CE91-E8C3-FFFF-303A4B699ABE}"/>
          </ac:picMkLst>
        </pc:picChg>
        <pc:picChg chg="del">
          <ac:chgData name="Brandon Paisley" userId="1a8c6f61-2240-487c-832b-edd18462e104" providerId="ADAL" clId="{E13E7F02-5177-41C7-BCB0-EB0A2B5D3010}" dt="2024-02-07T14:43:26.964" v="3928" actId="478"/>
          <ac:picMkLst>
            <pc:docMk/>
            <pc:sldMk cId="3267694106" sldId="475"/>
            <ac:picMk id="5" creationId="{CAB4022C-CED3-CC8A-1E7D-8C5C09085A09}"/>
          </ac:picMkLst>
        </pc:picChg>
      </pc:sldChg>
      <pc:sldChg chg="addSp delSp modSp add mod">
        <pc:chgData name="Brandon Paisley" userId="1a8c6f61-2240-487c-832b-edd18462e104" providerId="ADAL" clId="{E13E7F02-5177-41C7-BCB0-EB0A2B5D3010}" dt="2024-02-07T17:24:51.477" v="5323" actId="22"/>
        <pc:sldMkLst>
          <pc:docMk/>
          <pc:sldMk cId="1440918059" sldId="476"/>
        </pc:sldMkLst>
        <pc:spChg chg="mod">
          <ac:chgData name="Brandon Paisley" userId="1a8c6f61-2240-487c-832b-edd18462e104" providerId="ADAL" clId="{E13E7F02-5177-41C7-BCB0-EB0A2B5D3010}" dt="2024-02-07T14:42:46.858" v="3863" actId="20577"/>
          <ac:spMkLst>
            <pc:docMk/>
            <pc:sldMk cId="1440918059" sldId="476"/>
            <ac:spMk id="2" creationId="{33CED7D3-EA7D-8ED5-7B14-8EEED6C8528E}"/>
          </ac:spMkLst>
        </pc:spChg>
        <pc:picChg chg="add">
          <ac:chgData name="Brandon Paisley" userId="1a8c6f61-2240-487c-832b-edd18462e104" providerId="ADAL" clId="{E13E7F02-5177-41C7-BCB0-EB0A2B5D3010}" dt="2024-02-07T17:24:51.477" v="5323" actId="22"/>
          <ac:picMkLst>
            <pc:docMk/>
            <pc:sldMk cId="1440918059" sldId="476"/>
            <ac:picMk id="4" creationId="{153BB500-E053-02A4-17F7-9981B15C6501}"/>
          </ac:picMkLst>
        </pc:picChg>
        <pc:picChg chg="del">
          <ac:chgData name="Brandon Paisley" userId="1a8c6f61-2240-487c-832b-edd18462e104" providerId="ADAL" clId="{E13E7F02-5177-41C7-BCB0-EB0A2B5D3010}" dt="2024-02-07T14:43:24.829" v="3927" actId="478"/>
          <ac:picMkLst>
            <pc:docMk/>
            <pc:sldMk cId="1440918059" sldId="476"/>
            <ac:picMk id="5" creationId="{CAB4022C-CED3-CC8A-1E7D-8C5C09085A09}"/>
          </ac:picMkLst>
        </pc:picChg>
      </pc:sldChg>
      <pc:sldChg chg="addSp delSp modSp add mod">
        <pc:chgData name="Brandon Paisley" userId="1a8c6f61-2240-487c-832b-edd18462e104" providerId="ADAL" clId="{E13E7F02-5177-41C7-BCB0-EB0A2B5D3010}" dt="2024-02-07T17:28:24.768" v="5336" actId="1076"/>
        <pc:sldMkLst>
          <pc:docMk/>
          <pc:sldMk cId="2536373065" sldId="477"/>
        </pc:sldMkLst>
        <pc:spChg chg="mod">
          <ac:chgData name="Brandon Paisley" userId="1a8c6f61-2240-487c-832b-edd18462e104" providerId="ADAL" clId="{E13E7F02-5177-41C7-BCB0-EB0A2B5D3010}" dt="2024-02-07T14:42:59.083" v="3885" actId="20577"/>
          <ac:spMkLst>
            <pc:docMk/>
            <pc:sldMk cId="2536373065" sldId="477"/>
            <ac:spMk id="2" creationId="{33CED7D3-EA7D-8ED5-7B14-8EEED6C8528E}"/>
          </ac:spMkLst>
        </pc:spChg>
        <pc:picChg chg="add mod">
          <ac:chgData name="Brandon Paisley" userId="1a8c6f61-2240-487c-832b-edd18462e104" providerId="ADAL" clId="{E13E7F02-5177-41C7-BCB0-EB0A2B5D3010}" dt="2024-02-07T17:28:24.768" v="5336" actId="1076"/>
          <ac:picMkLst>
            <pc:docMk/>
            <pc:sldMk cId="2536373065" sldId="477"/>
            <ac:picMk id="4" creationId="{9CCD0274-B552-3A68-1C07-8518B07921F5}"/>
          </ac:picMkLst>
        </pc:picChg>
        <pc:picChg chg="del">
          <ac:chgData name="Brandon Paisley" userId="1a8c6f61-2240-487c-832b-edd18462e104" providerId="ADAL" clId="{E13E7F02-5177-41C7-BCB0-EB0A2B5D3010}" dt="2024-02-07T14:43:22.634" v="3926" actId="478"/>
          <ac:picMkLst>
            <pc:docMk/>
            <pc:sldMk cId="2536373065" sldId="477"/>
            <ac:picMk id="5" creationId="{CAB4022C-CED3-CC8A-1E7D-8C5C09085A09}"/>
          </ac:picMkLst>
        </pc:picChg>
      </pc:sldChg>
      <pc:sldChg chg="addSp delSp modSp add mod">
        <pc:chgData name="Brandon Paisley" userId="1a8c6f61-2240-487c-832b-edd18462e104" providerId="ADAL" clId="{E13E7F02-5177-41C7-BCB0-EB0A2B5D3010}" dt="2024-02-07T17:29:27.239" v="5337" actId="22"/>
        <pc:sldMkLst>
          <pc:docMk/>
          <pc:sldMk cId="4205759371" sldId="478"/>
        </pc:sldMkLst>
        <pc:spChg chg="mod">
          <ac:chgData name="Brandon Paisley" userId="1a8c6f61-2240-487c-832b-edd18462e104" providerId="ADAL" clId="{E13E7F02-5177-41C7-BCB0-EB0A2B5D3010}" dt="2024-02-07T14:43:17.935" v="3924" actId="20577"/>
          <ac:spMkLst>
            <pc:docMk/>
            <pc:sldMk cId="4205759371" sldId="478"/>
            <ac:spMk id="2" creationId="{33CED7D3-EA7D-8ED5-7B14-8EEED6C8528E}"/>
          </ac:spMkLst>
        </pc:spChg>
        <pc:picChg chg="add">
          <ac:chgData name="Brandon Paisley" userId="1a8c6f61-2240-487c-832b-edd18462e104" providerId="ADAL" clId="{E13E7F02-5177-41C7-BCB0-EB0A2B5D3010}" dt="2024-02-07T17:29:27.239" v="5337" actId="22"/>
          <ac:picMkLst>
            <pc:docMk/>
            <pc:sldMk cId="4205759371" sldId="478"/>
            <ac:picMk id="4" creationId="{30FC67CF-FFF1-E179-FA6C-2624F7D6DEB1}"/>
          </ac:picMkLst>
        </pc:picChg>
        <pc:picChg chg="del">
          <ac:chgData name="Brandon Paisley" userId="1a8c6f61-2240-487c-832b-edd18462e104" providerId="ADAL" clId="{E13E7F02-5177-41C7-BCB0-EB0A2B5D3010}" dt="2024-02-07T14:43:20.389" v="3925" actId="478"/>
          <ac:picMkLst>
            <pc:docMk/>
            <pc:sldMk cId="4205759371" sldId="478"/>
            <ac:picMk id="5" creationId="{CAB4022C-CED3-CC8A-1E7D-8C5C09085A09}"/>
          </ac:picMkLst>
        </pc:picChg>
      </pc:sldChg>
      <pc:sldChg chg="delSp modSp add mod">
        <pc:chgData name="Brandon Paisley" userId="1a8c6f61-2240-487c-832b-edd18462e104" providerId="ADAL" clId="{E13E7F02-5177-41C7-BCB0-EB0A2B5D3010}" dt="2024-02-09T12:40:08.439" v="5962" actId="313"/>
        <pc:sldMkLst>
          <pc:docMk/>
          <pc:sldMk cId="1905369118" sldId="479"/>
        </pc:sldMkLst>
        <pc:spChg chg="mod">
          <ac:chgData name="Brandon Paisley" userId="1a8c6f61-2240-487c-832b-edd18462e104" providerId="ADAL" clId="{E13E7F02-5177-41C7-BCB0-EB0A2B5D3010}" dt="2024-02-09T12:40:08.439" v="5962" actId="313"/>
          <ac:spMkLst>
            <pc:docMk/>
            <pc:sldMk cId="1905369118" sldId="479"/>
            <ac:spMk id="3" creationId="{5C351519-B596-D2D0-EFDA-7EFA7D6789B3}"/>
          </ac:spMkLst>
        </pc:spChg>
        <pc:picChg chg="del">
          <ac:chgData name="Brandon Paisley" userId="1a8c6f61-2240-487c-832b-edd18462e104" providerId="ADAL" clId="{E13E7F02-5177-41C7-BCB0-EB0A2B5D3010}" dt="2024-02-07T14:45:12.656" v="3935" actId="478"/>
          <ac:picMkLst>
            <pc:docMk/>
            <pc:sldMk cId="1905369118" sldId="479"/>
            <ac:picMk id="7" creationId="{AC8EA576-5630-2641-47A4-3B45C864EC5B}"/>
          </ac:picMkLst>
        </pc:picChg>
      </pc:sldChg>
      <pc:sldChg chg="addSp delSp modSp add mod">
        <pc:chgData name="Brandon Paisley" userId="1a8c6f61-2240-487c-832b-edd18462e104" providerId="ADAL" clId="{E13E7F02-5177-41C7-BCB0-EB0A2B5D3010}" dt="2024-02-07T15:12:25.907" v="5225" actId="1076"/>
        <pc:sldMkLst>
          <pc:docMk/>
          <pc:sldMk cId="372596742" sldId="480"/>
        </pc:sldMkLst>
        <pc:spChg chg="mod">
          <ac:chgData name="Brandon Paisley" userId="1a8c6f61-2240-487c-832b-edd18462e104" providerId="ADAL" clId="{E13E7F02-5177-41C7-BCB0-EB0A2B5D3010}" dt="2024-02-07T15:12:15.288" v="5222" actId="20577"/>
          <ac:spMkLst>
            <pc:docMk/>
            <pc:sldMk cId="372596742" sldId="480"/>
            <ac:spMk id="3" creationId="{934C050B-6CDA-4998-0A5F-FD4C82520A48}"/>
          </ac:spMkLst>
        </pc:spChg>
        <pc:picChg chg="del">
          <ac:chgData name="Brandon Paisley" userId="1a8c6f61-2240-487c-832b-edd18462e104" providerId="ADAL" clId="{E13E7F02-5177-41C7-BCB0-EB0A2B5D3010}" dt="2024-02-07T14:53:15.226" v="4527" actId="478"/>
          <ac:picMkLst>
            <pc:docMk/>
            <pc:sldMk cId="372596742" sldId="480"/>
            <ac:picMk id="5" creationId="{5D0BBDE8-140A-A9E6-EDF3-7A1FA44E3B1A}"/>
          </ac:picMkLst>
        </pc:picChg>
        <pc:picChg chg="add mod">
          <ac:chgData name="Brandon Paisley" userId="1a8c6f61-2240-487c-832b-edd18462e104" providerId="ADAL" clId="{E13E7F02-5177-41C7-BCB0-EB0A2B5D3010}" dt="2024-02-07T15:12:25.907" v="5225" actId="1076"/>
          <ac:picMkLst>
            <pc:docMk/>
            <pc:sldMk cId="372596742" sldId="480"/>
            <ac:picMk id="6" creationId="{D99D8DDA-3723-6EC9-9DF2-89E711E5F0FE}"/>
          </ac:picMkLst>
        </pc:picChg>
        <pc:picChg chg="del">
          <ac:chgData name="Brandon Paisley" userId="1a8c6f61-2240-487c-832b-edd18462e104" providerId="ADAL" clId="{E13E7F02-5177-41C7-BCB0-EB0A2B5D3010}" dt="2024-02-07T14:53:16.507" v="4528" actId="478"/>
          <ac:picMkLst>
            <pc:docMk/>
            <pc:sldMk cId="372596742" sldId="480"/>
            <ac:picMk id="7" creationId="{D0A3CE67-0D84-9EC5-C45E-EFED3F26FF72}"/>
          </ac:picMkLst>
        </pc:picChg>
      </pc:sldChg>
      <pc:sldChg chg="addSp delSp modSp add mod">
        <pc:chgData name="Brandon Paisley" userId="1a8c6f61-2240-487c-832b-edd18462e104" providerId="ADAL" clId="{E13E7F02-5177-41C7-BCB0-EB0A2B5D3010}" dt="2024-02-07T18:32:31.566" v="5840" actId="1076"/>
        <pc:sldMkLst>
          <pc:docMk/>
          <pc:sldMk cId="719095491" sldId="481"/>
        </pc:sldMkLst>
        <pc:spChg chg="del mod">
          <ac:chgData name="Brandon Paisley" userId="1a8c6f61-2240-487c-832b-edd18462e104" providerId="ADAL" clId="{E13E7F02-5177-41C7-BCB0-EB0A2B5D3010}" dt="2024-02-07T15:05:18.928" v="5018" actId="478"/>
          <ac:spMkLst>
            <pc:docMk/>
            <pc:sldMk cId="719095491" sldId="481"/>
            <ac:spMk id="3" creationId="{5C351519-B596-D2D0-EFDA-7EFA7D6789B3}"/>
          </ac:spMkLst>
        </pc:spChg>
        <pc:spChg chg="add del mod">
          <ac:chgData name="Brandon Paisley" userId="1a8c6f61-2240-487c-832b-edd18462e104" providerId="ADAL" clId="{E13E7F02-5177-41C7-BCB0-EB0A2B5D3010}" dt="2024-02-07T15:07:07.798" v="5024" actId="478"/>
          <ac:spMkLst>
            <pc:docMk/>
            <pc:sldMk cId="719095491" sldId="481"/>
            <ac:spMk id="5" creationId="{FBF19B7F-9625-39D3-9D9A-0C2F75E95403}"/>
          </ac:spMkLst>
        </pc:spChg>
        <pc:picChg chg="del">
          <ac:chgData name="Brandon Paisley" userId="1a8c6f61-2240-487c-832b-edd18462e104" providerId="ADAL" clId="{E13E7F02-5177-41C7-BCB0-EB0A2B5D3010}" dt="2024-02-07T15:05:10.810" v="5016" actId="478"/>
          <ac:picMkLst>
            <pc:docMk/>
            <pc:sldMk cId="719095491" sldId="481"/>
            <ac:picMk id="4" creationId="{E14C03B9-445E-4B20-020F-53C556E98BF4}"/>
          </ac:picMkLst>
        </pc:picChg>
        <pc:picChg chg="add del mod">
          <ac:chgData name="Brandon Paisley" userId="1a8c6f61-2240-487c-832b-edd18462e104" providerId="ADAL" clId="{E13E7F02-5177-41C7-BCB0-EB0A2B5D3010}" dt="2024-02-07T18:32:12" v="5837" actId="478"/>
          <ac:picMkLst>
            <pc:docMk/>
            <pc:sldMk cId="719095491" sldId="481"/>
            <ac:picMk id="7" creationId="{0E53F5FA-E10C-C784-5027-62E6684A78C0}"/>
          </ac:picMkLst>
        </pc:picChg>
        <pc:picChg chg="add mod">
          <ac:chgData name="Brandon Paisley" userId="1a8c6f61-2240-487c-832b-edd18462e104" providerId="ADAL" clId="{E13E7F02-5177-41C7-BCB0-EB0A2B5D3010}" dt="2024-02-07T18:32:31.566" v="5840" actId="1076"/>
          <ac:picMkLst>
            <pc:docMk/>
            <pc:sldMk cId="719095491" sldId="481"/>
            <ac:picMk id="9" creationId="{256A0418-A9C1-C5D9-17BD-19CD872A5197}"/>
          </ac:picMkLst>
        </pc:picChg>
      </pc:sldChg>
      <pc:sldChg chg="addSp delSp modSp add mod">
        <pc:chgData name="Brandon Paisley" userId="1a8c6f61-2240-487c-832b-edd18462e104" providerId="ADAL" clId="{E13E7F02-5177-41C7-BCB0-EB0A2B5D3010}" dt="2024-02-07T15:18:27.894" v="5307" actId="1076"/>
        <pc:sldMkLst>
          <pc:docMk/>
          <pc:sldMk cId="1300820992" sldId="482"/>
        </pc:sldMkLst>
        <pc:spChg chg="mod">
          <ac:chgData name="Brandon Paisley" userId="1a8c6f61-2240-487c-832b-edd18462e104" providerId="ADAL" clId="{E13E7F02-5177-41C7-BCB0-EB0A2B5D3010}" dt="2024-02-07T15:17:09.281" v="5290" actId="20577"/>
          <ac:spMkLst>
            <pc:docMk/>
            <pc:sldMk cId="1300820992" sldId="482"/>
            <ac:spMk id="2" creationId="{33CED7D3-EA7D-8ED5-7B14-8EEED6C8528E}"/>
          </ac:spMkLst>
        </pc:spChg>
        <pc:picChg chg="add del mod">
          <ac:chgData name="Brandon Paisley" userId="1a8c6f61-2240-487c-832b-edd18462e104" providerId="ADAL" clId="{E13E7F02-5177-41C7-BCB0-EB0A2B5D3010}" dt="2024-02-07T15:17:40.960" v="5304" actId="478"/>
          <ac:picMkLst>
            <pc:docMk/>
            <pc:sldMk cId="1300820992" sldId="482"/>
            <ac:picMk id="4" creationId="{E7F5B1D8-8B12-451E-E0EF-C694E4F13D7D}"/>
          </ac:picMkLst>
        </pc:picChg>
        <pc:picChg chg="del">
          <ac:chgData name="Brandon Paisley" userId="1a8c6f61-2240-487c-832b-edd18462e104" providerId="ADAL" clId="{E13E7F02-5177-41C7-BCB0-EB0A2B5D3010}" dt="2024-02-07T15:17:17.756" v="5291" actId="478"/>
          <ac:picMkLst>
            <pc:docMk/>
            <pc:sldMk cId="1300820992" sldId="482"/>
            <ac:picMk id="5" creationId="{CAB4022C-CED3-CC8A-1E7D-8C5C09085A09}"/>
          </ac:picMkLst>
        </pc:picChg>
        <pc:picChg chg="add mod">
          <ac:chgData name="Brandon Paisley" userId="1a8c6f61-2240-487c-832b-edd18462e104" providerId="ADAL" clId="{E13E7F02-5177-41C7-BCB0-EB0A2B5D3010}" dt="2024-02-07T15:18:27.894" v="5307" actId="1076"/>
          <ac:picMkLst>
            <pc:docMk/>
            <pc:sldMk cId="1300820992" sldId="482"/>
            <ac:picMk id="7" creationId="{D7A757B5-ED8D-13A2-963A-6A18B076BC82}"/>
          </ac:picMkLst>
        </pc:picChg>
      </pc:sldChg>
      <pc:sldChg chg="modSp add mod">
        <pc:chgData name="Brandon Paisley" userId="1a8c6f61-2240-487c-832b-edd18462e104" providerId="ADAL" clId="{E13E7F02-5177-41C7-BCB0-EB0A2B5D3010}" dt="2024-02-07T15:17:37.380" v="5303" actId="20577"/>
        <pc:sldMkLst>
          <pc:docMk/>
          <pc:sldMk cId="3324713271" sldId="483"/>
        </pc:sldMkLst>
        <pc:spChg chg="mod">
          <ac:chgData name="Brandon Paisley" userId="1a8c6f61-2240-487c-832b-edd18462e104" providerId="ADAL" clId="{E13E7F02-5177-41C7-BCB0-EB0A2B5D3010}" dt="2024-02-07T15:17:37.380" v="5303" actId="20577"/>
          <ac:spMkLst>
            <pc:docMk/>
            <pc:sldMk cId="3324713271" sldId="483"/>
            <ac:spMk id="2" creationId="{33CED7D3-EA7D-8ED5-7B14-8EEED6C8528E}"/>
          </ac:spMkLst>
        </pc:spChg>
      </pc:sldChg>
      <pc:sldChg chg="addSp delSp modSp add mod">
        <pc:chgData name="Brandon Paisley" userId="1a8c6f61-2240-487c-832b-edd18462e104" providerId="ADAL" clId="{E13E7F02-5177-41C7-BCB0-EB0A2B5D3010}" dt="2024-02-07T18:02:07.890" v="5645" actId="1076"/>
        <pc:sldMkLst>
          <pc:docMk/>
          <pc:sldMk cId="3608945601" sldId="484"/>
        </pc:sldMkLst>
        <pc:spChg chg="del">
          <ac:chgData name="Brandon Paisley" userId="1a8c6f61-2240-487c-832b-edd18462e104" providerId="ADAL" clId="{E13E7F02-5177-41C7-BCB0-EB0A2B5D3010}" dt="2024-02-07T18:00:19.310" v="5641" actId="478"/>
          <ac:spMkLst>
            <pc:docMk/>
            <pc:sldMk cId="3608945601" sldId="484"/>
            <ac:spMk id="3" creationId="{647C429E-5D9E-E57B-68EC-393DD35A0B7D}"/>
          </ac:spMkLst>
        </pc:spChg>
        <pc:picChg chg="add mod">
          <ac:chgData name="Brandon Paisley" userId="1a8c6f61-2240-487c-832b-edd18462e104" providerId="ADAL" clId="{E13E7F02-5177-41C7-BCB0-EB0A2B5D3010}" dt="2024-02-07T18:02:07.890" v="5645" actId="1076"/>
          <ac:picMkLst>
            <pc:docMk/>
            <pc:sldMk cId="3608945601" sldId="484"/>
            <ac:picMk id="5" creationId="{F5DA92A7-CA4F-8CB2-0BBB-10E28A43683C}"/>
          </ac:picMkLst>
        </pc:picChg>
        <pc:picChg chg="del">
          <ac:chgData name="Brandon Paisley" userId="1a8c6f61-2240-487c-832b-edd18462e104" providerId="ADAL" clId="{E13E7F02-5177-41C7-BCB0-EB0A2B5D3010}" dt="2024-02-07T18:00:20.271" v="5642" actId="478"/>
          <ac:picMkLst>
            <pc:docMk/>
            <pc:sldMk cId="3608945601" sldId="484"/>
            <ac:picMk id="2050" creationId="{AD13AD80-713F-A68B-D8B1-9818121D5F25}"/>
          </ac:picMkLst>
        </pc:picChg>
      </pc:sldChg>
      <pc:sldChg chg="addSp delSp modSp add mod">
        <pc:chgData name="Brandon Paisley" userId="1a8c6f61-2240-487c-832b-edd18462e104" providerId="ADAL" clId="{E13E7F02-5177-41C7-BCB0-EB0A2B5D3010}" dt="2024-02-08T18:18:22.690" v="5938" actId="1076"/>
        <pc:sldMkLst>
          <pc:docMk/>
          <pc:sldMk cId="2163201510" sldId="485"/>
        </pc:sldMkLst>
        <pc:spChg chg="mod">
          <ac:chgData name="Brandon Paisley" userId="1a8c6f61-2240-487c-832b-edd18462e104" providerId="ADAL" clId="{E13E7F02-5177-41C7-BCB0-EB0A2B5D3010}" dt="2024-02-08T18:18:22.690" v="5938" actId="1076"/>
          <ac:spMkLst>
            <pc:docMk/>
            <pc:sldMk cId="2163201510" sldId="485"/>
            <ac:spMk id="3" creationId="{934C050B-6CDA-4998-0A5F-FD4C82520A48}"/>
          </ac:spMkLst>
        </pc:spChg>
        <pc:picChg chg="add mod">
          <ac:chgData name="Brandon Paisley" userId="1a8c6f61-2240-487c-832b-edd18462e104" providerId="ADAL" clId="{E13E7F02-5177-41C7-BCB0-EB0A2B5D3010}" dt="2024-02-08T18:17:48.044" v="5919" actId="1076"/>
          <ac:picMkLst>
            <pc:docMk/>
            <pc:sldMk cId="2163201510" sldId="485"/>
            <ac:picMk id="5" creationId="{560ABE69-806F-D360-169D-2CDDC22887D2}"/>
          </ac:picMkLst>
        </pc:picChg>
        <pc:picChg chg="del">
          <ac:chgData name="Brandon Paisley" userId="1a8c6f61-2240-487c-832b-edd18462e104" providerId="ADAL" clId="{E13E7F02-5177-41C7-BCB0-EB0A2B5D3010}" dt="2024-02-08T18:13:10.795" v="5887" actId="478"/>
          <ac:picMkLst>
            <pc:docMk/>
            <pc:sldMk cId="2163201510" sldId="485"/>
            <ac:picMk id="6" creationId="{D99D8DDA-3723-6EC9-9DF2-89E711E5F0FE}"/>
          </ac:picMkLst>
        </pc:picChg>
      </pc:sldChg>
    </pc:docChg>
  </pc:docChgLst>
  <pc:docChgLst>
    <pc:chgData name="Brandon Paisley" userId="S::brandon.paisley@ids-astra.com::1a8c6f61-2240-487c-832b-edd18462e104" providerId="AD" clId="Web-{37D88E6B-234B-4D02-A905-E9D8E32C1E43}"/>
    <pc:docChg chg="addSld modSld">
      <pc:chgData name="Brandon Paisley" userId="S::brandon.paisley@ids-astra.com::1a8c6f61-2240-487c-832b-edd18462e104" providerId="AD" clId="Web-{37D88E6B-234B-4D02-A905-E9D8E32C1E43}" dt="2024-02-05T16:06:37.057" v="794" actId="20577"/>
      <pc:docMkLst>
        <pc:docMk/>
      </pc:docMkLst>
      <pc:sldChg chg="modSp">
        <pc:chgData name="Brandon Paisley" userId="S::brandon.paisley@ids-astra.com::1a8c6f61-2240-487c-832b-edd18462e104" providerId="AD" clId="Web-{37D88E6B-234B-4D02-A905-E9D8E32C1E43}" dt="2024-02-05T16:06:37.057" v="794" actId="20577"/>
        <pc:sldMkLst>
          <pc:docMk/>
          <pc:sldMk cId="2446650884" sldId="447"/>
        </pc:sldMkLst>
        <pc:spChg chg="mod">
          <ac:chgData name="Brandon Paisley" userId="S::brandon.paisley@ids-astra.com::1a8c6f61-2240-487c-832b-edd18462e104" providerId="AD" clId="Web-{37D88E6B-234B-4D02-A905-E9D8E32C1E43}" dt="2024-02-05T15:53:13.832" v="19" actId="20577"/>
          <ac:spMkLst>
            <pc:docMk/>
            <pc:sldMk cId="2446650884" sldId="447"/>
            <ac:spMk id="5" creationId="{C0C0B966-A346-6ACC-5FC2-4967DD3E25C8}"/>
          </ac:spMkLst>
        </pc:spChg>
        <pc:spChg chg="mod">
          <ac:chgData name="Brandon Paisley" userId="S::brandon.paisley@ids-astra.com::1a8c6f61-2240-487c-832b-edd18462e104" providerId="AD" clId="Web-{37D88E6B-234B-4D02-A905-E9D8E32C1E43}" dt="2024-02-05T16:06:37.057" v="794" actId="20577"/>
          <ac:spMkLst>
            <pc:docMk/>
            <pc:sldMk cId="2446650884" sldId="447"/>
            <ac:spMk id="6" creationId="{BFBECC0E-9533-6989-53C1-9368D91257DB}"/>
          </ac:spMkLst>
        </pc:spChg>
      </pc:sldChg>
      <pc:sldChg chg="add replId">
        <pc:chgData name="Brandon Paisley" userId="S::brandon.paisley@ids-astra.com::1a8c6f61-2240-487c-832b-edd18462e104" providerId="AD" clId="Web-{37D88E6B-234B-4D02-A905-E9D8E32C1E43}" dt="2024-02-05T15:52:26.784" v="0"/>
        <pc:sldMkLst>
          <pc:docMk/>
          <pc:sldMk cId="2381939346" sldId="448"/>
        </pc:sldMkLst>
      </pc:sldChg>
    </pc:docChg>
  </pc:docChgLst>
  <pc:docChgLst>
    <pc:chgData name="Brandon Paisley" userId="S::brandon.paisley@ids-astra.com::1a8c6f61-2240-487c-832b-edd18462e104" providerId="AD" clId="Web-{A5B72E59-6BA7-4D11-A9A8-E502E7585A04}"/>
    <pc:docChg chg="addSld modSld">
      <pc:chgData name="Brandon Paisley" userId="S::brandon.paisley@ids-astra.com::1a8c6f61-2240-487c-832b-edd18462e104" providerId="AD" clId="Web-{A5B72E59-6BA7-4D11-A9A8-E502E7585A04}" dt="2024-02-05T16:27:46.701" v="56" actId="14100"/>
      <pc:docMkLst>
        <pc:docMk/>
      </pc:docMkLst>
      <pc:sldChg chg="modSp">
        <pc:chgData name="Brandon Paisley" userId="S::brandon.paisley@ids-astra.com::1a8c6f61-2240-487c-832b-edd18462e104" providerId="AD" clId="Web-{A5B72E59-6BA7-4D11-A9A8-E502E7585A04}" dt="2024-02-05T16:08:31.120" v="3" actId="20577"/>
        <pc:sldMkLst>
          <pc:docMk/>
          <pc:sldMk cId="2446650884" sldId="447"/>
        </pc:sldMkLst>
        <pc:spChg chg="mod">
          <ac:chgData name="Brandon Paisley" userId="S::brandon.paisley@ids-astra.com::1a8c6f61-2240-487c-832b-edd18462e104" providerId="AD" clId="Web-{A5B72E59-6BA7-4D11-A9A8-E502E7585A04}" dt="2024-02-05T16:08:31.120" v="3" actId="20577"/>
          <ac:spMkLst>
            <pc:docMk/>
            <pc:sldMk cId="2446650884" sldId="447"/>
            <ac:spMk id="6" creationId="{BFBECC0E-9533-6989-53C1-9368D91257DB}"/>
          </ac:spMkLst>
        </pc:spChg>
      </pc:sldChg>
      <pc:sldChg chg="addSp delSp modSp add replId">
        <pc:chgData name="Brandon Paisley" userId="S::brandon.paisley@ids-astra.com::1a8c6f61-2240-487c-832b-edd18462e104" providerId="AD" clId="Web-{A5B72E59-6BA7-4D11-A9A8-E502E7585A04}" dt="2024-02-05T16:27:46.701" v="56" actId="14100"/>
        <pc:sldMkLst>
          <pc:docMk/>
          <pc:sldMk cId="85501895" sldId="449"/>
        </pc:sldMkLst>
        <pc:spChg chg="mod">
          <ac:chgData name="Brandon Paisley" userId="S::brandon.paisley@ids-astra.com::1a8c6f61-2240-487c-832b-edd18462e104" providerId="AD" clId="Web-{A5B72E59-6BA7-4D11-A9A8-E502E7585A04}" dt="2024-02-05T16:24:05.660" v="51" actId="20577"/>
          <ac:spMkLst>
            <pc:docMk/>
            <pc:sldMk cId="85501895" sldId="449"/>
            <ac:spMk id="3" creationId="{5C351519-B596-D2D0-EFDA-7EFA7D6789B3}"/>
          </ac:spMkLst>
        </pc:spChg>
        <pc:picChg chg="add mod">
          <ac:chgData name="Brandon Paisley" userId="S::brandon.paisley@ids-astra.com::1a8c6f61-2240-487c-832b-edd18462e104" providerId="AD" clId="Web-{A5B72E59-6BA7-4D11-A9A8-E502E7585A04}" dt="2024-02-05T16:27:46.701" v="56" actId="14100"/>
          <ac:picMkLst>
            <pc:docMk/>
            <pc:sldMk cId="85501895" sldId="449"/>
            <ac:picMk id="4" creationId="{E14C03B9-445E-4B20-020F-53C556E98BF4}"/>
          </ac:picMkLst>
        </pc:picChg>
        <pc:picChg chg="del">
          <ac:chgData name="Brandon Paisley" userId="S::brandon.paisley@ids-astra.com::1a8c6f61-2240-487c-832b-edd18462e104" providerId="AD" clId="Web-{A5B72E59-6BA7-4D11-A9A8-E502E7585A04}" dt="2024-02-05T16:23:32.909" v="18"/>
          <ac:picMkLst>
            <pc:docMk/>
            <pc:sldMk cId="85501895" sldId="449"/>
            <ac:picMk id="5" creationId="{C7335B30-78DA-FA28-9907-47A98863A68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AAE2F-6011-48F6-94D7-ACEF58D967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9F34F1-C952-4DC9-8AB0-3820E1E3D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21875F-CEE0-4AFD-BFDE-9B55647C5812}" type="datetimeFigureOut">
              <a:rPr lang="en-US" smtClean="0"/>
              <a:t>2/5/2024</a:t>
            </a:fld>
            <a:endParaRPr lang="en-US"/>
          </a:p>
        </p:txBody>
      </p:sp>
      <p:sp>
        <p:nvSpPr>
          <p:cNvPr id="4" name="Footer Placeholder 3">
            <a:extLst>
              <a:ext uri="{FF2B5EF4-FFF2-40B4-BE49-F238E27FC236}">
                <a16:creationId xmlns:a16="http://schemas.microsoft.com/office/drawing/2014/main" id="{FE7F3A30-65EE-46F1-AD5B-811133ADF2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E8C52F8-174A-45D2-93AF-F5486FA893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3D62F-E533-4BA1-AE1A-89EE9D0BB0CA}" type="slidenum">
              <a:rPr lang="en-US" smtClean="0"/>
              <a:t>‹#›</a:t>
            </a:fld>
            <a:endParaRPr lang="en-US"/>
          </a:p>
        </p:txBody>
      </p:sp>
    </p:spTree>
    <p:extLst>
      <p:ext uri="{BB962C8B-B14F-4D97-AF65-F5344CB8AC3E}">
        <p14:creationId xmlns:p14="http://schemas.microsoft.com/office/powerpoint/2010/main" val="3468415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Shape 2"/>
          <p:cNvSpPr txBox="1">
            <a:spLocks noGrp="1"/>
          </p:cNvSpPr>
          <p:nvPr>
            <p:ph type="hdr" idx="2"/>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47" name="Shape 3"/>
          <p:cNvSpPr txBox="1">
            <a:spLocks noGrp="1"/>
          </p:cNvSpPr>
          <p:nvPr>
            <p:ph type="dt" idx="10"/>
          </p:nvPr>
        </p:nvSpPr>
        <p:spPr bwMode="auto">
          <a:xfrm>
            <a:off x="3884613"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16388" name="Shape 4"/>
          <p:cNvSpPr>
            <a:spLocks noGrp="1" noRot="1" noChangeAspect="1"/>
          </p:cNvSpPr>
          <p:nvPr>
            <p:ph type="sldImg" idx="3"/>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 name="Shape 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pPr lvl="0"/>
            <a:endParaRPr noProof="0"/>
          </a:p>
        </p:txBody>
      </p:sp>
      <p:sp>
        <p:nvSpPr>
          <p:cNvPr id="57350" name="Shape 6"/>
          <p:cNvSpPr txBox="1">
            <a:spLocks noGrp="1"/>
          </p:cNvSpPr>
          <p:nvPr>
            <p:ph type="ftr" idx="11"/>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
        <p:nvSpPr>
          <p:cNvPr id="57351" name="Shape 7"/>
          <p:cNvSpPr txBox="1">
            <a:spLocks noGrp="1"/>
          </p:cNvSpPr>
          <p:nvPr>
            <p:ph type="sldNum" idx="12"/>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b" anchorCtr="0" compatLnSpc="1">
            <a:prstTxWarp prst="textNoShape">
              <a:avLst/>
            </a:prstTxWarp>
          </a:bodyPr>
          <a:lstStyle>
            <a:lvl1pPr algn="r" eaLnBrk="1" hangingPunct="1">
              <a:defRPr sz="1200" smtClean="0">
                <a:solidFill>
                  <a:srgbClr val="000000"/>
                </a:solidFill>
                <a:latin typeface="Arial" charset="0"/>
                <a:ea typeface="ＭＳ Ｐゴシック" charset="0"/>
                <a:cs typeface="Arial" charset="0"/>
                <a:sym typeface="Arial" charset="0"/>
              </a:defRPr>
            </a:lvl1pPr>
            <a:lvl2pPr marL="742950" indent="-285750" eaLnBrk="0" hangingPunct="0">
              <a:defRPr sz="1400">
                <a:solidFill>
                  <a:srgbClr val="000000"/>
                </a:solidFill>
                <a:latin typeface="Arial" charset="0"/>
                <a:ea typeface="Arial" charset="0"/>
                <a:cs typeface="Arial" charset="0"/>
                <a:sym typeface="Arial" charset="0"/>
              </a:defRPr>
            </a:lvl2pPr>
            <a:lvl3pPr marL="1143000" indent="-228600" eaLnBrk="0" hangingPunct="0">
              <a:defRPr sz="1400">
                <a:solidFill>
                  <a:srgbClr val="000000"/>
                </a:solidFill>
                <a:latin typeface="Arial" charset="0"/>
                <a:ea typeface="Arial" charset="0"/>
                <a:cs typeface="Arial" charset="0"/>
                <a:sym typeface="Arial" charset="0"/>
              </a:defRPr>
            </a:lvl3pPr>
            <a:lvl4pPr marL="1600200" indent="-228600" eaLnBrk="0" hangingPunct="0">
              <a:defRPr sz="1400">
                <a:solidFill>
                  <a:srgbClr val="000000"/>
                </a:solidFill>
                <a:latin typeface="Arial" charset="0"/>
                <a:ea typeface="Arial" charset="0"/>
                <a:cs typeface="Arial" charset="0"/>
                <a:sym typeface="Arial" charset="0"/>
              </a:defRPr>
            </a:lvl4pPr>
            <a:lvl5pPr marL="2057400" indent="-228600" eaLnBrk="0" hangingPunc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defRPr/>
            </a:pPr>
            <a:endParaRPr lang="en-US"/>
          </a:p>
        </p:txBody>
      </p:sp>
    </p:spTree>
    <p:extLst>
      <p:ext uri="{BB962C8B-B14F-4D97-AF65-F5344CB8AC3E}">
        <p14:creationId xmlns:p14="http://schemas.microsoft.com/office/powerpoint/2010/main" val="4051751115"/>
      </p:ext>
    </p:extLst>
  </p:cSld>
  <p:clrMap bg1="lt1" tx1="dk1" bg2="dk2" tx2="lt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182386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77865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Ability to and recommend export to excel so that movement column can be sorted highest to lowest</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561460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 down from report, Total sold between </a:t>
            </a:r>
            <a:r>
              <a:rPr lang="en-US" dirty="0" err="1"/>
              <a:t>otc</a:t>
            </a:r>
            <a:r>
              <a:rPr lang="en-US" dirty="0"/>
              <a:t> and wo, current on hand remaining, and min/max quantity setup</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3725900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Drill down from report, Total sold between </a:t>
            </a:r>
            <a:r>
              <a:rPr lang="en-US" dirty="0" err="1"/>
              <a:t>otc</a:t>
            </a:r>
            <a:r>
              <a:rPr lang="en-US" dirty="0"/>
              <a:t> and wo, current on hand remaining, and min/max quantity setup</a:t>
            </a:r>
          </a:p>
        </p:txBody>
      </p:sp>
      <p:sp>
        <p:nvSpPr>
          <p:cNvPr id="4" name="Slide Number Placeholder 3"/>
          <p:cNvSpPr>
            <a:spLocks noGrp="1"/>
          </p:cNvSpPr>
          <p:nvPr>
            <p:ph type="sldNum" idx="12"/>
          </p:nvPr>
        </p:nvSpPr>
        <p:spPr/>
        <p:txBody>
          <a:bodyPr/>
          <a:lstStyle/>
          <a:p>
            <a:pPr>
              <a:defRPr/>
            </a:pPr>
            <a:endParaRPr lang="en-US"/>
          </a:p>
        </p:txBody>
      </p:sp>
    </p:spTree>
    <p:extLst>
      <p:ext uri="{BB962C8B-B14F-4D97-AF65-F5344CB8AC3E}">
        <p14:creationId xmlns:p14="http://schemas.microsoft.com/office/powerpoint/2010/main" val="831650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Text Placeholder 1">
            <a:extLst>
              <a:ext uri="{FF2B5EF4-FFF2-40B4-BE49-F238E27FC236}">
                <a16:creationId xmlns:a16="http://schemas.microsoft.com/office/drawing/2014/main" id="{CFD27C6F-DEF7-E612-B2FD-3EE32501A393}"/>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a:solidFill>
                  <a:srgbClr val="1F1939"/>
                </a:solidFill>
                <a:latin typeface="Trebuchet MS"/>
                <a:ea typeface="ＭＳ Ｐゴシック"/>
              </a:rPr>
              <a:t>2024 USER CONFERENCE</a:t>
            </a:r>
          </a:p>
        </p:txBody>
      </p:sp>
      <p:sp>
        <p:nvSpPr>
          <p:cNvPr id="6" name="Text Placeholder 14">
            <a:extLst>
              <a:ext uri="{FF2B5EF4-FFF2-40B4-BE49-F238E27FC236}">
                <a16:creationId xmlns:a16="http://schemas.microsoft.com/office/drawing/2014/main" id="{410410F8-AC0B-DE08-562B-C89D946B19A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a:t>Title</a:t>
            </a:r>
          </a:p>
        </p:txBody>
      </p:sp>
      <p:sp>
        <p:nvSpPr>
          <p:cNvPr id="7" name="Text Placeholder 14">
            <a:extLst>
              <a:ext uri="{FF2B5EF4-FFF2-40B4-BE49-F238E27FC236}">
                <a16:creationId xmlns:a16="http://schemas.microsoft.com/office/drawing/2014/main" id="{1670AE7D-1F7A-8E77-0375-60C99AC068AF}"/>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a:t>Month, Year</a:t>
            </a:r>
          </a:p>
        </p:txBody>
      </p:sp>
    </p:spTree>
    <p:extLst>
      <p:ext uri="{BB962C8B-B14F-4D97-AF65-F5344CB8AC3E}">
        <p14:creationId xmlns:p14="http://schemas.microsoft.com/office/powerpoint/2010/main" val="9549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 4">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14E4170-8623-FBBC-8739-90C977BC5C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35400" y="183302"/>
            <a:ext cx="1466403" cy="1466403"/>
          </a:xfrm>
          <a:prstGeom prst="rect">
            <a:avLst/>
          </a:prstGeom>
        </p:spPr>
      </p:pic>
      <p:sp>
        <p:nvSpPr>
          <p:cNvPr id="8" name="Text Placeholder 14">
            <a:extLst>
              <a:ext uri="{FF2B5EF4-FFF2-40B4-BE49-F238E27FC236}">
                <a16:creationId xmlns:a16="http://schemas.microsoft.com/office/drawing/2014/main" id="{330DC56A-29E3-4346-877D-06444E7403C5}"/>
              </a:ext>
            </a:extLst>
          </p:cNvPr>
          <p:cNvSpPr>
            <a:spLocks noGrp="1"/>
          </p:cNvSpPr>
          <p:nvPr>
            <p:ph type="body" sz="quarter" idx="12" hasCustomPrompt="1"/>
          </p:nvPr>
        </p:nvSpPr>
        <p:spPr>
          <a:xfrm>
            <a:off x="596899" y="521855"/>
            <a:ext cx="6247245" cy="711200"/>
          </a:xfrm>
        </p:spPr>
        <p:txBody>
          <a:bodyPr/>
          <a:lstStyle>
            <a:lvl1pPr>
              <a:defRPr sz="3000" b="1">
                <a:solidFill>
                  <a:srgbClr val="E04145"/>
                </a:solidFill>
              </a:defRPr>
            </a:lvl1pPr>
          </a:lstStyle>
          <a:p>
            <a:pPr lvl="0"/>
            <a:r>
              <a:rPr lang="en-US" noProof="0"/>
              <a:t>Title</a:t>
            </a:r>
          </a:p>
        </p:txBody>
      </p:sp>
      <p:sp>
        <p:nvSpPr>
          <p:cNvPr id="7" name="Text Placeholder 11">
            <a:extLst>
              <a:ext uri="{FF2B5EF4-FFF2-40B4-BE49-F238E27FC236}">
                <a16:creationId xmlns:a16="http://schemas.microsoft.com/office/drawing/2014/main" id="{E236E737-7876-4296-8BFE-300A4F32EA63}"/>
              </a:ext>
            </a:extLst>
          </p:cNvPr>
          <p:cNvSpPr>
            <a:spLocks noGrp="1"/>
          </p:cNvSpPr>
          <p:nvPr>
            <p:ph type="body" sz="quarter" idx="13" hasCustomPrompt="1"/>
          </p:nvPr>
        </p:nvSpPr>
        <p:spPr>
          <a:xfrm>
            <a:off x="596900" y="1781247"/>
            <a:ext cx="7787317" cy="1643063"/>
          </a:xfrm>
        </p:spPr>
        <p:txBody>
          <a:bodyPr/>
          <a:lstStyle>
            <a:lvl1pPr marL="0" indent="0">
              <a:lnSpc>
                <a:spcPct val="150000"/>
              </a:lnSpc>
              <a:buFont typeface="Arial" panose="020B0604020202020204" pitchFamily="34" charset="0"/>
              <a:buNone/>
              <a:defRPr sz="2200">
                <a:solidFill>
                  <a:srgbClr val="1F1939"/>
                </a:solidFill>
              </a:defRPr>
            </a:lvl1pPr>
            <a:lvl2pPr>
              <a:lnSpc>
                <a:spcPct val="150000"/>
              </a:lnSpc>
              <a:buFont typeface="Arial" panose="020B0604020202020204" pitchFamily="34" charset="0"/>
              <a:buChar char="•"/>
              <a:defRPr sz="20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Text</a:t>
            </a:r>
          </a:p>
        </p:txBody>
      </p:sp>
      <p:sp>
        <p:nvSpPr>
          <p:cNvPr id="9" name="Text Placeholder 14">
            <a:extLst>
              <a:ext uri="{FF2B5EF4-FFF2-40B4-BE49-F238E27FC236}">
                <a16:creationId xmlns:a16="http://schemas.microsoft.com/office/drawing/2014/main" id="{7505CCB0-4A3B-4560-9450-D36A78C481BC}"/>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a:t>Text</a:t>
            </a:r>
          </a:p>
          <a:p>
            <a:pPr lvl="0"/>
            <a:r>
              <a:rPr lang="en-US" noProof="0"/>
              <a:t>or</a:t>
            </a:r>
          </a:p>
          <a:p>
            <a:pPr lvl="0"/>
            <a:r>
              <a:rPr lang="en-US" noProof="0"/>
              <a:t>Icon</a:t>
            </a:r>
          </a:p>
        </p:txBody>
      </p:sp>
      <p:sp>
        <p:nvSpPr>
          <p:cNvPr id="2" name="Prostokąt 1">
            <a:extLst>
              <a:ext uri="{FF2B5EF4-FFF2-40B4-BE49-F238E27FC236}">
                <a16:creationId xmlns:a16="http://schemas.microsoft.com/office/drawing/2014/main" id="{0DA83BE0-EBA5-229D-77D1-B509785060A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4" name="Grafika 11">
            <a:extLst>
              <a:ext uri="{FF2B5EF4-FFF2-40B4-BE49-F238E27FC236}">
                <a16:creationId xmlns:a16="http://schemas.microsoft.com/office/drawing/2014/main" id="{A5B8DD4B-D169-E78F-6223-21038182F9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B404C35C-1AB3-B984-9155-B16AF219CA81}"/>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299622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 5">
    <p:bg>
      <p:bgPr>
        <a:solidFill>
          <a:schemeClr val="bg1"/>
        </a:solid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8BE2FE33-E61B-4EA7-9371-D5316368BAD9}"/>
              </a:ext>
            </a:extLst>
          </p:cNvPr>
          <p:cNvSpPr>
            <a:spLocks noGrp="1"/>
          </p:cNvSpPr>
          <p:nvPr>
            <p:ph type="body" sz="quarter" idx="13" hasCustomPrompt="1"/>
          </p:nvPr>
        </p:nvSpPr>
        <p:spPr>
          <a:xfrm>
            <a:off x="596900" y="1493877"/>
            <a:ext cx="7787317"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000">
                <a:solidFill>
                  <a:srgbClr val="1F1939"/>
                </a:solidFill>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Point 1</a:t>
            </a:r>
          </a:p>
          <a:p>
            <a:pPr lvl="1"/>
            <a:r>
              <a:rPr lang="en-US" noProof="0"/>
              <a:t>Point 2</a:t>
            </a:r>
          </a:p>
          <a:p>
            <a:pPr lvl="0"/>
            <a:endParaRPr lang="en-US" noProof="0"/>
          </a:p>
        </p:txBody>
      </p:sp>
      <p:sp>
        <p:nvSpPr>
          <p:cNvPr id="6" name="Text Placeholder 14">
            <a:extLst>
              <a:ext uri="{FF2B5EF4-FFF2-40B4-BE49-F238E27FC236}">
                <a16:creationId xmlns:a16="http://schemas.microsoft.com/office/drawing/2014/main" id="{D63C233C-977D-478E-B10B-4A4B079CF9F5}"/>
              </a:ext>
            </a:extLst>
          </p:cNvPr>
          <p:cNvSpPr>
            <a:spLocks noGrp="1"/>
          </p:cNvSpPr>
          <p:nvPr>
            <p:ph type="body" sz="quarter" idx="12" hasCustomPrompt="1"/>
          </p:nvPr>
        </p:nvSpPr>
        <p:spPr>
          <a:xfrm>
            <a:off x="596900" y="366857"/>
            <a:ext cx="6247245" cy="547543"/>
          </a:xfrm>
        </p:spPr>
        <p:txBody>
          <a:bodyPr/>
          <a:lstStyle>
            <a:lvl1pPr>
              <a:defRPr sz="3000" b="1">
                <a:solidFill>
                  <a:srgbClr val="E04145"/>
                </a:solidFill>
              </a:defRPr>
            </a:lvl1pPr>
          </a:lstStyle>
          <a:p>
            <a:pPr lvl="0"/>
            <a:r>
              <a:rPr lang="en-US" noProof="0"/>
              <a:t>Title:</a:t>
            </a:r>
          </a:p>
        </p:txBody>
      </p:sp>
      <p:sp>
        <p:nvSpPr>
          <p:cNvPr id="10" name="Text Placeholder 14">
            <a:extLst>
              <a:ext uri="{FF2B5EF4-FFF2-40B4-BE49-F238E27FC236}">
                <a16:creationId xmlns:a16="http://schemas.microsoft.com/office/drawing/2014/main" id="{95E74F00-A7AD-4005-A52A-F79E88E00AB7}"/>
              </a:ext>
            </a:extLst>
          </p:cNvPr>
          <p:cNvSpPr>
            <a:spLocks noGrp="1"/>
          </p:cNvSpPr>
          <p:nvPr>
            <p:ph type="body" sz="quarter" idx="15" hasCustomPrompt="1"/>
          </p:nvPr>
        </p:nvSpPr>
        <p:spPr>
          <a:xfrm>
            <a:off x="596899" y="835746"/>
            <a:ext cx="6247245" cy="646690"/>
          </a:xfrm>
        </p:spPr>
        <p:txBody>
          <a:bodyPr/>
          <a:lstStyle>
            <a:lvl1pPr>
              <a:defRPr sz="2000" b="0">
                <a:solidFill>
                  <a:srgbClr val="1F1939"/>
                </a:solidFill>
              </a:defRPr>
            </a:lvl1pPr>
          </a:lstStyle>
          <a:p>
            <a:pPr lvl="0"/>
            <a:r>
              <a:rPr lang="en-US" noProof="0"/>
              <a:t>Title Details</a:t>
            </a:r>
          </a:p>
        </p:txBody>
      </p:sp>
      <p:sp>
        <p:nvSpPr>
          <p:cNvPr id="2" name="Prostokąt 1">
            <a:extLst>
              <a:ext uri="{FF2B5EF4-FFF2-40B4-BE49-F238E27FC236}">
                <a16:creationId xmlns:a16="http://schemas.microsoft.com/office/drawing/2014/main" id="{642022ED-CB38-4592-B8E7-096B7B5F3288}"/>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557DAA00-294E-09CB-9F4E-BF1000EE6C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F1A748D1-1C2F-C76E-D6B3-D12E53582BB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90DA8081-8614-9172-43DA-9FFCEF17CB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35400" y="183302"/>
            <a:ext cx="1466403" cy="1466403"/>
          </a:xfrm>
          <a:prstGeom prst="rect">
            <a:avLst/>
          </a:prstGeom>
        </p:spPr>
      </p:pic>
      <p:sp>
        <p:nvSpPr>
          <p:cNvPr id="13" name="Text Placeholder 14">
            <a:extLst>
              <a:ext uri="{FF2B5EF4-FFF2-40B4-BE49-F238E27FC236}">
                <a16:creationId xmlns:a16="http://schemas.microsoft.com/office/drawing/2014/main" id="{1691806A-6175-EFB9-438F-687CDA012CDA}"/>
              </a:ext>
            </a:extLst>
          </p:cNvPr>
          <p:cNvSpPr>
            <a:spLocks noGrp="1"/>
          </p:cNvSpPr>
          <p:nvPr>
            <p:ph type="body" sz="quarter" idx="14" hasCustomPrompt="1"/>
          </p:nvPr>
        </p:nvSpPr>
        <p:spPr>
          <a:xfrm>
            <a:off x="7435400" y="183302"/>
            <a:ext cx="1466403" cy="1466403"/>
          </a:xfrm>
        </p:spPr>
        <p:txBody>
          <a:bodyPr anchor="ctr"/>
          <a:lstStyle>
            <a:lvl1pPr algn="ctr">
              <a:defRPr sz="1600" b="1">
                <a:solidFill>
                  <a:schemeClr val="bg1"/>
                </a:solidFill>
              </a:defRPr>
            </a:lvl1pPr>
          </a:lstStyle>
          <a:p>
            <a:pPr lvl="0"/>
            <a:r>
              <a:rPr lang="en-US" noProof="0"/>
              <a:t>Text</a:t>
            </a:r>
          </a:p>
          <a:p>
            <a:pPr lvl="0"/>
            <a:r>
              <a:rPr lang="en-US" noProof="0"/>
              <a:t>or</a:t>
            </a:r>
          </a:p>
          <a:p>
            <a:pPr lvl="0"/>
            <a:r>
              <a:rPr lang="en-US" noProof="0"/>
              <a:t>Icon</a:t>
            </a:r>
          </a:p>
        </p:txBody>
      </p:sp>
    </p:spTree>
    <p:extLst>
      <p:ext uri="{BB962C8B-B14F-4D97-AF65-F5344CB8AC3E}">
        <p14:creationId xmlns:p14="http://schemas.microsoft.com/office/powerpoint/2010/main" val="1589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 6">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A5347F-BF0B-4CC7-B31C-74E74CED6E8E}"/>
              </a:ext>
            </a:extLst>
          </p:cNvPr>
          <p:cNvSpPr/>
          <p:nvPr userDrawn="1"/>
        </p:nvSpPr>
        <p:spPr>
          <a:xfrm>
            <a:off x="1" y="0"/>
            <a:ext cx="4511256" cy="5143500"/>
          </a:xfrm>
          <a:prstGeom prst="rect">
            <a:avLst/>
          </a:prstGeom>
          <a:solidFill>
            <a:srgbClr val="DF4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Trebuchet MS" panose="020B0603020202020204" pitchFamily="34" charset="0"/>
            </a:endParaRPr>
          </a:p>
        </p:txBody>
      </p:sp>
      <p:sp>
        <p:nvSpPr>
          <p:cNvPr id="5" name="Rectangle 4">
            <a:extLst>
              <a:ext uri="{FF2B5EF4-FFF2-40B4-BE49-F238E27FC236}">
                <a16:creationId xmlns:a16="http://schemas.microsoft.com/office/drawing/2014/main" id="{D33CB7D5-BA80-474F-B89D-4ACB43D8D2AC}"/>
              </a:ext>
            </a:extLst>
          </p:cNvPr>
          <p:cNvSpPr/>
          <p:nvPr userDrawn="1"/>
        </p:nvSpPr>
        <p:spPr>
          <a:xfrm>
            <a:off x="4511257" y="0"/>
            <a:ext cx="463274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Trebuchet MS" panose="020B0603020202020204" pitchFamily="34" charset="0"/>
            </a:endParaRPr>
          </a:p>
        </p:txBody>
      </p:sp>
      <p:sp>
        <p:nvSpPr>
          <p:cNvPr id="18" name="Content Placeholder 2">
            <a:extLst>
              <a:ext uri="{FF2B5EF4-FFF2-40B4-BE49-F238E27FC236}">
                <a16:creationId xmlns:a16="http://schemas.microsoft.com/office/drawing/2014/main" id="{C31D545F-B4D7-4409-BFEE-ED402E037A6A}"/>
              </a:ext>
            </a:extLst>
          </p:cNvPr>
          <p:cNvSpPr>
            <a:spLocks noGrp="1"/>
          </p:cNvSpPr>
          <p:nvPr>
            <p:ph idx="1" hasCustomPrompt="1"/>
          </p:nvPr>
        </p:nvSpPr>
        <p:spPr>
          <a:xfrm>
            <a:off x="5108156" y="338982"/>
            <a:ext cx="3567599" cy="4510109"/>
          </a:xfrm>
        </p:spPr>
        <p:txBody>
          <a:bodyPr/>
          <a:lstStyle>
            <a:lvl1pPr>
              <a:defRPr sz="3200">
                <a:solidFill>
                  <a:srgbClr val="1F1939"/>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Text or Image</a:t>
            </a:r>
          </a:p>
        </p:txBody>
      </p:sp>
      <p:sp>
        <p:nvSpPr>
          <p:cNvPr id="17" name="Text Placeholder 14">
            <a:extLst>
              <a:ext uri="{FF2B5EF4-FFF2-40B4-BE49-F238E27FC236}">
                <a16:creationId xmlns:a16="http://schemas.microsoft.com/office/drawing/2014/main" id="{B7FF38F6-B95E-4F06-8DB1-0F4BE1CF3B71}"/>
              </a:ext>
            </a:extLst>
          </p:cNvPr>
          <p:cNvSpPr>
            <a:spLocks noGrp="1"/>
          </p:cNvSpPr>
          <p:nvPr>
            <p:ph type="body" sz="quarter" idx="12" hasCustomPrompt="1"/>
          </p:nvPr>
        </p:nvSpPr>
        <p:spPr>
          <a:xfrm>
            <a:off x="596900" y="335003"/>
            <a:ext cx="3188739" cy="4236998"/>
          </a:xfrm>
        </p:spPr>
        <p:txBody>
          <a:bodyPr anchor="ctr"/>
          <a:lstStyle>
            <a:lvl1pPr marL="0" indent="0">
              <a:defRPr sz="3000" b="1">
                <a:solidFill>
                  <a:schemeClr val="bg1"/>
                </a:solidFill>
              </a:defRPr>
            </a:lvl1pPr>
          </a:lstStyle>
          <a:p>
            <a:pPr lvl="0"/>
            <a:r>
              <a:rPr lang="en-US" noProof="0"/>
              <a:t>Title</a:t>
            </a:r>
          </a:p>
        </p:txBody>
      </p:sp>
    </p:spTree>
    <p:extLst>
      <p:ext uri="{BB962C8B-B14F-4D97-AF65-F5344CB8AC3E}">
        <p14:creationId xmlns:p14="http://schemas.microsoft.com/office/powerpoint/2010/main" val="102135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 RV">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8C2414A-586C-806E-6DD9-344717397A2F}"/>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a 11">
            <a:extLst>
              <a:ext uri="{FF2B5EF4-FFF2-40B4-BE49-F238E27FC236}">
                <a16:creationId xmlns:a16="http://schemas.microsoft.com/office/drawing/2014/main" id="{D0442385-B63B-F7AB-16B4-1DDA85649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3501B02F-2DB5-DFBB-E854-666B3B777D6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14460967-08E2-98AA-2414-05C0B77A60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4" name="Graphic 13">
            <a:extLst>
              <a:ext uri="{FF2B5EF4-FFF2-40B4-BE49-F238E27FC236}">
                <a16:creationId xmlns:a16="http://schemas.microsoft.com/office/drawing/2014/main" id="{CBE909D5-84FA-7B26-AF24-E43D910484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93908" y="535739"/>
            <a:ext cx="587795" cy="351370"/>
          </a:xfrm>
          <a:prstGeom prst="rect">
            <a:avLst/>
          </a:prstGeom>
        </p:spPr>
      </p:pic>
    </p:spTree>
    <p:extLst>
      <p:ext uri="{BB962C8B-B14F-4D97-AF65-F5344CB8AC3E}">
        <p14:creationId xmlns:p14="http://schemas.microsoft.com/office/powerpoint/2010/main" val="149635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DB4278-10A6-F01C-31EF-119BFE3D5AD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68D6EC4D-46C8-426F-FE42-5F300BD2C4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6AC62DD1-C197-113B-7903-59EDE2D1D79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D036D5FE-2B2D-86AE-14FB-0D3662E8FB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2" name="Graphic 11">
            <a:extLst>
              <a:ext uri="{FF2B5EF4-FFF2-40B4-BE49-F238E27FC236}">
                <a16:creationId xmlns:a16="http://schemas.microsoft.com/office/drawing/2014/main" id="{A155027E-D3F7-0BA2-1A74-096BF832AA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64274" y="575844"/>
            <a:ext cx="652395" cy="271160"/>
          </a:xfrm>
          <a:prstGeom prst="rect">
            <a:avLst/>
          </a:prstGeom>
        </p:spPr>
      </p:pic>
    </p:spTree>
    <p:extLst>
      <p:ext uri="{BB962C8B-B14F-4D97-AF65-F5344CB8AC3E}">
        <p14:creationId xmlns:p14="http://schemas.microsoft.com/office/powerpoint/2010/main" val="3178287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eneric Marine">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3DF59F74-4AC8-22FB-8BC1-03370BCE74FD}"/>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a 11">
            <a:extLst>
              <a:ext uri="{FF2B5EF4-FFF2-40B4-BE49-F238E27FC236}">
                <a16:creationId xmlns:a16="http://schemas.microsoft.com/office/drawing/2014/main" id="{9DE7B2CA-8020-CF60-3188-B0297E01A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9" name="Text Placeholder 1">
            <a:extLst>
              <a:ext uri="{FF2B5EF4-FFF2-40B4-BE49-F238E27FC236}">
                <a16:creationId xmlns:a16="http://schemas.microsoft.com/office/drawing/2014/main" id="{D66B2EC5-E94C-803D-F472-4393BB553CF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1" name="Graphic 10">
            <a:extLst>
              <a:ext uri="{FF2B5EF4-FFF2-40B4-BE49-F238E27FC236}">
                <a16:creationId xmlns:a16="http://schemas.microsoft.com/office/drawing/2014/main" id="{F49006C2-62E8-564F-9367-CD8C471BF1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9685" y="183303"/>
            <a:ext cx="1056242" cy="1056242"/>
          </a:xfrm>
          <a:prstGeom prst="rect">
            <a:avLst/>
          </a:prstGeom>
        </p:spPr>
      </p:pic>
      <p:pic>
        <p:nvPicPr>
          <p:cNvPr id="13" name="Graphic 12">
            <a:extLst>
              <a:ext uri="{FF2B5EF4-FFF2-40B4-BE49-F238E27FC236}">
                <a16:creationId xmlns:a16="http://schemas.microsoft.com/office/drawing/2014/main" id="{7330900D-4AE4-A3BF-8329-C0B6CB5250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012" y="534208"/>
            <a:ext cx="559854" cy="368915"/>
          </a:xfrm>
          <a:prstGeom prst="rect">
            <a:avLst/>
          </a:prstGeom>
        </p:spPr>
      </p:pic>
    </p:spTree>
    <p:extLst>
      <p:ext uri="{BB962C8B-B14F-4D97-AF65-F5344CB8AC3E}">
        <p14:creationId xmlns:p14="http://schemas.microsoft.com/office/powerpoint/2010/main" val="882572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08B2F-DCFB-4512-89C7-644ABE9C3F91}"/>
              </a:ext>
            </a:extLst>
          </p:cNvPr>
          <p:cNvSpPr/>
          <p:nvPr userDrawn="1"/>
        </p:nvSpPr>
        <p:spPr>
          <a:xfrm>
            <a:off x="-1" y="0"/>
            <a:ext cx="9144001" cy="4486541"/>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a:p>
        </p:txBody>
      </p:sp>
      <p:sp>
        <p:nvSpPr>
          <p:cNvPr id="4" name="Text Placeholder 14">
            <a:extLst>
              <a:ext uri="{FF2B5EF4-FFF2-40B4-BE49-F238E27FC236}">
                <a16:creationId xmlns:a16="http://schemas.microsoft.com/office/drawing/2014/main" id="{AF3EE9AA-7B37-4F04-A65A-DCF0693D180E}"/>
              </a:ext>
            </a:extLst>
          </p:cNvPr>
          <p:cNvSpPr>
            <a:spLocks noGrp="1"/>
          </p:cNvSpPr>
          <p:nvPr>
            <p:ph type="body" sz="quarter" idx="12" hasCustomPrompt="1"/>
          </p:nvPr>
        </p:nvSpPr>
        <p:spPr>
          <a:xfrm>
            <a:off x="-2" y="1773136"/>
            <a:ext cx="9144001" cy="922698"/>
          </a:xfrm>
        </p:spPr>
        <p:txBody>
          <a:bodyPr/>
          <a:lstStyle>
            <a:lvl1pPr algn="ctr">
              <a:defRPr sz="5000" b="1">
                <a:solidFill>
                  <a:srgbClr val="DF4145"/>
                </a:solidFill>
              </a:defRPr>
            </a:lvl1pPr>
          </a:lstStyle>
          <a:p>
            <a:pPr lvl="0"/>
            <a:r>
              <a:rPr lang="en-US" noProof="0"/>
              <a:t>Section Title</a:t>
            </a:r>
          </a:p>
        </p:txBody>
      </p:sp>
      <p:sp>
        <p:nvSpPr>
          <p:cNvPr id="3" name="Prostokąt 1">
            <a:extLst>
              <a:ext uri="{FF2B5EF4-FFF2-40B4-BE49-F238E27FC236}">
                <a16:creationId xmlns:a16="http://schemas.microsoft.com/office/drawing/2014/main" id="{CB1C722D-DF6D-49CF-B4D9-662CADBC38C6}"/>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 name="Grafika 11">
            <a:extLst>
              <a:ext uri="{FF2B5EF4-FFF2-40B4-BE49-F238E27FC236}">
                <a16:creationId xmlns:a16="http://schemas.microsoft.com/office/drawing/2014/main" id="{FF61B561-A1A4-4FAA-4B1B-2F67AA152A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8" name="Text Placeholder 1">
            <a:extLst>
              <a:ext uri="{FF2B5EF4-FFF2-40B4-BE49-F238E27FC236}">
                <a16:creationId xmlns:a16="http://schemas.microsoft.com/office/drawing/2014/main" id="{A67EC2E3-4CCC-52E4-70B8-1270D0A4703D}"/>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3196460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5" name="Text Placeholder 12">
            <a:extLst>
              <a:ext uri="{FF2B5EF4-FFF2-40B4-BE49-F238E27FC236}">
                <a16:creationId xmlns:a16="http://schemas.microsoft.com/office/drawing/2014/main" id="{B14D0A27-9A4E-4C22-BD87-3869D1C76E7D}"/>
              </a:ext>
            </a:extLst>
          </p:cNvPr>
          <p:cNvSpPr>
            <a:spLocks noGrp="1"/>
          </p:cNvSpPr>
          <p:nvPr>
            <p:ph type="body" sz="quarter" idx="11" hasCustomPrompt="1"/>
          </p:nvPr>
        </p:nvSpPr>
        <p:spPr>
          <a:xfrm>
            <a:off x="0" y="2092036"/>
            <a:ext cx="9143999" cy="763040"/>
          </a:xfrm>
        </p:spPr>
        <p:txBody>
          <a:bodyPr/>
          <a:lstStyle>
            <a:lvl1pPr algn="ctr">
              <a:defRPr sz="2500" b="1">
                <a:solidFill>
                  <a:srgbClr val="1F1939"/>
                </a:solidFill>
              </a:defRPr>
            </a:lvl1pPr>
            <a:lvl2pPr algn="ctr">
              <a:defRPr sz="3200">
                <a:solidFill>
                  <a:srgbClr val="1F1939"/>
                </a:solidFill>
              </a:defRPr>
            </a:lvl2pPr>
          </a:lstStyle>
          <a:p>
            <a:pPr lvl="0"/>
            <a:r>
              <a:rPr lang="en-US" noProof="0"/>
              <a:t>Subtitle</a:t>
            </a:r>
          </a:p>
          <a:p>
            <a:pPr lvl="1"/>
            <a:endParaRPr lang="en-US" noProof="0"/>
          </a:p>
        </p:txBody>
      </p:sp>
      <p:sp>
        <p:nvSpPr>
          <p:cNvPr id="6" name="Text Placeholder 14">
            <a:extLst>
              <a:ext uri="{FF2B5EF4-FFF2-40B4-BE49-F238E27FC236}">
                <a16:creationId xmlns:a16="http://schemas.microsoft.com/office/drawing/2014/main" id="{B7736B17-D182-4552-AF7A-EC0D01B8714C}"/>
              </a:ext>
            </a:extLst>
          </p:cNvPr>
          <p:cNvSpPr>
            <a:spLocks noGrp="1"/>
          </p:cNvSpPr>
          <p:nvPr>
            <p:ph type="body" sz="quarter" idx="12" hasCustomPrompt="1"/>
          </p:nvPr>
        </p:nvSpPr>
        <p:spPr>
          <a:xfrm>
            <a:off x="0" y="1385455"/>
            <a:ext cx="9144000" cy="706581"/>
          </a:xfrm>
        </p:spPr>
        <p:txBody>
          <a:bodyPr/>
          <a:lstStyle>
            <a:lvl1pPr algn="ctr">
              <a:defRPr sz="4000" b="1">
                <a:solidFill>
                  <a:srgbClr val="E04145"/>
                </a:solidFill>
              </a:defRPr>
            </a:lvl1pPr>
          </a:lstStyle>
          <a:p>
            <a:pPr lvl="0"/>
            <a:r>
              <a:rPr lang="en-US" noProof="0"/>
              <a:t>Section Title</a:t>
            </a:r>
          </a:p>
        </p:txBody>
      </p:sp>
      <p:sp>
        <p:nvSpPr>
          <p:cNvPr id="2" name="Prostokąt 1">
            <a:extLst>
              <a:ext uri="{FF2B5EF4-FFF2-40B4-BE49-F238E27FC236}">
                <a16:creationId xmlns:a16="http://schemas.microsoft.com/office/drawing/2014/main" id="{2E9FC711-4888-B91E-52D4-23A4B6EDEF0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2BB6AE8C-451F-C1AE-17FC-B7B95CB07F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5944A282-9D93-ECFA-645E-AFAA8D237F4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508225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8EE9C0-1CA2-4E8F-8B05-2E5A74B09A7A}"/>
              </a:ext>
            </a:extLst>
          </p:cNvPr>
          <p:cNvSpPr txBox="1">
            <a:spLocks/>
          </p:cNvSpPr>
          <p:nvPr userDrawn="1"/>
        </p:nvSpPr>
        <p:spPr bwMode="auto">
          <a:xfrm>
            <a:off x="-1" y="2522983"/>
            <a:ext cx="914399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Q&amp;A</a:t>
            </a:r>
          </a:p>
        </p:txBody>
      </p:sp>
      <p:sp>
        <p:nvSpPr>
          <p:cNvPr id="2" name="Prostokąt 1">
            <a:extLst>
              <a:ext uri="{FF2B5EF4-FFF2-40B4-BE49-F238E27FC236}">
                <a16:creationId xmlns:a16="http://schemas.microsoft.com/office/drawing/2014/main" id="{5DE09550-3E0E-9E47-9B8B-4FAFA965013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a 11">
            <a:extLst>
              <a:ext uri="{FF2B5EF4-FFF2-40B4-BE49-F238E27FC236}">
                <a16:creationId xmlns:a16="http://schemas.microsoft.com/office/drawing/2014/main" id="{3E3E19D3-EF1D-C4FF-A3C1-421CE21994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6" name="Text Placeholder 1">
            <a:extLst>
              <a:ext uri="{FF2B5EF4-FFF2-40B4-BE49-F238E27FC236}">
                <a16:creationId xmlns:a16="http://schemas.microsoft.com/office/drawing/2014/main" id="{EFC4D3BD-D49B-C92D-2474-EBA78AF22F5B}"/>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a:solidFill>
                  <a:schemeClr val="bg1"/>
                </a:solidFill>
                <a:latin typeface="Trebuchet MS"/>
                <a:ea typeface="ＭＳ Ｐゴシック"/>
              </a:rPr>
              <a:t>2024 USER CONFERENCE</a:t>
            </a:r>
          </a:p>
        </p:txBody>
      </p:sp>
      <p:pic>
        <p:nvPicPr>
          <p:cNvPr id="10" name="Graphic 9">
            <a:extLst>
              <a:ext uri="{FF2B5EF4-FFF2-40B4-BE49-F238E27FC236}">
                <a16:creationId xmlns:a16="http://schemas.microsoft.com/office/drawing/2014/main" id="{78F6B4C5-1551-8A98-4AF0-B4AD30C51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2177" y="1116129"/>
            <a:ext cx="1179642" cy="1179642"/>
          </a:xfrm>
          <a:prstGeom prst="rect">
            <a:avLst/>
          </a:prstGeom>
        </p:spPr>
      </p:pic>
      <p:sp>
        <p:nvSpPr>
          <p:cNvPr id="14" name="Freeform: Shape 13">
            <a:extLst>
              <a:ext uri="{FF2B5EF4-FFF2-40B4-BE49-F238E27FC236}">
                <a16:creationId xmlns:a16="http://schemas.microsoft.com/office/drawing/2014/main" id="{D9A8F3A4-9868-2126-B405-8FF62F486CA8}"/>
              </a:ext>
            </a:extLst>
          </p:cNvPr>
          <p:cNvSpPr/>
          <p:nvPr/>
        </p:nvSpPr>
        <p:spPr>
          <a:xfrm>
            <a:off x="4137235" y="1348610"/>
            <a:ext cx="644592" cy="560436"/>
          </a:xfrm>
          <a:custGeom>
            <a:avLst/>
            <a:gdLst>
              <a:gd name="connsiteX0" fmla="*/ 595565 w 644592"/>
              <a:gd name="connsiteY0" fmla="*/ 448413 h 560436"/>
              <a:gd name="connsiteX1" fmla="*/ 644592 w 644592"/>
              <a:gd name="connsiteY1" fmla="*/ 399362 h 560436"/>
              <a:gd name="connsiteX2" fmla="*/ 644592 w 644592"/>
              <a:gd name="connsiteY2" fmla="*/ 49170 h 560436"/>
              <a:gd name="connsiteX3" fmla="*/ 595613 w 644592"/>
              <a:gd name="connsiteY3" fmla="*/ 0 h 560436"/>
              <a:gd name="connsiteX4" fmla="*/ 595565 w 644592"/>
              <a:gd name="connsiteY4" fmla="*/ 0 h 560436"/>
              <a:gd name="connsiteX5" fmla="*/ 49051 w 644592"/>
              <a:gd name="connsiteY5" fmla="*/ 0 h 560436"/>
              <a:gd name="connsiteX6" fmla="*/ 0 w 644592"/>
              <a:gd name="connsiteY6" fmla="*/ 49051 h 560436"/>
              <a:gd name="connsiteX7" fmla="*/ 0 w 644592"/>
              <a:gd name="connsiteY7" fmla="*/ 399243 h 560436"/>
              <a:gd name="connsiteX8" fmla="*/ 49051 w 644592"/>
              <a:gd name="connsiteY8" fmla="*/ 448294 h 560436"/>
              <a:gd name="connsiteX9" fmla="*/ 84070 w 644592"/>
              <a:gd name="connsiteY9" fmla="*/ 448294 h 560436"/>
              <a:gd name="connsiteX10" fmla="*/ 84070 w 644592"/>
              <a:gd name="connsiteY10" fmla="*/ 546395 h 560436"/>
              <a:gd name="connsiteX11" fmla="*/ 98043 w 644592"/>
              <a:gd name="connsiteY11" fmla="*/ 560436 h 560436"/>
              <a:gd name="connsiteX12" fmla="*/ 108012 w 644592"/>
              <a:gd name="connsiteY12" fmla="*/ 556305 h 560436"/>
              <a:gd name="connsiteX13" fmla="*/ 216000 w 644592"/>
              <a:gd name="connsiteY13" fmla="*/ 448294 h 560436"/>
              <a:gd name="connsiteX14" fmla="*/ 595565 w 644592"/>
              <a:gd name="connsiteY14" fmla="*/ 448294 h 560436"/>
              <a:gd name="connsiteX15" fmla="*/ 210187 w 644592"/>
              <a:gd name="connsiteY15" fmla="*/ 420397 h 560436"/>
              <a:gd name="connsiteX16" fmla="*/ 200277 w 644592"/>
              <a:gd name="connsiteY16" fmla="*/ 424495 h 560436"/>
              <a:gd name="connsiteX17" fmla="*/ 112133 w 644592"/>
              <a:gd name="connsiteY17" fmla="*/ 512639 h 560436"/>
              <a:gd name="connsiteX18" fmla="*/ 112133 w 644592"/>
              <a:gd name="connsiteY18" fmla="*/ 434405 h 560436"/>
              <a:gd name="connsiteX19" fmla="*/ 98125 w 644592"/>
              <a:gd name="connsiteY19" fmla="*/ 420397 h 560436"/>
              <a:gd name="connsiteX20" fmla="*/ 49051 w 644592"/>
              <a:gd name="connsiteY20" fmla="*/ 420397 h 560436"/>
              <a:gd name="connsiteX21" fmla="*/ 28015 w 644592"/>
              <a:gd name="connsiteY21" fmla="*/ 399362 h 560436"/>
              <a:gd name="connsiteX22" fmla="*/ 28015 w 644592"/>
              <a:gd name="connsiteY22" fmla="*/ 49170 h 560436"/>
              <a:gd name="connsiteX23" fmla="*/ 49051 w 644592"/>
              <a:gd name="connsiteY23" fmla="*/ 28134 h 560436"/>
              <a:gd name="connsiteX24" fmla="*/ 595565 w 644592"/>
              <a:gd name="connsiteY24" fmla="*/ 28134 h 560436"/>
              <a:gd name="connsiteX25" fmla="*/ 616577 w 644592"/>
              <a:gd name="connsiteY25" fmla="*/ 49170 h 560436"/>
              <a:gd name="connsiteX26" fmla="*/ 616577 w 644592"/>
              <a:gd name="connsiteY26" fmla="*/ 399362 h 560436"/>
              <a:gd name="connsiteX27" fmla="*/ 595565 w 644592"/>
              <a:gd name="connsiteY27" fmla="*/ 420397 h 56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92" h="560436">
                <a:moveTo>
                  <a:pt x="595565" y="448413"/>
                </a:moveTo>
                <a:cubicBezTo>
                  <a:pt x="622639" y="448387"/>
                  <a:pt x="644578" y="426436"/>
                  <a:pt x="644592" y="399362"/>
                </a:cubicBezTo>
                <a:lnTo>
                  <a:pt x="644592" y="49170"/>
                </a:lnTo>
                <a:cubicBezTo>
                  <a:pt x="644644" y="22067"/>
                  <a:pt x="622716" y="53"/>
                  <a:pt x="595613" y="0"/>
                </a:cubicBezTo>
                <a:cubicBezTo>
                  <a:pt x="595596" y="0"/>
                  <a:pt x="595582" y="0"/>
                  <a:pt x="595565" y="0"/>
                </a:cubicBezTo>
                <a:lnTo>
                  <a:pt x="49051" y="0"/>
                </a:lnTo>
                <a:cubicBezTo>
                  <a:pt x="21966" y="13"/>
                  <a:pt x="13" y="21966"/>
                  <a:pt x="0" y="49051"/>
                </a:cubicBezTo>
                <a:lnTo>
                  <a:pt x="0" y="399243"/>
                </a:lnTo>
                <a:cubicBezTo>
                  <a:pt x="13" y="426327"/>
                  <a:pt x="21966" y="448279"/>
                  <a:pt x="49051" y="448294"/>
                </a:cubicBezTo>
                <a:lnTo>
                  <a:pt x="84070" y="448294"/>
                </a:lnTo>
                <a:lnTo>
                  <a:pt x="84070" y="546395"/>
                </a:lnTo>
                <a:cubicBezTo>
                  <a:pt x="84051" y="554130"/>
                  <a:pt x="90307" y="560417"/>
                  <a:pt x="98043" y="560436"/>
                </a:cubicBezTo>
                <a:cubicBezTo>
                  <a:pt x="101784" y="560446"/>
                  <a:pt x="105374" y="558959"/>
                  <a:pt x="108012" y="556305"/>
                </a:cubicBezTo>
                <a:lnTo>
                  <a:pt x="216000" y="448294"/>
                </a:lnTo>
                <a:lnTo>
                  <a:pt x="595565" y="448294"/>
                </a:lnTo>
                <a:close/>
                <a:moveTo>
                  <a:pt x="210187" y="420397"/>
                </a:moveTo>
                <a:cubicBezTo>
                  <a:pt x="206472" y="420402"/>
                  <a:pt x="202910" y="421874"/>
                  <a:pt x="200277" y="424495"/>
                </a:cubicBezTo>
                <a:lnTo>
                  <a:pt x="112133" y="512639"/>
                </a:lnTo>
                <a:lnTo>
                  <a:pt x="112133" y="434405"/>
                </a:lnTo>
                <a:cubicBezTo>
                  <a:pt x="112133" y="426670"/>
                  <a:pt x="105861" y="420397"/>
                  <a:pt x="98125" y="420397"/>
                </a:cubicBezTo>
                <a:lnTo>
                  <a:pt x="49051" y="420397"/>
                </a:lnTo>
                <a:cubicBezTo>
                  <a:pt x="37444" y="420371"/>
                  <a:pt x="28042" y="410968"/>
                  <a:pt x="28015" y="399362"/>
                </a:cubicBezTo>
                <a:lnTo>
                  <a:pt x="28015" y="49170"/>
                </a:lnTo>
                <a:cubicBezTo>
                  <a:pt x="28042" y="37563"/>
                  <a:pt x="37444" y="28161"/>
                  <a:pt x="49051" y="28134"/>
                </a:cubicBezTo>
                <a:lnTo>
                  <a:pt x="595565" y="28134"/>
                </a:lnTo>
                <a:cubicBezTo>
                  <a:pt x="607167" y="28161"/>
                  <a:pt x="616565" y="37567"/>
                  <a:pt x="616577" y="49170"/>
                </a:cubicBezTo>
                <a:lnTo>
                  <a:pt x="616577" y="399362"/>
                </a:lnTo>
                <a:cubicBezTo>
                  <a:pt x="616565" y="410964"/>
                  <a:pt x="607167" y="420371"/>
                  <a:pt x="595565" y="420397"/>
                </a:cubicBezTo>
                <a:close/>
              </a:path>
            </a:pathLst>
          </a:custGeom>
          <a:solidFill>
            <a:schemeClr val="bg1"/>
          </a:solidFill>
          <a:ln w="2375" cap="flat">
            <a:noFill/>
            <a:prstDash val="solid"/>
            <a:miter/>
          </a:ln>
        </p:spPr>
        <p:txBody>
          <a:bodyPr rtlCol="0" anchor="ctr"/>
          <a:lstStyle/>
          <a:p>
            <a:endParaRPr lang="pl-PL"/>
          </a:p>
        </p:txBody>
      </p:sp>
      <p:sp>
        <p:nvSpPr>
          <p:cNvPr id="15" name="Freeform: Shape 14">
            <a:extLst>
              <a:ext uri="{FF2B5EF4-FFF2-40B4-BE49-F238E27FC236}">
                <a16:creationId xmlns:a16="http://schemas.microsoft.com/office/drawing/2014/main" id="{75629CB5-A12F-4978-A8ED-FD1110CBCF76}"/>
              </a:ext>
            </a:extLst>
          </p:cNvPr>
          <p:cNvSpPr/>
          <p:nvPr/>
        </p:nvSpPr>
        <p:spPr>
          <a:xfrm>
            <a:off x="4361453" y="1418679"/>
            <a:ext cx="196172" cy="308281"/>
          </a:xfrm>
          <a:custGeom>
            <a:avLst/>
            <a:gdLst>
              <a:gd name="connsiteX0" fmla="*/ 84070 w 196172"/>
              <a:gd name="connsiteY0" fmla="*/ 1018 h 308281"/>
              <a:gd name="connsiteX1" fmla="*/ 0 w 196172"/>
              <a:gd name="connsiteY1" fmla="*/ 98095 h 308281"/>
              <a:gd name="connsiteX2" fmla="*/ 14008 w 196172"/>
              <a:gd name="connsiteY2" fmla="*/ 112103 h 308281"/>
              <a:gd name="connsiteX3" fmla="*/ 28015 w 196172"/>
              <a:gd name="connsiteY3" fmla="*/ 98095 h 308281"/>
              <a:gd name="connsiteX4" fmla="*/ 98078 w 196172"/>
              <a:gd name="connsiteY4" fmla="*/ 28033 h 308281"/>
              <a:gd name="connsiteX5" fmla="*/ 168140 w 196172"/>
              <a:gd name="connsiteY5" fmla="*/ 98095 h 308281"/>
              <a:gd name="connsiteX6" fmla="*/ 98078 w 196172"/>
              <a:gd name="connsiteY6" fmla="*/ 168157 h 308281"/>
              <a:gd name="connsiteX7" fmla="*/ 98078 w 196172"/>
              <a:gd name="connsiteY7" fmla="*/ 168157 h 308281"/>
              <a:gd name="connsiteX8" fmla="*/ 84070 w 196172"/>
              <a:gd name="connsiteY8" fmla="*/ 182165 h 308281"/>
              <a:gd name="connsiteX9" fmla="*/ 84070 w 196172"/>
              <a:gd name="connsiteY9" fmla="*/ 182165 h 308281"/>
              <a:gd name="connsiteX10" fmla="*/ 84070 w 196172"/>
              <a:gd name="connsiteY10" fmla="*/ 238220 h 308281"/>
              <a:gd name="connsiteX11" fmla="*/ 98078 w 196172"/>
              <a:gd name="connsiteY11" fmla="*/ 252227 h 308281"/>
              <a:gd name="connsiteX12" fmla="*/ 112085 w 196172"/>
              <a:gd name="connsiteY12" fmla="*/ 238220 h 308281"/>
              <a:gd name="connsiteX13" fmla="*/ 112085 w 196172"/>
              <a:gd name="connsiteY13" fmla="*/ 195172 h 308281"/>
              <a:gd name="connsiteX14" fmla="*/ 195155 w 196172"/>
              <a:gd name="connsiteY14" fmla="*/ 84087 h 308281"/>
              <a:gd name="connsiteX15" fmla="*/ 84070 w 196172"/>
              <a:gd name="connsiteY15" fmla="*/ 1018 h 308281"/>
              <a:gd name="connsiteX16" fmla="*/ 98078 w 196172"/>
              <a:gd name="connsiteY16" fmla="*/ 266235 h 308281"/>
              <a:gd name="connsiteX17" fmla="*/ 84070 w 196172"/>
              <a:gd name="connsiteY17" fmla="*/ 280267 h 308281"/>
              <a:gd name="connsiteX18" fmla="*/ 84070 w 196172"/>
              <a:gd name="connsiteY18" fmla="*/ 294274 h 308281"/>
              <a:gd name="connsiteX19" fmla="*/ 98078 w 196172"/>
              <a:gd name="connsiteY19" fmla="*/ 308282 h 308281"/>
              <a:gd name="connsiteX20" fmla="*/ 112085 w 196172"/>
              <a:gd name="connsiteY20" fmla="*/ 294274 h 308281"/>
              <a:gd name="connsiteX21" fmla="*/ 112085 w 196172"/>
              <a:gd name="connsiteY21" fmla="*/ 280267 h 308281"/>
              <a:gd name="connsiteX22" fmla="*/ 98078 w 196172"/>
              <a:gd name="connsiteY22" fmla="*/ 266235 h 30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6172" h="308281">
                <a:moveTo>
                  <a:pt x="84070" y="1018"/>
                </a:moveTo>
                <a:cubicBezTo>
                  <a:pt x="35801" y="7963"/>
                  <a:pt x="-23" y="49330"/>
                  <a:pt x="0" y="98095"/>
                </a:cubicBezTo>
                <a:cubicBezTo>
                  <a:pt x="0" y="105831"/>
                  <a:pt x="6272" y="112103"/>
                  <a:pt x="14008" y="112103"/>
                </a:cubicBezTo>
                <a:cubicBezTo>
                  <a:pt x="21743" y="112103"/>
                  <a:pt x="28015" y="105831"/>
                  <a:pt x="28015" y="98095"/>
                </a:cubicBezTo>
                <a:cubicBezTo>
                  <a:pt x="28015" y="59401"/>
                  <a:pt x="59383" y="28033"/>
                  <a:pt x="98078" y="28033"/>
                </a:cubicBezTo>
                <a:cubicBezTo>
                  <a:pt x="136773" y="28033"/>
                  <a:pt x="168140" y="59401"/>
                  <a:pt x="168140" y="98095"/>
                </a:cubicBezTo>
                <a:cubicBezTo>
                  <a:pt x="168140" y="136789"/>
                  <a:pt x="136773" y="168157"/>
                  <a:pt x="98078" y="168157"/>
                </a:cubicBezTo>
                <a:lnTo>
                  <a:pt x="98078" y="168157"/>
                </a:lnTo>
                <a:cubicBezTo>
                  <a:pt x="90342" y="168157"/>
                  <a:pt x="84070" y="174430"/>
                  <a:pt x="84070" y="182165"/>
                </a:cubicBezTo>
                <a:lnTo>
                  <a:pt x="84070" y="182165"/>
                </a:lnTo>
                <a:lnTo>
                  <a:pt x="84070" y="238220"/>
                </a:lnTo>
                <a:cubicBezTo>
                  <a:pt x="84070" y="245955"/>
                  <a:pt x="90342" y="252227"/>
                  <a:pt x="98078" y="252227"/>
                </a:cubicBezTo>
                <a:cubicBezTo>
                  <a:pt x="105813" y="252227"/>
                  <a:pt x="112085" y="245955"/>
                  <a:pt x="112085" y="238220"/>
                </a:cubicBezTo>
                <a:lnTo>
                  <a:pt x="112085" y="195172"/>
                </a:lnTo>
                <a:cubicBezTo>
                  <a:pt x="165700" y="187437"/>
                  <a:pt x="202890" y="137702"/>
                  <a:pt x="195155" y="84087"/>
                </a:cubicBezTo>
                <a:cubicBezTo>
                  <a:pt x="187420" y="30473"/>
                  <a:pt x="137685" y="-6718"/>
                  <a:pt x="84070" y="1018"/>
                </a:cubicBezTo>
                <a:close/>
                <a:moveTo>
                  <a:pt x="98078" y="266235"/>
                </a:moveTo>
                <a:cubicBezTo>
                  <a:pt x="90338" y="266249"/>
                  <a:pt x="84070" y="272527"/>
                  <a:pt x="84070" y="280267"/>
                </a:cubicBezTo>
                <a:lnTo>
                  <a:pt x="84070" y="294274"/>
                </a:lnTo>
                <a:cubicBezTo>
                  <a:pt x="84070" y="302009"/>
                  <a:pt x="90342" y="308282"/>
                  <a:pt x="98078" y="308282"/>
                </a:cubicBezTo>
                <a:cubicBezTo>
                  <a:pt x="105813" y="308282"/>
                  <a:pt x="112085" y="302009"/>
                  <a:pt x="112085" y="294274"/>
                </a:cubicBezTo>
                <a:lnTo>
                  <a:pt x="112085" y="280267"/>
                </a:lnTo>
                <a:cubicBezTo>
                  <a:pt x="112085" y="272527"/>
                  <a:pt x="105818" y="266249"/>
                  <a:pt x="98078" y="266235"/>
                </a:cubicBezTo>
                <a:close/>
              </a:path>
            </a:pathLst>
          </a:custGeom>
          <a:solidFill>
            <a:schemeClr val="bg1"/>
          </a:solidFill>
          <a:ln w="2375" cap="flat">
            <a:noFill/>
            <a:prstDash val="solid"/>
            <a:miter/>
          </a:ln>
        </p:spPr>
        <p:txBody>
          <a:bodyPr rtlCol="0" anchor="ctr"/>
          <a:lstStyle/>
          <a:p>
            <a:endParaRPr lang="pl-PL"/>
          </a:p>
        </p:txBody>
      </p:sp>
      <p:sp>
        <p:nvSpPr>
          <p:cNvPr id="16" name="Freeform: Shape 15">
            <a:extLst>
              <a:ext uri="{FF2B5EF4-FFF2-40B4-BE49-F238E27FC236}">
                <a16:creationId xmlns:a16="http://schemas.microsoft.com/office/drawing/2014/main" id="{5A6A0FA6-A118-2858-B3D5-115B1A59872D}"/>
              </a:ext>
            </a:extLst>
          </p:cNvPr>
          <p:cNvSpPr/>
          <p:nvPr/>
        </p:nvSpPr>
        <p:spPr>
          <a:xfrm>
            <a:off x="4361453" y="1502743"/>
            <a:ext cx="644520" cy="560556"/>
          </a:xfrm>
          <a:custGeom>
            <a:avLst/>
            <a:gdLst>
              <a:gd name="connsiteX0" fmla="*/ 49027 w 644520"/>
              <a:gd name="connsiteY0" fmla="*/ 448437 h 560556"/>
              <a:gd name="connsiteX1" fmla="*/ 428521 w 644520"/>
              <a:gd name="connsiteY1" fmla="*/ 448437 h 560556"/>
              <a:gd name="connsiteX2" fmla="*/ 536509 w 644520"/>
              <a:gd name="connsiteY2" fmla="*/ 556424 h 560556"/>
              <a:gd name="connsiteX3" fmla="*/ 556320 w 644520"/>
              <a:gd name="connsiteY3" fmla="*/ 556482 h 560556"/>
              <a:gd name="connsiteX4" fmla="*/ 560451 w 644520"/>
              <a:gd name="connsiteY4" fmla="*/ 546514 h 560556"/>
              <a:gd name="connsiteX5" fmla="*/ 560451 w 644520"/>
              <a:gd name="connsiteY5" fmla="*/ 448437 h 560556"/>
              <a:gd name="connsiteX6" fmla="*/ 595470 w 644520"/>
              <a:gd name="connsiteY6" fmla="*/ 448437 h 560556"/>
              <a:gd name="connsiteX7" fmla="*/ 644521 w 644520"/>
              <a:gd name="connsiteY7" fmla="*/ 399386 h 560556"/>
              <a:gd name="connsiteX8" fmla="*/ 644521 w 644520"/>
              <a:gd name="connsiteY8" fmla="*/ 49051 h 560556"/>
              <a:gd name="connsiteX9" fmla="*/ 595541 w 644520"/>
              <a:gd name="connsiteY9" fmla="*/ 0 h 560556"/>
              <a:gd name="connsiteX10" fmla="*/ 420374 w 644520"/>
              <a:gd name="connsiteY10" fmla="*/ 0 h 560556"/>
              <a:gd name="connsiteX11" fmla="*/ 420374 w 644520"/>
              <a:gd name="connsiteY11" fmla="*/ 28039 h 560556"/>
              <a:gd name="connsiteX12" fmla="*/ 595541 w 644520"/>
              <a:gd name="connsiteY12" fmla="*/ 28039 h 560556"/>
              <a:gd name="connsiteX13" fmla="*/ 616577 w 644520"/>
              <a:gd name="connsiteY13" fmla="*/ 49051 h 560556"/>
              <a:gd name="connsiteX14" fmla="*/ 616577 w 644520"/>
              <a:gd name="connsiteY14" fmla="*/ 399386 h 560556"/>
              <a:gd name="connsiteX15" fmla="*/ 595541 w 644520"/>
              <a:gd name="connsiteY15" fmla="*/ 420397 h 560556"/>
              <a:gd name="connsiteX16" fmla="*/ 546491 w 644520"/>
              <a:gd name="connsiteY16" fmla="*/ 420397 h 560556"/>
              <a:gd name="connsiteX17" fmla="*/ 532483 w 644520"/>
              <a:gd name="connsiteY17" fmla="*/ 434405 h 560556"/>
              <a:gd name="connsiteX18" fmla="*/ 532483 w 644520"/>
              <a:gd name="connsiteY18" fmla="*/ 512686 h 560556"/>
              <a:gd name="connsiteX19" fmla="*/ 444339 w 644520"/>
              <a:gd name="connsiteY19" fmla="*/ 424543 h 560556"/>
              <a:gd name="connsiteX20" fmla="*/ 434429 w 644520"/>
              <a:gd name="connsiteY20" fmla="*/ 420445 h 560556"/>
              <a:gd name="connsiteX21" fmla="*/ 49027 w 644520"/>
              <a:gd name="connsiteY21" fmla="*/ 420445 h 560556"/>
              <a:gd name="connsiteX22" fmla="*/ 28015 w 644520"/>
              <a:gd name="connsiteY22" fmla="*/ 399434 h 560556"/>
              <a:gd name="connsiteX23" fmla="*/ 28015 w 644520"/>
              <a:gd name="connsiteY23" fmla="*/ 399434 h 560556"/>
              <a:gd name="connsiteX24" fmla="*/ 28015 w 644520"/>
              <a:gd name="connsiteY24" fmla="*/ 294281 h 560556"/>
              <a:gd name="connsiteX25" fmla="*/ 0 w 644520"/>
              <a:gd name="connsiteY25" fmla="*/ 294281 h 560556"/>
              <a:gd name="connsiteX26" fmla="*/ 0 w 644520"/>
              <a:gd name="connsiteY26" fmla="*/ 399386 h 560556"/>
              <a:gd name="connsiteX27" fmla="*/ 49027 w 644520"/>
              <a:gd name="connsiteY27" fmla="*/ 448437 h 5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520" h="560556">
                <a:moveTo>
                  <a:pt x="49027" y="448437"/>
                </a:moveTo>
                <a:lnTo>
                  <a:pt x="428521" y="448437"/>
                </a:lnTo>
                <a:lnTo>
                  <a:pt x="536509" y="556424"/>
                </a:lnTo>
                <a:cubicBezTo>
                  <a:pt x="541964" y="561911"/>
                  <a:pt x="550831" y="561937"/>
                  <a:pt x="556320" y="556482"/>
                </a:cubicBezTo>
                <a:cubicBezTo>
                  <a:pt x="558971" y="553845"/>
                  <a:pt x="560460" y="550254"/>
                  <a:pt x="560451" y="546514"/>
                </a:cubicBezTo>
                <a:lnTo>
                  <a:pt x="560451" y="448437"/>
                </a:lnTo>
                <a:lnTo>
                  <a:pt x="595470" y="448437"/>
                </a:lnTo>
                <a:cubicBezTo>
                  <a:pt x="622537" y="448384"/>
                  <a:pt x="644468" y="426453"/>
                  <a:pt x="644521" y="399386"/>
                </a:cubicBezTo>
                <a:lnTo>
                  <a:pt x="644521" y="49051"/>
                </a:lnTo>
                <a:cubicBezTo>
                  <a:pt x="644482" y="22005"/>
                  <a:pt x="622587" y="79"/>
                  <a:pt x="595541" y="0"/>
                </a:cubicBezTo>
                <a:lnTo>
                  <a:pt x="420374" y="0"/>
                </a:lnTo>
                <a:lnTo>
                  <a:pt x="420374" y="28039"/>
                </a:lnTo>
                <a:lnTo>
                  <a:pt x="595541" y="28039"/>
                </a:lnTo>
                <a:cubicBezTo>
                  <a:pt x="607143" y="28052"/>
                  <a:pt x="616550" y="37448"/>
                  <a:pt x="616577" y="49051"/>
                </a:cubicBezTo>
                <a:lnTo>
                  <a:pt x="616577" y="399386"/>
                </a:lnTo>
                <a:cubicBezTo>
                  <a:pt x="616550" y="410988"/>
                  <a:pt x="607143" y="420386"/>
                  <a:pt x="595541" y="420397"/>
                </a:cubicBezTo>
                <a:lnTo>
                  <a:pt x="546491" y="420397"/>
                </a:lnTo>
                <a:cubicBezTo>
                  <a:pt x="538760" y="420412"/>
                  <a:pt x="532497" y="426675"/>
                  <a:pt x="532483" y="434405"/>
                </a:cubicBezTo>
                <a:lnTo>
                  <a:pt x="532483" y="512686"/>
                </a:lnTo>
                <a:lnTo>
                  <a:pt x="444339" y="424543"/>
                </a:lnTo>
                <a:cubicBezTo>
                  <a:pt x="441707" y="421922"/>
                  <a:pt x="438143" y="420450"/>
                  <a:pt x="434429" y="420445"/>
                </a:cubicBezTo>
                <a:lnTo>
                  <a:pt x="49027" y="420445"/>
                </a:lnTo>
                <a:cubicBezTo>
                  <a:pt x="37423" y="420445"/>
                  <a:pt x="28015" y="411038"/>
                  <a:pt x="28015" y="399434"/>
                </a:cubicBezTo>
                <a:lnTo>
                  <a:pt x="28015" y="399434"/>
                </a:lnTo>
                <a:lnTo>
                  <a:pt x="28015" y="294281"/>
                </a:lnTo>
                <a:lnTo>
                  <a:pt x="0" y="294281"/>
                </a:lnTo>
                <a:lnTo>
                  <a:pt x="0" y="399386"/>
                </a:lnTo>
                <a:cubicBezTo>
                  <a:pt x="39" y="426451"/>
                  <a:pt x="21962" y="448384"/>
                  <a:pt x="49027" y="448437"/>
                </a:cubicBezTo>
                <a:close/>
              </a:path>
            </a:pathLst>
          </a:custGeom>
          <a:solidFill>
            <a:schemeClr val="bg1"/>
          </a:solidFill>
          <a:ln w="2375" cap="flat">
            <a:noFill/>
            <a:prstDash val="solid"/>
            <a:miter/>
          </a:ln>
        </p:spPr>
        <p:txBody>
          <a:bodyPr rtlCol="0" anchor="ctr"/>
          <a:lstStyle/>
          <a:p>
            <a:endParaRPr lang="pl-PL"/>
          </a:p>
        </p:txBody>
      </p:sp>
    </p:spTree>
    <p:extLst>
      <p:ext uri="{BB962C8B-B14F-4D97-AF65-F5344CB8AC3E}">
        <p14:creationId xmlns:p14="http://schemas.microsoft.com/office/powerpoint/2010/main" val="16083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3E04EF-3E9F-478E-9887-6A4BD41701B5}"/>
              </a:ext>
            </a:extLst>
          </p:cNvPr>
          <p:cNvSpPr/>
          <p:nvPr userDrawn="1"/>
        </p:nvSpPr>
        <p:spPr>
          <a:xfrm>
            <a:off x="0" y="3781312"/>
            <a:ext cx="9144000" cy="1362187"/>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a:extLst>
              <a:ext uri="{FF2B5EF4-FFF2-40B4-BE49-F238E27FC236}">
                <a16:creationId xmlns:a16="http://schemas.microsoft.com/office/drawing/2014/main" id="{E28E81B4-9A4B-4038-8F30-881B3F451958}"/>
              </a:ext>
            </a:extLst>
          </p:cNvPr>
          <p:cNvSpPr txBox="1">
            <a:spLocks noChangeArrowheads="1"/>
          </p:cNvSpPr>
          <p:nvPr userDrawn="1"/>
        </p:nvSpPr>
        <p:spPr bwMode="auto">
          <a:xfrm>
            <a:off x="0" y="0"/>
            <a:ext cx="9143999" cy="3781312"/>
          </a:xfrm>
          <a:prstGeom prst="rect">
            <a:avLst/>
          </a:prstGeom>
          <a:solidFill>
            <a:srgbClr val="DF4145"/>
          </a:solidFill>
          <a:ln>
            <a:noFill/>
          </a:ln>
        </p:spPr>
        <p:txBody>
          <a:bodyPr wrap="square" lIns="137160" rIns="137160" anchor="ctr" anchorCtr="0">
            <a:no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r>
              <a:rPr lang="pl-PL" sz="4400">
                <a:solidFill>
                  <a:schemeClr val="bg1"/>
                </a:solidFill>
                <a:latin typeface="Trebuchet MS" panose="020B0603020202020204" pitchFamily="34" charset="0"/>
                <a:cs typeface="Microsoft New Tai Lue" panose="020B0502040204020203" pitchFamily="34" charset="0"/>
              </a:rPr>
              <a:t>  </a:t>
            </a:r>
            <a:endParaRPr lang="en-US" altLang="en-US" sz="4000">
              <a:solidFill>
                <a:srgbClr val="FFFF00"/>
              </a:solidFill>
              <a:latin typeface="Trebuchet MS" panose="020B0603020202020204" pitchFamily="34" charset="0"/>
            </a:endParaRPr>
          </a:p>
        </p:txBody>
      </p:sp>
      <p:sp>
        <p:nvSpPr>
          <p:cNvPr id="9" name="Title 1">
            <a:extLst>
              <a:ext uri="{FF2B5EF4-FFF2-40B4-BE49-F238E27FC236}">
                <a16:creationId xmlns:a16="http://schemas.microsoft.com/office/drawing/2014/main" id="{5175243D-61C1-4375-A211-B8A233C7BAD3}"/>
              </a:ext>
            </a:extLst>
          </p:cNvPr>
          <p:cNvSpPr txBox="1">
            <a:spLocks/>
          </p:cNvSpPr>
          <p:nvPr userDrawn="1"/>
        </p:nvSpPr>
        <p:spPr bwMode="auto">
          <a:xfrm>
            <a:off x="0" y="171450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algn="ctr" eaLnBrk="1" hangingPunct="1">
              <a:buClr>
                <a:srgbClr val="000000"/>
              </a:buClr>
            </a:pPr>
            <a:r>
              <a:rPr lang="en-US" sz="5000" b="1" kern="0">
                <a:solidFill>
                  <a:schemeClr val="bg1"/>
                </a:solidFill>
                <a:latin typeface="Trebuchet MS" panose="020B0603020202020204" pitchFamily="34" charset="0"/>
                <a:ea typeface="ＭＳ Ｐゴシック" panose="020B0600070205080204" pitchFamily="34" charset="-128"/>
                <a:cs typeface="Arial" panose="020B0604020202020204" pitchFamily="34" charset="0"/>
              </a:rPr>
              <a:t>Thank you!</a:t>
            </a:r>
          </a:p>
        </p:txBody>
      </p:sp>
      <p:pic>
        <p:nvPicPr>
          <p:cNvPr id="8" name="Grafika 7">
            <a:extLst>
              <a:ext uri="{FF2B5EF4-FFF2-40B4-BE49-F238E27FC236}">
                <a16:creationId xmlns:a16="http://schemas.microsoft.com/office/drawing/2014/main" id="{C9862760-3515-44A8-B32D-C55D98E21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872245" y="4249723"/>
            <a:ext cx="3009455" cy="425364"/>
          </a:xfrm>
          <a:prstGeom prst="rect">
            <a:avLst/>
          </a:prstGeom>
        </p:spPr>
      </p:pic>
    </p:spTree>
    <p:extLst>
      <p:ext uri="{BB962C8B-B14F-4D97-AF65-F5344CB8AC3E}">
        <p14:creationId xmlns:p14="http://schemas.microsoft.com/office/powerpoint/2010/main" val="131469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Text Placeholder 14">
            <a:extLst>
              <a:ext uri="{FF2B5EF4-FFF2-40B4-BE49-F238E27FC236}">
                <a16:creationId xmlns:a16="http://schemas.microsoft.com/office/drawing/2014/main" id="{087CF316-64B0-EF80-562A-402838CE1753}"/>
              </a:ext>
            </a:extLst>
          </p:cNvPr>
          <p:cNvSpPr>
            <a:spLocks noGrp="1"/>
          </p:cNvSpPr>
          <p:nvPr>
            <p:ph type="body" sz="quarter" idx="12" hasCustomPrompt="1"/>
          </p:nvPr>
        </p:nvSpPr>
        <p:spPr>
          <a:xfrm>
            <a:off x="487696" y="2523147"/>
            <a:ext cx="4554821" cy="744488"/>
          </a:xfrm>
        </p:spPr>
        <p:txBody>
          <a:bodyPr/>
          <a:lstStyle>
            <a:lvl1pPr algn="l">
              <a:defRPr sz="4000" b="1">
                <a:solidFill>
                  <a:schemeClr val="bg1"/>
                </a:solidFill>
              </a:defRPr>
            </a:lvl1pPr>
          </a:lstStyle>
          <a:p>
            <a:pPr lvl="0"/>
            <a:r>
              <a:rPr lang="en-US"/>
              <a:t>Title</a:t>
            </a:r>
          </a:p>
        </p:txBody>
      </p:sp>
      <p:sp>
        <p:nvSpPr>
          <p:cNvPr id="5" name="Text Placeholder 14">
            <a:extLst>
              <a:ext uri="{FF2B5EF4-FFF2-40B4-BE49-F238E27FC236}">
                <a16:creationId xmlns:a16="http://schemas.microsoft.com/office/drawing/2014/main" id="{DE51915B-5FD1-8C34-C82A-D9C79A1CA43E}"/>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a:t>Month, Year</a:t>
            </a:r>
          </a:p>
        </p:txBody>
      </p:sp>
      <p:sp>
        <p:nvSpPr>
          <p:cNvPr id="8" name="Text Placeholder 1">
            <a:extLst>
              <a:ext uri="{FF2B5EF4-FFF2-40B4-BE49-F238E27FC236}">
                <a16:creationId xmlns:a16="http://schemas.microsoft.com/office/drawing/2014/main" id="{80D4FF3F-77E3-6AE5-AB03-0D29B8810614}"/>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14389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5" name="Prostokąt 4">
            <a:extLst>
              <a:ext uri="{FF2B5EF4-FFF2-40B4-BE49-F238E27FC236}">
                <a16:creationId xmlns:a16="http://schemas.microsoft.com/office/drawing/2014/main" id="{7624A74C-8EB7-3E61-69E2-C6EFA2F2D4F0}"/>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400"/>
          </a:p>
        </p:txBody>
      </p:sp>
      <p:sp>
        <p:nvSpPr>
          <p:cNvPr id="6" name="Rectangle 5">
            <a:extLst>
              <a:ext uri="{FF2B5EF4-FFF2-40B4-BE49-F238E27FC236}">
                <a16:creationId xmlns:a16="http://schemas.microsoft.com/office/drawing/2014/main" id="{31D7432E-958E-BFD1-A852-3A59BB82EC0F}"/>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B1A1EB74-93C4-8B22-52D8-77B15C329521}"/>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a:solidFill>
                  <a:srgbClr val="1F1939"/>
                </a:solidFill>
                <a:latin typeface="Trebuchet MS"/>
                <a:ea typeface="ＭＳ Ｐゴシック"/>
              </a:rPr>
              <a:t>2024 USER CONFERENCE</a:t>
            </a:r>
          </a:p>
        </p:txBody>
      </p:sp>
      <p:sp>
        <p:nvSpPr>
          <p:cNvPr id="10" name="Text Placeholder 14">
            <a:extLst>
              <a:ext uri="{FF2B5EF4-FFF2-40B4-BE49-F238E27FC236}">
                <a16:creationId xmlns:a16="http://schemas.microsoft.com/office/drawing/2014/main" id="{16C8DA70-2877-30A8-8E78-19C50A83BCE3}"/>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a:t>Title</a:t>
            </a:r>
          </a:p>
        </p:txBody>
      </p:sp>
      <p:sp>
        <p:nvSpPr>
          <p:cNvPr id="11" name="Text Placeholder 14">
            <a:extLst>
              <a:ext uri="{FF2B5EF4-FFF2-40B4-BE49-F238E27FC236}">
                <a16:creationId xmlns:a16="http://schemas.microsoft.com/office/drawing/2014/main" id="{7CD13FCD-83B4-4161-3576-5D2BA5B1EB02}"/>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a:t>Month, Year</a:t>
            </a:r>
          </a:p>
        </p:txBody>
      </p:sp>
      <p:pic>
        <p:nvPicPr>
          <p:cNvPr id="14" name="Picture 13" descr="A group of women sitting at a table&#10;&#10;Description automatically generated">
            <a:extLst>
              <a:ext uri="{FF2B5EF4-FFF2-40B4-BE49-F238E27FC236}">
                <a16:creationId xmlns:a16="http://schemas.microsoft.com/office/drawing/2014/main" id="{C0D664DF-6D6A-11D6-0FE1-F9E38887533E}"/>
              </a:ext>
            </a:extLst>
          </p:cNvPr>
          <p:cNvPicPr>
            <a:picLocks noChangeAspect="1"/>
          </p:cNvPicPr>
          <p:nvPr userDrawn="1"/>
        </p:nvPicPr>
        <p:blipFill rotWithShape="1">
          <a:blip r:embed="rId4"/>
          <a:srcRect l="27516" t="894" r="17105" b="1623"/>
          <a:stretch/>
        </p:blipFill>
        <p:spPr>
          <a:xfrm>
            <a:off x="5774924" y="1191536"/>
            <a:ext cx="3369076" cy="3951964"/>
          </a:xfrm>
          <a:prstGeom prst="rect">
            <a:avLst/>
          </a:prstGeom>
        </p:spPr>
      </p:pic>
    </p:spTree>
    <p:extLst>
      <p:ext uri="{BB962C8B-B14F-4D97-AF65-F5344CB8AC3E}">
        <p14:creationId xmlns:p14="http://schemas.microsoft.com/office/powerpoint/2010/main" val="21377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p:spTree>
      <p:nvGrpSpPr>
        <p:cNvPr id="1" name=""/>
        <p:cNvGrpSpPr/>
        <p:nvPr/>
      </p:nvGrpSpPr>
      <p:grpSpPr>
        <a:xfrm>
          <a:off x="0" y="0"/>
          <a:ext cx="0" cy="0"/>
          <a:chOff x="0" y="0"/>
          <a:chExt cx="0" cy="0"/>
        </a:xfrm>
      </p:grpSpPr>
      <p:sp>
        <p:nvSpPr>
          <p:cNvPr id="3" name="Prostokąt 4">
            <a:extLst>
              <a:ext uri="{FF2B5EF4-FFF2-40B4-BE49-F238E27FC236}">
                <a16:creationId xmlns:a16="http://schemas.microsoft.com/office/drawing/2014/main" id="{7942AD66-ACD8-4DE4-999C-46D8DDF27E56}"/>
              </a:ext>
            </a:extLst>
          </p:cNvPr>
          <p:cNvSpPr/>
          <p:nvPr userDrawn="1"/>
        </p:nvSpPr>
        <p:spPr>
          <a:xfrm>
            <a:off x="0" y="1191537"/>
            <a:ext cx="9144000" cy="3951963"/>
          </a:xfrm>
          <a:prstGeom prst="rect">
            <a:avLst/>
          </a:prstGeom>
          <a:solidFill>
            <a:srgbClr val="FB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12" name="Text Placeholder 14">
            <a:extLst>
              <a:ext uri="{FF2B5EF4-FFF2-40B4-BE49-F238E27FC236}">
                <a16:creationId xmlns:a16="http://schemas.microsoft.com/office/drawing/2014/main" id="{B2946B49-23E3-42A6-9FD9-BF862CFA52D2}"/>
              </a:ext>
            </a:extLst>
          </p:cNvPr>
          <p:cNvSpPr>
            <a:spLocks noGrp="1"/>
          </p:cNvSpPr>
          <p:nvPr>
            <p:ph type="body" sz="quarter" idx="12" hasCustomPrompt="1"/>
          </p:nvPr>
        </p:nvSpPr>
        <p:spPr>
          <a:xfrm>
            <a:off x="487696" y="2523147"/>
            <a:ext cx="4554821" cy="744488"/>
          </a:xfrm>
        </p:spPr>
        <p:txBody>
          <a:bodyPr/>
          <a:lstStyle>
            <a:lvl1pPr algn="l">
              <a:defRPr sz="4000" b="1">
                <a:solidFill>
                  <a:srgbClr val="1F1939"/>
                </a:solidFill>
              </a:defRPr>
            </a:lvl1pPr>
          </a:lstStyle>
          <a:p>
            <a:pPr lvl="0"/>
            <a:r>
              <a:rPr lang="en-US" noProof="0"/>
              <a:t>Title</a:t>
            </a:r>
          </a:p>
        </p:txBody>
      </p:sp>
      <p:pic>
        <p:nvPicPr>
          <p:cNvPr id="2" name="Grafika 1">
            <a:extLst>
              <a:ext uri="{FF2B5EF4-FFF2-40B4-BE49-F238E27FC236}">
                <a16:creationId xmlns:a16="http://schemas.microsoft.com/office/drawing/2014/main" id="{F9704ACB-594A-475C-8DCA-0EB931B4E1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7695" y="404975"/>
            <a:ext cx="3450173" cy="487657"/>
          </a:xfrm>
          <a:prstGeom prst="rect">
            <a:avLst/>
          </a:prstGeom>
        </p:spPr>
      </p:pic>
      <p:sp>
        <p:nvSpPr>
          <p:cNvPr id="4" name="Rectangle 3">
            <a:extLst>
              <a:ext uri="{FF2B5EF4-FFF2-40B4-BE49-F238E27FC236}">
                <a16:creationId xmlns:a16="http://schemas.microsoft.com/office/drawing/2014/main" id="{C270A813-EFD5-487F-8C17-7FE0AD19EFF1}"/>
              </a:ext>
            </a:extLst>
          </p:cNvPr>
          <p:cNvSpPr/>
          <p:nvPr userDrawn="1"/>
        </p:nvSpPr>
        <p:spPr>
          <a:xfrm>
            <a:off x="5774925" y="1191537"/>
            <a:ext cx="3369076" cy="3951963"/>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Text Placeholder 14">
            <a:extLst>
              <a:ext uri="{FF2B5EF4-FFF2-40B4-BE49-F238E27FC236}">
                <a16:creationId xmlns:a16="http://schemas.microsoft.com/office/drawing/2014/main" id="{D39D7072-0A67-D2A1-D9A0-44642DED8EC6}"/>
              </a:ext>
            </a:extLst>
          </p:cNvPr>
          <p:cNvSpPr>
            <a:spLocks noGrp="1"/>
          </p:cNvSpPr>
          <p:nvPr>
            <p:ph type="body" sz="quarter" idx="13" hasCustomPrompt="1"/>
          </p:nvPr>
        </p:nvSpPr>
        <p:spPr>
          <a:xfrm>
            <a:off x="487695" y="3279865"/>
            <a:ext cx="4554821" cy="744488"/>
          </a:xfrm>
        </p:spPr>
        <p:txBody>
          <a:bodyPr/>
          <a:lstStyle>
            <a:lvl1pPr algn="l">
              <a:defRPr sz="2000" b="0">
                <a:solidFill>
                  <a:schemeClr val="tx1"/>
                </a:solidFill>
              </a:defRPr>
            </a:lvl1pPr>
          </a:lstStyle>
          <a:p>
            <a:pPr lvl="0"/>
            <a:r>
              <a:rPr lang="en-US" noProof="0"/>
              <a:t>Month, Year</a:t>
            </a:r>
          </a:p>
        </p:txBody>
      </p:sp>
      <p:pic>
        <p:nvPicPr>
          <p:cNvPr id="9" name="Picture 8" descr="A picture containing text, indoor&#10;&#10;Description automatically generated">
            <a:extLst>
              <a:ext uri="{FF2B5EF4-FFF2-40B4-BE49-F238E27FC236}">
                <a16:creationId xmlns:a16="http://schemas.microsoft.com/office/drawing/2014/main" id="{9F1A6A4C-6E45-6E9A-3A94-43FF9FF914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6649" y="1973033"/>
            <a:ext cx="2880061" cy="2589204"/>
          </a:xfrm>
          <a:prstGeom prst="rect">
            <a:avLst/>
          </a:prstGeom>
        </p:spPr>
      </p:pic>
      <p:sp>
        <p:nvSpPr>
          <p:cNvPr id="10" name="Text Placeholder 1">
            <a:extLst>
              <a:ext uri="{FF2B5EF4-FFF2-40B4-BE49-F238E27FC236}">
                <a16:creationId xmlns:a16="http://schemas.microsoft.com/office/drawing/2014/main" id="{9762E4E0-C146-0FFE-7611-A8C94D896019}"/>
              </a:ext>
            </a:extLst>
          </p:cNvPr>
          <p:cNvSpPr txBox="1">
            <a:spLocks/>
          </p:cNvSpPr>
          <p:nvPr userDrawn="1"/>
        </p:nvSpPr>
        <p:spPr>
          <a:xfrm>
            <a:off x="4170366" y="477800"/>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600" noProof="0">
                <a:solidFill>
                  <a:srgbClr val="1F1939"/>
                </a:solidFill>
                <a:latin typeface="Trebuchet MS"/>
                <a:ea typeface="ＭＳ Ｐゴシック"/>
              </a:rPr>
              <a:t>2024 USER CONFERENCE</a:t>
            </a:r>
          </a:p>
        </p:txBody>
      </p:sp>
    </p:spTree>
    <p:extLst>
      <p:ext uri="{BB962C8B-B14F-4D97-AF65-F5344CB8AC3E}">
        <p14:creationId xmlns:p14="http://schemas.microsoft.com/office/powerpoint/2010/main" val="395164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5B44C5-D60F-461B-B762-D4E2C13F1ECA}"/>
              </a:ext>
            </a:extLst>
          </p:cNvPr>
          <p:cNvSpPr txBox="1">
            <a:spLocks/>
          </p:cNvSpPr>
          <p:nvPr userDrawn="1"/>
        </p:nvSpPr>
        <p:spPr>
          <a:xfrm>
            <a:off x="3155828" y="968004"/>
            <a:ext cx="5584393" cy="1208953"/>
          </a:xfrm>
          <a:prstGeom prst="rect">
            <a:avLst/>
          </a:prstGeom>
        </p:spPr>
        <p:txBody>
          <a:bodyPr rtlCol="0">
            <a:noAutofit/>
          </a:bodyPr>
          <a:lst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a:lstStyle>
          <a:p>
            <a:pPr eaLnBrk="1" fontAlgn="auto" hangingPunct="1">
              <a:spcAft>
                <a:spcPts val="0"/>
              </a:spcAft>
              <a:defRPr/>
            </a:pPr>
            <a:r>
              <a:rPr lang="en-US" sz="5000" kern="0" noProof="0">
                <a:solidFill>
                  <a:srgbClr val="1F1939"/>
                </a:solidFill>
                <a:latin typeface="Trebuchet MS" panose="020B0603020202020204" pitchFamily="34" charset="0"/>
              </a:rPr>
              <a:t>Hi, I am</a:t>
            </a:r>
            <a:br>
              <a:rPr lang="en-US" sz="5000" b="1" kern="0" noProof="0">
                <a:solidFill>
                  <a:srgbClr val="1F1939"/>
                </a:solidFill>
                <a:latin typeface="Trebuchet MS" panose="020B0603020202020204" pitchFamily="34" charset="0"/>
              </a:rPr>
            </a:br>
            <a:br>
              <a:rPr lang="en-US" sz="5000" b="1" kern="0" noProof="0">
                <a:solidFill>
                  <a:srgbClr val="1F1939"/>
                </a:solidFill>
                <a:latin typeface="Trebuchet MS" panose="020B0603020202020204" pitchFamily="34" charset="0"/>
              </a:rPr>
            </a:br>
            <a:br>
              <a:rPr lang="en-US" sz="5000" kern="0" noProof="0">
                <a:solidFill>
                  <a:srgbClr val="1F1939"/>
                </a:solidFill>
                <a:latin typeface="Trebuchet MS" panose="020B0603020202020204" pitchFamily="34" charset="0"/>
              </a:rPr>
            </a:br>
            <a:br>
              <a:rPr lang="en-US" sz="5000" kern="0" noProof="0">
                <a:solidFill>
                  <a:srgbClr val="1F1939"/>
                </a:solidFill>
                <a:latin typeface="Trebuchet MS" panose="020B0603020202020204" pitchFamily="34" charset="0"/>
              </a:rPr>
            </a:br>
            <a:endParaRPr lang="en-US" sz="5000" kern="0" noProof="0">
              <a:solidFill>
                <a:srgbClr val="1F1939"/>
              </a:solidFill>
              <a:latin typeface="Trebuchet MS" panose="020B0603020202020204" pitchFamily="34" charset="0"/>
            </a:endParaRPr>
          </a:p>
        </p:txBody>
      </p:sp>
      <p:pic>
        <p:nvPicPr>
          <p:cNvPr id="6" name="Obraz 1">
            <a:extLst>
              <a:ext uri="{FF2B5EF4-FFF2-40B4-BE49-F238E27FC236}">
                <a16:creationId xmlns:a16="http://schemas.microsoft.com/office/drawing/2014/main" id="{B5B6FDDD-C252-4125-9032-792B7D214A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5612" y="1231001"/>
            <a:ext cx="1524921" cy="1845517"/>
          </a:xfrm>
          <a:prstGeom prst="rect">
            <a:avLst/>
          </a:prstGeom>
        </p:spPr>
      </p:pic>
      <p:sp>
        <p:nvSpPr>
          <p:cNvPr id="9" name="Picture Placeholder 2">
            <a:extLst>
              <a:ext uri="{FF2B5EF4-FFF2-40B4-BE49-F238E27FC236}">
                <a16:creationId xmlns:a16="http://schemas.microsoft.com/office/drawing/2014/main" id="{B22CABF3-FECD-4EAC-9A17-BAEEE1D38900}"/>
              </a:ext>
            </a:extLst>
          </p:cNvPr>
          <p:cNvSpPr>
            <a:spLocks noGrp="1"/>
          </p:cNvSpPr>
          <p:nvPr>
            <p:ph type="pic" idx="10"/>
          </p:nvPr>
        </p:nvSpPr>
        <p:spPr>
          <a:xfrm>
            <a:off x="1303628" y="1382520"/>
            <a:ext cx="1269841" cy="1233502"/>
          </a:xfrm>
          <a:prstGeom prst="ellipse">
            <a:avLst/>
          </a:prstGeo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15" name="Text Placeholder 14">
            <a:extLst>
              <a:ext uri="{FF2B5EF4-FFF2-40B4-BE49-F238E27FC236}">
                <a16:creationId xmlns:a16="http://schemas.microsoft.com/office/drawing/2014/main" id="{985DB895-42D2-4AE9-98FF-A4E27D7D7CA7}"/>
              </a:ext>
            </a:extLst>
          </p:cNvPr>
          <p:cNvSpPr>
            <a:spLocks noGrp="1"/>
          </p:cNvSpPr>
          <p:nvPr>
            <p:ph type="body" sz="quarter" idx="12" hasCustomPrompt="1"/>
          </p:nvPr>
        </p:nvSpPr>
        <p:spPr>
          <a:xfrm>
            <a:off x="3193315" y="1933087"/>
            <a:ext cx="5064124" cy="568180"/>
          </a:xfrm>
        </p:spPr>
        <p:txBody>
          <a:bodyPr anchor="ctr"/>
          <a:lstStyle>
            <a:lvl1pPr>
              <a:defRPr sz="3600" b="1">
                <a:solidFill>
                  <a:srgbClr val="E04145"/>
                </a:solidFill>
              </a:defRPr>
            </a:lvl1pPr>
          </a:lstStyle>
          <a:p>
            <a:pPr lvl="0"/>
            <a:r>
              <a:rPr lang="en-US" noProof="0"/>
              <a:t>Name</a:t>
            </a:r>
          </a:p>
        </p:txBody>
      </p:sp>
      <p:sp>
        <p:nvSpPr>
          <p:cNvPr id="16" name="Text Placeholder 14">
            <a:extLst>
              <a:ext uri="{FF2B5EF4-FFF2-40B4-BE49-F238E27FC236}">
                <a16:creationId xmlns:a16="http://schemas.microsoft.com/office/drawing/2014/main" id="{34C1B0B3-5CB8-43C0-9C1D-9D21EDFA1EBF}"/>
              </a:ext>
            </a:extLst>
          </p:cNvPr>
          <p:cNvSpPr>
            <a:spLocks noGrp="1"/>
          </p:cNvSpPr>
          <p:nvPr>
            <p:ph type="body" sz="quarter" idx="13" hasCustomPrompt="1"/>
          </p:nvPr>
        </p:nvSpPr>
        <p:spPr>
          <a:xfrm>
            <a:off x="3193314" y="2514281"/>
            <a:ext cx="5064124" cy="562237"/>
          </a:xfrm>
        </p:spPr>
        <p:txBody>
          <a:bodyPr anchor="ctr"/>
          <a:lstStyle>
            <a:lvl1pPr>
              <a:defRPr sz="3000" b="0">
                <a:solidFill>
                  <a:schemeClr val="tx1"/>
                </a:solidFill>
              </a:defRPr>
            </a:lvl1pPr>
          </a:lstStyle>
          <a:p>
            <a:pPr lvl="0"/>
            <a:r>
              <a:rPr lang="en-US" noProof="0"/>
              <a:t>Job Title</a:t>
            </a:r>
          </a:p>
        </p:txBody>
      </p:sp>
      <p:sp>
        <p:nvSpPr>
          <p:cNvPr id="2" name="Prostokąt 1">
            <a:extLst>
              <a:ext uri="{FF2B5EF4-FFF2-40B4-BE49-F238E27FC236}">
                <a16:creationId xmlns:a16="http://schemas.microsoft.com/office/drawing/2014/main" id="{14785CDD-A94E-481B-9B37-FB4E1F7B8C84}"/>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2" name="Grafika 11">
            <a:extLst>
              <a:ext uri="{FF2B5EF4-FFF2-40B4-BE49-F238E27FC236}">
                <a16:creationId xmlns:a16="http://schemas.microsoft.com/office/drawing/2014/main" id="{2D55DACF-3148-4B35-A765-B4803634D0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42197" y="4669529"/>
            <a:ext cx="1999716" cy="282645"/>
          </a:xfrm>
          <a:prstGeom prst="rect">
            <a:avLst/>
          </a:prstGeom>
        </p:spPr>
      </p:pic>
      <p:sp>
        <p:nvSpPr>
          <p:cNvPr id="3" name="Text Placeholder 1">
            <a:extLst>
              <a:ext uri="{FF2B5EF4-FFF2-40B4-BE49-F238E27FC236}">
                <a16:creationId xmlns:a16="http://schemas.microsoft.com/office/drawing/2014/main" id="{5E237839-696C-936B-87CA-ABD40E232364}"/>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8450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a:t>Agenda</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1004455" y="95408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Item 1</a:t>
            </a:r>
          </a:p>
          <a:p>
            <a:pPr lvl="0"/>
            <a:r>
              <a:rPr lang="en-US" noProof="0"/>
              <a:t>Item 2</a:t>
            </a:r>
          </a:p>
          <a:p>
            <a:pPr lvl="0"/>
            <a:endParaRPr lang="en-US" noProof="0"/>
          </a:p>
        </p:txBody>
      </p:sp>
      <p:sp>
        <p:nvSpPr>
          <p:cNvPr id="2" name="Prostokąt 1">
            <a:extLst>
              <a:ext uri="{FF2B5EF4-FFF2-40B4-BE49-F238E27FC236}">
                <a16:creationId xmlns:a16="http://schemas.microsoft.com/office/drawing/2014/main" id="{3FEACAD0-3E9D-CACA-7551-803D5539DC93}"/>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89C6A5EA-686E-BEA2-5F9B-E36F7D875B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4" name="Text Placeholder 1">
            <a:extLst>
              <a:ext uri="{FF2B5EF4-FFF2-40B4-BE49-F238E27FC236}">
                <a16:creationId xmlns:a16="http://schemas.microsoft.com/office/drawing/2014/main" id="{81DECDC7-7D71-04BA-003B-B989E5082FC0}"/>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873290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ic 1">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1643063"/>
          </a:xfrm>
        </p:spPr>
        <p:txBody>
          <a:bodyPr/>
          <a:lstStyle>
            <a:lvl1pPr>
              <a:lnSpc>
                <a:spcPct val="150000"/>
              </a:lnSpc>
              <a:buFont typeface="Arial" panose="020B0604020202020204" pitchFamily="34" charset="0"/>
              <a:buChar char="•"/>
              <a:defRPr sz="22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Item 1</a:t>
            </a:r>
          </a:p>
          <a:p>
            <a:pPr lvl="0"/>
            <a:r>
              <a:rPr lang="en-US" noProof="0"/>
              <a:t>Item 2</a:t>
            </a:r>
          </a:p>
          <a:p>
            <a:pPr lvl="0"/>
            <a:endParaRPr lang="en-US" noProof="0"/>
          </a:p>
        </p:txBody>
      </p:sp>
      <p:sp>
        <p:nvSpPr>
          <p:cNvPr id="2" name="Prostokąt 1">
            <a:extLst>
              <a:ext uri="{FF2B5EF4-FFF2-40B4-BE49-F238E27FC236}">
                <a16:creationId xmlns:a16="http://schemas.microsoft.com/office/drawing/2014/main" id="{55B96827-D244-7002-F0F3-FBC519398917}"/>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2BEB106F-F5BD-9DA8-76B5-6DF702440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A6EFFC7C-5412-7BAF-21D1-299113601F6C}"/>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118000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ic 2">
    <p:bg>
      <p:bgPr>
        <a:solidFill>
          <a:schemeClr val="bg1"/>
        </a:solidFill>
        <a:effectLst/>
      </p:bgPr>
    </p:bg>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556BC2F7-27D8-4D87-9000-7B3D3161431A}"/>
              </a:ext>
            </a:extLst>
          </p:cNvPr>
          <p:cNvSpPr>
            <a:spLocks noGrp="1"/>
          </p:cNvSpPr>
          <p:nvPr>
            <p:ph type="body" sz="quarter" idx="12" hasCustomPrompt="1"/>
          </p:nvPr>
        </p:nvSpPr>
        <p:spPr>
          <a:xfrm>
            <a:off x="594683" y="344148"/>
            <a:ext cx="7787317" cy="568180"/>
          </a:xfrm>
        </p:spPr>
        <p:txBody>
          <a:bodyPr/>
          <a:lstStyle>
            <a:lvl1pPr>
              <a:defRPr sz="3000" b="1">
                <a:solidFill>
                  <a:srgbClr val="E04145"/>
                </a:solidFill>
              </a:defRPr>
            </a:lvl1pPr>
          </a:lstStyle>
          <a:p>
            <a:pPr lvl="0"/>
            <a:r>
              <a:rPr lang="en-US" noProof="0"/>
              <a:t>Title</a:t>
            </a:r>
          </a:p>
        </p:txBody>
      </p:sp>
      <p:sp>
        <p:nvSpPr>
          <p:cNvPr id="12" name="Text Placeholder 11">
            <a:extLst>
              <a:ext uri="{FF2B5EF4-FFF2-40B4-BE49-F238E27FC236}">
                <a16:creationId xmlns:a16="http://schemas.microsoft.com/office/drawing/2014/main" id="{94F7F7FA-2CD0-4FA4-8214-DD805E499FF0}"/>
              </a:ext>
            </a:extLst>
          </p:cNvPr>
          <p:cNvSpPr>
            <a:spLocks noGrp="1"/>
          </p:cNvSpPr>
          <p:nvPr>
            <p:ph type="body" sz="quarter" idx="13" hasCustomPrompt="1"/>
          </p:nvPr>
        </p:nvSpPr>
        <p:spPr>
          <a:xfrm>
            <a:off x="594683" y="1081907"/>
            <a:ext cx="7377545" cy="973035"/>
          </a:xfrm>
        </p:spPr>
        <p:txBody>
          <a:bodyPr/>
          <a:lstStyle>
            <a:lvl1pPr marL="0" indent="0">
              <a:lnSpc>
                <a:spcPct val="150000"/>
              </a:lnSpc>
              <a:buFont typeface="Arial" panose="020B0604020202020204" pitchFamily="34" charset="0"/>
              <a:buNone/>
              <a:defRPr sz="1500">
                <a:solidFill>
                  <a:srgbClr val="1F1939"/>
                </a:solidFill>
              </a:defRPr>
            </a:lvl1pPr>
            <a:lvl2pPr>
              <a:lnSpc>
                <a:spcPct val="150000"/>
              </a:lnSpc>
              <a:buFont typeface="Arial" panose="020B0604020202020204" pitchFamily="34" charset="0"/>
              <a:buChar char="•"/>
              <a:defRPr sz="2200">
                <a:latin typeface="Trebuchet MS" panose="020B0603020202020204" pitchFamily="34" charset="0"/>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noProof="0"/>
              <a:t>Text or screenshot</a:t>
            </a:r>
          </a:p>
        </p:txBody>
      </p:sp>
      <p:sp>
        <p:nvSpPr>
          <p:cNvPr id="2" name="Prostokąt 1">
            <a:extLst>
              <a:ext uri="{FF2B5EF4-FFF2-40B4-BE49-F238E27FC236}">
                <a16:creationId xmlns:a16="http://schemas.microsoft.com/office/drawing/2014/main" id="{C8B67B2E-FDD1-0B1F-12BC-926B89646E00}"/>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3" name="Grafika 11">
            <a:extLst>
              <a:ext uri="{FF2B5EF4-FFF2-40B4-BE49-F238E27FC236}">
                <a16:creationId xmlns:a16="http://schemas.microsoft.com/office/drawing/2014/main" id="{EE628213-A5E4-DC54-6166-B44912B927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5" name="Text Placeholder 1">
            <a:extLst>
              <a:ext uri="{FF2B5EF4-FFF2-40B4-BE49-F238E27FC236}">
                <a16:creationId xmlns:a16="http://schemas.microsoft.com/office/drawing/2014/main" id="{4D822132-644A-8834-01D5-9F28822046C5}"/>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38643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3">
    <p:bg>
      <p:bgPr>
        <a:solidFill>
          <a:schemeClr val="bg1"/>
        </a:solidFill>
        <a:effectLst/>
      </p:bgPr>
    </p:bg>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FDD5C3-1978-11F4-7230-DBBD653B3ACE}"/>
              </a:ext>
            </a:extLst>
          </p:cNvPr>
          <p:cNvSpPr/>
          <p:nvPr userDrawn="1"/>
        </p:nvSpPr>
        <p:spPr>
          <a:xfrm>
            <a:off x="0" y="4486542"/>
            <a:ext cx="9144000" cy="656958"/>
          </a:xfrm>
          <a:prstGeom prst="rect">
            <a:avLst/>
          </a:prstGeom>
          <a:solidFill>
            <a:srgbClr val="1F1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6" name="Grafika 11">
            <a:extLst>
              <a:ext uri="{FF2B5EF4-FFF2-40B4-BE49-F238E27FC236}">
                <a16:creationId xmlns:a16="http://schemas.microsoft.com/office/drawing/2014/main" id="{CCC1E885-75EA-FFF6-AF75-B40215C860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197" y="4669529"/>
            <a:ext cx="1999716" cy="282645"/>
          </a:xfrm>
          <a:prstGeom prst="rect">
            <a:avLst/>
          </a:prstGeom>
        </p:spPr>
      </p:pic>
      <p:sp>
        <p:nvSpPr>
          <p:cNvPr id="7" name="Text Placeholder 1">
            <a:extLst>
              <a:ext uri="{FF2B5EF4-FFF2-40B4-BE49-F238E27FC236}">
                <a16:creationId xmlns:a16="http://schemas.microsoft.com/office/drawing/2014/main" id="{FE4081C9-302F-AAB8-01F0-F52D11CE2BAF}"/>
              </a:ext>
            </a:extLst>
          </p:cNvPr>
          <p:cNvSpPr txBox="1">
            <a:spLocks/>
          </p:cNvSpPr>
          <p:nvPr userDrawn="1"/>
        </p:nvSpPr>
        <p:spPr>
          <a:xfrm>
            <a:off x="4415864" y="4637938"/>
            <a:ext cx="4485939" cy="451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rgbClr val="E0414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noProof="0">
                <a:solidFill>
                  <a:schemeClr val="bg1"/>
                </a:solidFill>
                <a:latin typeface="Trebuchet MS"/>
                <a:ea typeface="ＭＳ Ｐゴシック"/>
              </a:rPr>
              <a:t>2024 USER CONFERENCE</a:t>
            </a:r>
          </a:p>
        </p:txBody>
      </p:sp>
    </p:spTree>
    <p:extLst>
      <p:ext uri="{BB962C8B-B14F-4D97-AF65-F5344CB8AC3E}">
        <p14:creationId xmlns:p14="http://schemas.microsoft.com/office/powerpoint/2010/main" val="2773268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9"/>
          <p:cNvSpPr txBox="1">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eaLnBrk="1" hangingPunct="1"/>
            <a:r>
              <a:rPr lang="en-US"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IDS</a:t>
            </a:r>
            <a:r>
              <a:rPr lang="pl-PL"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2024 USER CONFERENCE</a:t>
            </a:r>
            <a:r>
              <a:rPr lang="en-US"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rPr>
              <a:t> PPT TEMPLATE</a:t>
            </a:r>
            <a:endParaRPr lang="en-US" sz="3000" b="1" kern="0" noProof="0">
              <a:solidFill>
                <a:srgbClr val="E04145"/>
              </a:solidFill>
              <a:latin typeface="Trebuchet MS" panose="020B0603020202020204" pitchFamily="34" charset="0"/>
              <a:ea typeface="ＭＳ Ｐゴシック" panose="020B0600070205080204" pitchFamily="34" charset="-128"/>
              <a:cs typeface="Arial" panose="020B0604020202020204" pitchFamily="34" charset="0"/>
              <a:sym typeface="Calibri" panose="020F0502020204030204" pitchFamily="34" charset="0"/>
            </a:endParaRPr>
          </a:p>
        </p:txBody>
      </p:sp>
      <p:sp>
        <p:nvSpPr>
          <p:cNvPr id="1027" name="Shape 10"/>
          <p:cNvSpPr txBox="1">
            <a:spLocks noGrp="1"/>
          </p:cNvSpPr>
          <p:nvPr>
            <p:ph type="body" idx="1"/>
          </p:nvPr>
        </p:nvSpPr>
        <p:spPr bwMode="auto">
          <a:xfrm>
            <a:off x="457200" y="1200150"/>
            <a:ext cx="8229600" cy="221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endParaRPr lang="en-US" sz="1800" noProof="0">
              <a:solidFill>
                <a:srgbClr val="414141"/>
              </a:solidFill>
              <a:latin typeface="Trebuchet MS" panose="020B0603020202020204" pitchFamily="34" charset="0"/>
            </a:endParaRPr>
          </a:p>
        </p:txBody>
      </p:sp>
    </p:spTree>
  </p:cSld>
  <p:clrMap bg1="lt1" tx1="dk1" bg2="dk2" tx2="lt2" accent1="accent1" accent2="accent2" accent3="accent3" accent4="accent4" accent5="accent5" accent6="accent6" hlink="hlink" folHlink="folHlink"/>
  <p:sldLayoutIdLst>
    <p:sldLayoutId id="2147483737" r:id="rId1"/>
    <p:sldLayoutId id="2147483758" r:id="rId2"/>
    <p:sldLayoutId id="2147483759" r:id="rId3"/>
    <p:sldLayoutId id="2147483760" r:id="rId4"/>
    <p:sldLayoutId id="2147483749" r:id="rId5"/>
    <p:sldLayoutId id="2147483750" r:id="rId6"/>
    <p:sldLayoutId id="2147483755" r:id="rId7"/>
    <p:sldLayoutId id="2147483756" r:id="rId8"/>
    <p:sldLayoutId id="2147483752" r:id="rId9"/>
    <p:sldLayoutId id="2147483741" r:id="rId10"/>
    <p:sldLayoutId id="2147483740" r:id="rId11"/>
    <p:sldLayoutId id="2147483739" r:id="rId12"/>
    <p:sldLayoutId id="2147483754" r:id="rId13"/>
    <p:sldLayoutId id="2147483744" r:id="rId14"/>
    <p:sldLayoutId id="2147483761" r:id="rId15"/>
    <p:sldLayoutId id="2147483743" r:id="rId16"/>
    <p:sldLayoutId id="2147483751" r:id="rId17"/>
    <p:sldLayoutId id="2147483745" r:id="rId18"/>
    <p:sldLayoutId id="2147483753" r:id="rId19"/>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28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algn="l" rtl="0" eaLnBrk="0" fontAlgn="base" hangingPunct="0">
        <a:spcBef>
          <a:spcPct val="0"/>
        </a:spcBef>
        <a:spcAft>
          <a:spcPct val="0"/>
        </a:spcAft>
        <a:defRPr sz="1400">
          <a:solidFill>
            <a:srgbClr val="000000"/>
          </a:solidFill>
          <a:latin typeface="Arial"/>
          <a:ea typeface="ＭＳ Ｐゴシック" charset="0"/>
          <a:cs typeface="Arial"/>
          <a:sym typeface="Arial" panose="020B0604020202020204" pitchFamily="34" charset="0"/>
          <a:rtl val="0"/>
        </a:defRPr>
      </a:lvl2pPr>
      <a:lvl3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portal.ids-astra.com/login" TargetMode="Externa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5B703D-2A09-401F-93E1-3F163642F312}"/>
              </a:ext>
            </a:extLst>
          </p:cNvPr>
          <p:cNvSpPr>
            <a:spLocks noGrp="1"/>
          </p:cNvSpPr>
          <p:nvPr>
            <p:ph type="body" sz="quarter" idx="12"/>
          </p:nvPr>
        </p:nvSpPr>
        <p:spPr/>
        <p:txBody>
          <a:bodyPr/>
          <a:lstStyle/>
          <a:p>
            <a:r>
              <a:rPr lang="en-US" sz="1800">
                <a:effectLst/>
                <a:latin typeface="PT Sans" panose="020B0503020203020204" pitchFamily="34" charset="0"/>
                <a:ea typeface="Times New Roman" panose="02020603050405020304" pitchFamily="18" charset="0"/>
              </a:rPr>
              <a:t>Parts – Optimizing Parts Inventory Management </a:t>
            </a:r>
            <a:endParaRPr lang="en-US" sz="1800">
              <a:effectLst/>
              <a:latin typeface="Calibri" panose="020F0502020204030204" pitchFamily="34" charset="0"/>
              <a:ea typeface="Calibri" panose="020F0502020204030204" pitchFamily="34" charset="0"/>
            </a:endParaRPr>
          </a:p>
          <a:p>
            <a:endParaRPr lang="en-US"/>
          </a:p>
        </p:txBody>
      </p:sp>
      <p:sp>
        <p:nvSpPr>
          <p:cNvPr id="2" name="Text Placeholder 1">
            <a:extLst>
              <a:ext uri="{FF2B5EF4-FFF2-40B4-BE49-F238E27FC236}">
                <a16:creationId xmlns:a16="http://schemas.microsoft.com/office/drawing/2014/main" id="{136DC143-BC8E-E720-174F-17C04C04F797}"/>
              </a:ext>
            </a:extLst>
          </p:cNvPr>
          <p:cNvSpPr>
            <a:spLocks noGrp="1"/>
          </p:cNvSpPr>
          <p:nvPr>
            <p:ph type="body" sz="quarter" idx="13"/>
          </p:nvPr>
        </p:nvSpPr>
        <p:spPr/>
        <p:txBody>
          <a:bodyPr/>
          <a:lstStyle/>
          <a:p>
            <a:r>
              <a:rPr lang="en-US"/>
              <a:t>	February 2024</a:t>
            </a:r>
          </a:p>
        </p:txBody>
      </p:sp>
    </p:spTree>
    <p:extLst>
      <p:ext uri="{BB962C8B-B14F-4D97-AF65-F5344CB8AC3E}">
        <p14:creationId xmlns:p14="http://schemas.microsoft.com/office/powerpoint/2010/main" val="338968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C63D3D-5359-1150-8E43-8B1759FB55D0}"/>
              </a:ext>
            </a:extLst>
          </p:cNvPr>
          <p:cNvSpPr>
            <a:spLocks noGrp="1"/>
          </p:cNvSpPr>
          <p:nvPr>
            <p:ph type="body" sz="quarter" idx="12"/>
          </p:nvPr>
        </p:nvSpPr>
        <p:spPr/>
        <p:txBody>
          <a:bodyPr/>
          <a:lstStyle/>
          <a:p>
            <a:r>
              <a:rPr lang="en-US" dirty="0"/>
              <a:t>Ways to Generate Recommended Orders</a:t>
            </a:r>
          </a:p>
          <a:p>
            <a:endParaRPr lang="en-US" dirty="0"/>
          </a:p>
        </p:txBody>
      </p:sp>
      <p:sp>
        <p:nvSpPr>
          <p:cNvPr id="3" name="Text Placeholder 2">
            <a:extLst>
              <a:ext uri="{FF2B5EF4-FFF2-40B4-BE49-F238E27FC236}">
                <a16:creationId xmlns:a16="http://schemas.microsoft.com/office/drawing/2014/main" id="{BE87C360-A266-3CB3-3AF1-6B8BC2783678}"/>
              </a:ext>
            </a:extLst>
          </p:cNvPr>
          <p:cNvSpPr>
            <a:spLocks noGrp="1"/>
          </p:cNvSpPr>
          <p:nvPr>
            <p:ph type="body" sz="quarter" idx="13"/>
          </p:nvPr>
        </p:nvSpPr>
        <p:spPr/>
        <p:txBody>
          <a:bodyPr/>
          <a:lstStyle/>
          <a:p>
            <a:r>
              <a:rPr lang="en-US" dirty="0"/>
              <a:t>Update Purchase Orders</a:t>
            </a:r>
          </a:p>
        </p:txBody>
      </p:sp>
      <p:pic>
        <p:nvPicPr>
          <p:cNvPr id="6" name="Picture 5">
            <a:extLst>
              <a:ext uri="{FF2B5EF4-FFF2-40B4-BE49-F238E27FC236}">
                <a16:creationId xmlns:a16="http://schemas.microsoft.com/office/drawing/2014/main" id="{709BC4BA-EA34-C766-2F27-61CE0D4B328C}"/>
              </a:ext>
            </a:extLst>
          </p:cNvPr>
          <p:cNvPicPr>
            <a:picLocks noChangeAspect="1"/>
          </p:cNvPicPr>
          <p:nvPr/>
        </p:nvPicPr>
        <p:blipFill>
          <a:blip r:embed="rId2"/>
          <a:stretch>
            <a:fillRect/>
          </a:stretch>
        </p:blipFill>
        <p:spPr>
          <a:xfrm>
            <a:off x="271230" y="1634288"/>
            <a:ext cx="8434221" cy="2801257"/>
          </a:xfrm>
          <a:prstGeom prst="rect">
            <a:avLst/>
          </a:prstGeom>
        </p:spPr>
      </p:pic>
    </p:spTree>
    <p:extLst>
      <p:ext uri="{BB962C8B-B14F-4D97-AF65-F5344CB8AC3E}">
        <p14:creationId xmlns:p14="http://schemas.microsoft.com/office/powerpoint/2010/main" val="276890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C63D3D-5359-1150-8E43-8B1759FB55D0}"/>
              </a:ext>
            </a:extLst>
          </p:cNvPr>
          <p:cNvSpPr>
            <a:spLocks noGrp="1"/>
          </p:cNvSpPr>
          <p:nvPr>
            <p:ph type="body" sz="quarter" idx="12"/>
          </p:nvPr>
        </p:nvSpPr>
        <p:spPr/>
        <p:txBody>
          <a:bodyPr/>
          <a:lstStyle/>
          <a:p>
            <a:r>
              <a:rPr lang="en-US" dirty="0"/>
              <a:t>Ways to Generate Recommended Orders Cont.</a:t>
            </a:r>
          </a:p>
          <a:p>
            <a:endParaRPr lang="en-US" dirty="0"/>
          </a:p>
        </p:txBody>
      </p:sp>
      <p:sp>
        <p:nvSpPr>
          <p:cNvPr id="3" name="Text Placeholder 2">
            <a:extLst>
              <a:ext uri="{FF2B5EF4-FFF2-40B4-BE49-F238E27FC236}">
                <a16:creationId xmlns:a16="http://schemas.microsoft.com/office/drawing/2014/main" id="{BE87C360-A266-3CB3-3AF1-6B8BC2783678}"/>
              </a:ext>
            </a:extLst>
          </p:cNvPr>
          <p:cNvSpPr>
            <a:spLocks noGrp="1"/>
          </p:cNvSpPr>
          <p:nvPr>
            <p:ph type="body" sz="quarter" idx="13"/>
          </p:nvPr>
        </p:nvSpPr>
        <p:spPr>
          <a:xfrm>
            <a:off x="301257" y="1774098"/>
            <a:ext cx="1636453" cy="1595303"/>
          </a:xfrm>
        </p:spPr>
        <p:txBody>
          <a:bodyPr/>
          <a:lstStyle/>
          <a:p>
            <a:r>
              <a:rPr lang="en-US" dirty="0"/>
              <a:t>Manage Parts</a:t>
            </a:r>
          </a:p>
          <a:p>
            <a:endParaRPr lang="en-US" dirty="0"/>
          </a:p>
          <a:p>
            <a:pPr marL="285750" indent="-285750">
              <a:buFont typeface="Arial" panose="020B0604020202020204" pitchFamily="34" charset="0"/>
              <a:buChar char="•"/>
            </a:pPr>
            <a:r>
              <a:rPr lang="en-US" dirty="0"/>
              <a:t>Grid Exporting</a:t>
            </a:r>
          </a:p>
        </p:txBody>
      </p:sp>
      <p:pic>
        <p:nvPicPr>
          <p:cNvPr id="6" name="Picture 5">
            <a:extLst>
              <a:ext uri="{FF2B5EF4-FFF2-40B4-BE49-F238E27FC236}">
                <a16:creationId xmlns:a16="http://schemas.microsoft.com/office/drawing/2014/main" id="{0697A828-8055-1BBC-DFD5-369DB3928F3D}"/>
              </a:ext>
            </a:extLst>
          </p:cNvPr>
          <p:cNvPicPr>
            <a:picLocks noChangeAspect="1"/>
          </p:cNvPicPr>
          <p:nvPr/>
        </p:nvPicPr>
        <p:blipFill>
          <a:blip r:embed="rId2"/>
          <a:stretch>
            <a:fillRect/>
          </a:stretch>
        </p:blipFill>
        <p:spPr>
          <a:xfrm>
            <a:off x="2231136" y="912328"/>
            <a:ext cx="6678778" cy="3530721"/>
          </a:xfrm>
          <a:prstGeom prst="rect">
            <a:avLst/>
          </a:prstGeom>
        </p:spPr>
      </p:pic>
    </p:spTree>
    <p:extLst>
      <p:ext uri="{BB962C8B-B14F-4D97-AF65-F5344CB8AC3E}">
        <p14:creationId xmlns:p14="http://schemas.microsoft.com/office/powerpoint/2010/main" val="264456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3AC4E0-0601-F55B-2415-591E69F21347}"/>
              </a:ext>
            </a:extLst>
          </p:cNvPr>
          <p:cNvSpPr>
            <a:spLocks noGrp="1"/>
          </p:cNvSpPr>
          <p:nvPr>
            <p:ph type="body" sz="quarter" idx="12"/>
          </p:nvPr>
        </p:nvSpPr>
        <p:spPr/>
        <p:txBody>
          <a:bodyPr/>
          <a:lstStyle/>
          <a:p>
            <a:r>
              <a:rPr lang="en-US"/>
              <a:t>Uncovering &amp; Managing Obsolete Parts</a:t>
            </a:r>
          </a:p>
        </p:txBody>
      </p:sp>
      <p:sp>
        <p:nvSpPr>
          <p:cNvPr id="5" name="Text Placeholder 4">
            <a:extLst>
              <a:ext uri="{FF2B5EF4-FFF2-40B4-BE49-F238E27FC236}">
                <a16:creationId xmlns:a16="http://schemas.microsoft.com/office/drawing/2014/main" id="{3A5F1202-3671-0E32-8337-44CDFB5CB461}"/>
              </a:ext>
            </a:extLst>
          </p:cNvPr>
          <p:cNvSpPr>
            <a:spLocks noGrp="1"/>
          </p:cNvSpPr>
          <p:nvPr>
            <p:ph type="body" sz="quarter" idx="13"/>
          </p:nvPr>
        </p:nvSpPr>
        <p:spPr/>
        <p:txBody>
          <a:bodyPr/>
          <a:lstStyle/>
          <a:p>
            <a:r>
              <a:rPr lang="en-US"/>
              <a:t>What are Obsolete Parts?</a:t>
            </a:r>
          </a:p>
          <a:p>
            <a:r>
              <a:rPr lang="en-US"/>
              <a:t>Viewing Obsolete Parts</a:t>
            </a:r>
          </a:p>
          <a:p>
            <a:r>
              <a:rPr lang="en-US"/>
              <a:t>What to do with Obsolete Parts?</a:t>
            </a:r>
          </a:p>
        </p:txBody>
      </p:sp>
    </p:spTree>
    <p:extLst>
      <p:ext uri="{BB962C8B-B14F-4D97-AF65-F5344CB8AC3E}">
        <p14:creationId xmlns:p14="http://schemas.microsoft.com/office/powerpoint/2010/main" val="4007446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D57504-ED38-6EC7-8A05-009D6C2D2FA7}"/>
              </a:ext>
            </a:extLst>
          </p:cNvPr>
          <p:cNvSpPr>
            <a:spLocks noGrp="1"/>
          </p:cNvSpPr>
          <p:nvPr>
            <p:ph type="body" sz="quarter" idx="12"/>
          </p:nvPr>
        </p:nvSpPr>
        <p:spPr/>
        <p:txBody>
          <a:bodyPr/>
          <a:lstStyle/>
          <a:p>
            <a:r>
              <a:rPr lang="en-US"/>
              <a:t>What are Obsolete Parts?</a:t>
            </a:r>
          </a:p>
        </p:txBody>
      </p:sp>
      <p:sp>
        <p:nvSpPr>
          <p:cNvPr id="3" name="Text Placeholder 2">
            <a:extLst>
              <a:ext uri="{FF2B5EF4-FFF2-40B4-BE49-F238E27FC236}">
                <a16:creationId xmlns:a16="http://schemas.microsoft.com/office/drawing/2014/main" id="{63D22433-8D8B-B6D5-B01D-8B40F01C6470}"/>
              </a:ext>
            </a:extLst>
          </p:cNvPr>
          <p:cNvSpPr>
            <a:spLocks noGrp="1"/>
          </p:cNvSpPr>
          <p:nvPr>
            <p:ph type="body" sz="quarter" idx="13"/>
          </p:nvPr>
        </p:nvSpPr>
        <p:spPr/>
        <p:txBody>
          <a:bodyPr/>
          <a:lstStyle/>
          <a:p>
            <a:r>
              <a:rPr lang="en-US" sz="2000"/>
              <a:t>Obsolete parts are parts that have not moved via selling and/or receiving.</a:t>
            </a:r>
          </a:p>
          <a:p>
            <a:pPr lvl="1"/>
            <a:r>
              <a:rPr lang="en-US" sz="2000"/>
              <a:t>Example:</a:t>
            </a:r>
          </a:p>
        </p:txBody>
      </p:sp>
      <p:pic>
        <p:nvPicPr>
          <p:cNvPr id="5" name="Picture 4">
            <a:extLst>
              <a:ext uri="{FF2B5EF4-FFF2-40B4-BE49-F238E27FC236}">
                <a16:creationId xmlns:a16="http://schemas.microsoft.com/office/drawing/2014/main" id="{AC62507D-E756-A140-A69C-6387B05B0FC1}"/>
              </a:ext>
            </a:extLst>
          </p:cNvPr>
          <p:cNvPicPr>
            <a:picLocks noChangeAspect="1"/>
          </p:cNvPicPr>
          <p:nvPr/>
        </p:nvPicPr>
        <p:blipFill>
          <a:blip r:embed="rId2"/>
          <a:stretch>
            <a:fillRect/>
          </a:stretch>
        </p:blipFill>
        <p:spPr>
          <a:xfrm>
            <a:off x="1407264" y="2736400"/>
            <a:ext cx="5752381" cy="476190"/>
          </a:xfrm>
          <a:prstGeom prst="rect">
            <a:avLst/>
          </a:prstGeom>
        </p:spPr>
      </p:pic>
    </p:spTree>
    <p:extLst>
      <p:ext uri="{BB962C8B-B14F-4D97-AF65-F5344CB8AC3E}">
        <p14:creationId xmlns:p14="http://schemas.microsoft.com/office/powerpoint/2010/main" val="96690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3C68-E4A0-7758-C745-7A348BDA1E67}"/>
              </a:ext>
            </a:extLst>
          </p:cNvPr>
          <p:cNvSpPr>
            <a:spLocks noGrp="1"/>
          </p:cNvSpPr>
          <p:nvPr>
            <p:ph type="body" sz="quarter" idx="12"/>
          </p:nvPr>
        </p:nvSpPr>
        <p:spPr/>
        <p:txBody>
          <a:bodyPr/>
          <a:lstStyle/>
          <a:p>
            <a:r>
              <a:rPr lang="en-US"/>
              <a:t>Viewing Obsolete Parts</a:t>
            </a:r>
          </a:p>
        </p:txBody>
      </p:sp>
      <p:sp>
        <p:nvSpPr>
          <p:cNvPr id="3" name="Text Placeholder 2">
            <a:extLst>
              <a:ext uri="{FF2B5EF4-FFF2-40B4-BE49-F238E27FC236}">
                <a16:creationId xmlns:a16="http://schemas.microsoft.com/office/drawing/2014/main" id="{311D795E-162F-BF95-B5B8-9E4A0C100A53}"/>
              </a:ext>
            </a:extLst>
          </p:cNvPr>
          <p:cNvSpPr>
            <a:spLocks noGrp="1"/>
          </p:cNvSpPr>
          <p:nvPr>
            <p:ph type="body" sz="quarter" idx="13"/>
          </p:nvPr>
        </p:nvSpPr>
        <p:spPr>
          <a:xfrm>
            <a:off x="75304" y="1081164"/>
            <a:ext cx="3588391" cy="3117761"/>
          </a:xfrm>
        </p:spPr>
        <p:txBody>
          <a:bodyPr/>
          <a:lstStyle/>
          <a:p>
            <a:r>
              <a:rPr lang="en-US" sz="1400"/>
              <a:t>Parts Manager</a:t>
            </a:r>
          </a:p>
          <a:p>
            <a:pPr lvl="1"/>
            <a:r>
              <a:rPr lang="en-US" sz="1400"/>
              <a:t>Select Obsolete Tab</a:t>
            </a:r>
          </a:p>
          <a:p>
            <a:pPr lvl="1"/>
            <a:r>
              <a:rPr lang="en-US" sz="1400"/>
              <a:t>Check Obsolete Parts</a:t>
            </a:r>
          </a:p>
          <a:p>
            <a:pPr lvl="1"/>
            <a:r>
              <a:rPr lang="en-US" sz="1400"/>
              <a:t>Run by Specific Vendor or All</a:t>
            </a:r>
          </a:p>
          <a:p>
            <a:pPr lvl="1"/>
            <a:r>
              <a:rPr lang="en-US" sz="1400"/>
              <a:t>Input “Not Sold Since” and “Received Prior To” depending on what you consider obsolete</a:t>
            </a:r>
          </a:p>
          <a:p>
            <a:pPr lvl="1"/>
            <a:r>
              <a:rPr lang="en-US" sz="1400"/>
              <a:t>Select Parts</a:t>
            </a:r>
          </a:p>
        </p:txBody>
      </p:sp>
      <p:pic>
        <p:nvPicPr>
          <p:cNvPr id="7" name="Picture 6">
            <a:extLst>
              <a:ext uri="{FF2B5EF4-FFF2-40B4-BE49-F238E27FC236}">
                <a16:creationId xmlns:a16="http://schemas.microsoft.com/office/drawing/2014/main" id="{9606BA63-AFC6-3938-F017-C33EAA708C4E}"/>
              </a:ext>
            </a:extLst>
          </p:cNvPr>
          <p:cNvPicPr>
            <a:picLocks noChangeAspect="1"/>
          </p:cNvPicPr>
          <p:nvPr/>
        </p:nvPicPr>
        <p:blipFill>
          <a:blip r:embed="rId2"/>
          <a:stretch>
            <a:fillRect/>
          </a:stretch>
        </p:blipFill>
        <p:spPr>
          <a:xfrm>
            <a:off x="3663695" y="1196989"/>
            <a:ext cx="5288890" cy="2749522"/>
          </a:xfrm>
          <a:prstGeom prst="rect">
            <a:avLst/>
          </a:prstGeom>
        </p:spPr>
      </p:pic>
    </p:spTree>
    <p:extLst>
      <p:ext uri="{BB962C8B-B14F-4D97-AF65-F5344CB8AC3E}">
        <p14:creationId xmlns:p14="http://schemas.microsoft.com/office/powerpoint/2010/main" val="141265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2F336-AFFA-1286-AA98-6CF2A13A84C7}"/>
              </a:ext>
            </a:extLst>
          </p:cNvPr>
          <p:cNvSpPr>
            <a:spLocks noGrp="1"/>
          </p:cNvSpPr>
          <p:nvPr>
            <p:ph type="body" sz="quarter" idx="12"/>
          </p:nvPr>
        </p:nvSpPr>
        <p:spPr/>
        <p:txBody>
          <a:bodyPr/>
          <a:lstStyle/>
          <a:p>
            <a:r>
              <a:rPr lang="en-US"/>
              <a:t>What to do with Obsolete Parts?</a:t>
            </a:r>
          </a:p>
        </p:txBody>
      </p:sp>
      <p:sp>
        <p:nvSpPr>
          <p:cNvPr id="3" name="Text Placeholder 2">
            <a:extLst>
              <a:ext uri="{FF2B5EF4-FFF2-40B4-BE49-F238E27FC236}">
                <a16:creationId xmlns:a16="http://schemas.microsoft.com/office/drawing/2014/main" id="{5C351519-B596-D2D0-EFDA-7EFA7D6789B3}"/>
              </a:ext>
            </a:extLst>
          </p:cNvPr>
          <p:cNvSpPr>
            <a:spLocks noGrp="1"/>
          </p:cNvSpPr>
          <p:nvPr>
            <p:ph type="body" sz="quarter" idx="13"/>
          </p:nvPr>
        </p:nvSpPr>
        <p:spPr>
          <a:xfrm>
            <a:off x="287750" y="1073440"/>
            <a:ext cx="3970926" cy="1643063"/>
          </a:xfrm>
        </p:spPr>
        <p:txBody>
          <a:bodyPr/>
          <a:lstStyle/>
          <a:p>
            <a:r>
              <a:rPr lang="en-US" sz="1200" dirty="0"/>
              <a:t>Set Sale Price</a:t>
            </a:r>
          </a:p>
          <a:p>
            <a:pPr lvl="1"/>
            <a:r>
              <a:rPr lang="en-US" sz="1200" dirty="0"/>
              <a:t>Allows you to set permanent or temporary sale price</a:t>
            </a:r>
          </a:p>
          <a:p>
            <a:r>
              <a:rPr lang="en-US" sz="1200" dirty="0"/>
              <a:t>Scrap Part</a:t>
            </a:r>
          </a:p>
          <a:p>
            <a:pPr lvl="1"/>
            <a:r>
              <a:rPr lang="en-US" sz="1200" dirty="0"/>
              <a:t>Does a stock adjustment on the parts quantity (Have conversation with accounting prior)</a:t>
            </a:r>
          </a:p>
          <a:p>
            <a:pPr lvl="1"/>
            <a:r>
              <a:rPr lang="en-US" sz="1200" dirty="0"/>
              <a:t>Some dealers prefer writing down the avg cost vs QOH</a:t>
            </a:r>
          </a:p>
          <a:p>
            <a:r>
              <a:rPr lang="en-US" sz="1200" dirty="0"/>
              <a:t>Create Return PO</a:t>
            </a:r>
          </a:p>
          <a:p>
            <a:pPr lvl="1"/>
            <a:r>
              <a:rPr lang="en-US" sz="1200" dirty="0"/>
              <a:t>Return to supplier if within contract terms</a:t>
            </a:r>
            <a:endParaRPr lang="en-US" sz="1400" dirty="0"/>
          </a:p>
        </p:txBody>
      </p:sp>
      <p:pic>
        <p:nvPicPr>
          <p:cNvPr id="7" name="Picture 6">
            <a:extLst>
              <a:ext uri="{FF2B5EF4-FFF2-40B4-BE49-F238E27FC236}">
                <a16:creationId xmlns:a16="http://schemas.microsoft.com/office/drawing/2014/main" id="{AC8EA576-5630-2641-47A4-3B45C864EC5B}"/>
              </a:ext>
            </a:extLst>
          </p:cNvPr>
          <p:cNvPicPr>
            <a:picLocks noChangeAspect="1"/>
          </p:cNvPicPr>
          <p:nvPr/>
        </p:nvPicPr>
        <p:blipFill>
          <a:blip r:embed="rId2"/>
          <a:stretch>
            <a:fillRect/>
          </a:stretch>
        </p:blipFill>
        <p:spPr>
          <a:xfrm>
            <a:off x="4411539" y="1229575"/>
            <a:ext cx="4732461" cy="2990789"/>
          </a:xfrm>
          <a:prstGeom prst="rect">
            <a:avLst/>
          </a:prstGeom>
        </p:spPr>
      </p:pic>
    </p:spTree>
    <p:extLst>
      <p:ext uri="{BB962C8B-B14F-4D97-AF65-F5344CB8AC3E}">
        <p14:creationId xmlns:p14="http://schemas.microsoft.com/office/powerpoint/2010/main" val="16811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2F336-AFFA-1286-AA98-6CF2A13A84C7}"/>
              </a:ext>
            </a:extLst>
          </p:cNvPr>
          <p:cNvSpPr>
            <a:spLocks noGrp="1"/>
          </p:cNvSpPr>
          <p:nvPr>
            <p:ph type="body" sz="quarter" idx="12"/>
          </p:nvPr>
        </p:nvSpPr>
        <p:spPr/>
        <p:txBody>
          <a:bodyPr/>
          <a:lstStyle/>
          <a:p>
            <a:r>
              <a:rPr lang="en-US"/>
              <a:t>What to do with Obsolete Parts?</a:t>
            </a:r>
          </a:p>
        </p:txBody>
      </p:sp>
      <p:sp>
        <p:nvSpPr>
          <p:cNvPr id="3" name="Text Placeholder 2">
            <a:extLst>
              <a:ext uri="{FF2B5EF4-FFF2-40B4-BE49-F238E27FC236}">
                <a16:creationId xmlns:a16="http://schemas.microsoft.com/office/drawing/2014/main" id="{5C351519-B596-D2D0-EFDA-7EFA7D6789B3}"/>
              </a:ext>
            </a:extLst>
          </p:cNvPr>
          <p:cNvSpPr>
            <a:spLocks noGrp="1"/>
          </p:cNvSpPr>
          <p:nvPr>
            <p:ph type="body" sz="quarter" idx="13"/>
          </p:nvPr>
        </p:nvSpPr>
        <p:spPr>
          <a:xfrm>
            <a:off x="287750" y="1073440"/>
            <a:ext cx="8344698" cy="1643063"/>
          </a:xfrm>
        </p:spPr>
        <p:txBody>
          <a:bodyPr/>
          <a:lstStyle/>
          <a:p>
            <a:r>
              <a:rPr lang="en-US" sz="1400" dirty="0"/>
              <a:t>Best Practices</a:t>
            </a:r>
          </a:p>
          <a:p>
            <a:pPr lvl="1"/>
            <a:r>
              <a:rPr lang="en-US" sz="1400" dirty="0"/>
              <a:t>If obsolete parts are physically being thrown out then QOH adjustment, if parts are being kept then write down avg cost and move them into special bin location. Obsolete parts that are kept are not worth the value of employee labor to continually count.</a:t>
            </a:r>
          </a:p>
        </p:txBody>
      </p:sp>
    </p:spTree>
    <p:extLst>
      <p:ext uri="{BB962C8B-B14F-4D97-AF65-F5344CB8AC3E}">
        <p14:creationId xmlns:p14="http://schemas.microsoft.com/office/powerpoint/2010/main" val="190536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2F336-AFFA-1286-AA98-6CF2A13A84C7}"/>
              </a:ext>
            </a:extLst>
          </p:cNvPr>
          <p:cNvSpPr>
            <a:spLocks noGrp="1"/>
          </p:cNvSpPr>
          <p:nvPr>
            <p:ph type="body" sz="quarter" idx="12"/>
          </p:nvPr>
        </p:nvSpPr>
        <p:spPr/>
        <p:txBody>
          <a:bodyPr/>
          <a:lstStyle/>
          <a:p>
            <a:r>
              <a:rPr lang="en-US"/>
              <a:t>What to do with Obsolete Parts? Cont.</a:t>
            </a:r>
          </a:p>
        </p:txBody>
      </p:sp>
      <p:sp>
        <p:nvSpPr>
          <p:cNvPr id="3" name="Text Placeholder 2">
            <a:extLst>
              <a:ext uri="{FF2B5EF4-FFF2-40B4-BE49-F238E27FC236}">
                <a16:creationId xmlns:a16="http://schemas.microsoft.com/office/drawing/2014/main" id="{5C351519-B596-D2D0-EFDA-7EFA7D6789B3}"/>
              </a:ext>
            </a:extLst>
          </p:cNvPr>
          <p:cNvSpPr>
            <a:spLocks noGrp="1"/>
          </p:cNvSpPr>
          <p:nvPr>
            <p:ph type="body" sz="quarter" idx="13"/>
          </p:nvPr>
        </p:nvSpPr>
        <p:spPr>
          <a:xfrm>
            <a:off x="414481" y="1868991"/>
            <a:ext cx="2772793" cy="1405517"/>
          </a:xfrm>
        </p:spPr>
        <p:txBody>
          <a:bodyPr/>
          <a:lstStyle/>
          <a:p>
            <a:pPr marL="0" indent="0">
              <a:buNone/>
            </a:pPr>
            <a:r>
              <a:rPr lang="en-US" sz="1600" dirty="0"/>
              <a:t>Setting actions on all or individual obsolete parts </a:t>
            </a:r>
          </a:p>
        </p:txBody>
      </p:sp>
      <p:pic>
        <p:nvPicPr>
          <p:cNvPr id="6" name="Picture 5">
            <a:extLst>
              <a:ext uri="{FF2B5EF4-FFF2-40B4-BE49-F238E27FC236}">
                <a16:creationId xmlns:a16="http://schemas.microsoft.com/office/drawing/2014/main" id="{3243CE8F-9234-E260-EB42-B715D6E96E52}"/>
              </a:ext>
            </a:extLst>
          </p:cNvPr>
          <p:cNvPicPr>
            <a:picLocks noChangeAspect="1"/>
          </p:cNvPicPr>
          <p:nvPr/>
        </p:nvPicPr>
        <p:blipFill>
          <a:blip r:embed="rId2"/>
          <a:stretch>
            <a:fillRect/>
          </a:stretch>
        </p:blipFill>
        <p:spPr>
          <a:xfrm>
            <a:off x="3459372" y="912328"/>
            <a:ext cx="5430321" cy="3538401"/>
          </a:xfrm>
          <a:prstGeom prst="rect">
            <a:avLst/>
          </a:prstGeom>
        </p:spPr>
      </p:pic>
    </p:spTree>
    <p:extLst>
      <p:ext uri="{BB962C8B-B14F-4D97-AF65-F5344CB8AC3E}">
        <p14:creationId xmlns:p14="http://schemas.microsoft.com/office/powerpoint/2010/main" val="2466186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2F336-AFFA-1286-AA98-6CF2A13A84C7}"/>
              </a:ext>
            </a:extLst>
          </p:cNvPr>
          <p:cNvSpPr>
            <a:spLocks noGrp="1"/>
          </p:cNvSpPr>
          <p:nvPr>
            <p:ph type="body" sz="quarter" idx="12"/>
          </p:nvPr>
        </p:nvSpPr>
        <p:spPr/>
        <p:txBody>
          <a:bodyPr/>
          <a:lstStyle/>
          <a:p>
            <a:r>
              <a:rPr lang="en-US"/>
              <a:t>What to do with Obsolete Parts? Cont.</a:t>
            </a:r>
          </a:p>
        </p:txBody>
      </p:sp>
      <p:sp>
        <p:nvSpPr>
          <p:cNvPr id="3" name="Text Placeholder 2">
            <a:extLst>
              <a:ext uri="{FF2B5EF4-FFF2-40B4-BE49-F238E27FC236}">
                <a16:creationId xmlns:a16="http://schemas.microsoft.com/office/drawing/2014/main" id="{5C351519-B596-D2D0-EFDA-7EFA7D6789B3}"/>
              </a:ext>
            </a:extLst>
          </p:cNvPr>
          <p:cNvSpPr>
            <a:spLocks noGrp="1"/>
          </p:cNvSpPr>
          <p:nvPr>
            <p:ph type="body" sz="quarter" idx="13"/>
          </p:nvPr>
        </p:nvSpPr>
        <p:spPr>
          <a:xfrm>
            <a:off x="594683" y="1081907"/>
            <a:ext cx="2772793" cy="3307213"/>
          </a:xfrm>
        </p:spPr>
        <p:txBody>
          <a:bodyPr/>
          <a:lstStyle/>
          <a:p>
            <a:r>
              <a:rPr lang="en-US" sz="1600" dirty="0">
                <a:latin typeface="Trebuchet MS"/>
                <a:ea typeface="ＭＳ Ｐゴシック"/>
              </a:rPr>
              <a:t>Parts Deletion Routine</a:t>
            </a:r>
          </a:p>
          <a:p>
            <a:pPr lvl="1">
              <a:buFont typeface="Courier New" panose="020B0604020202020204" pitchFamily="34" charset="0"/>
              <a:buChar char="o"/>
            </a:pPr>
            <a:r>
              <a:rPr lang="en-US" sz="1600" dirty="0">
                <a:solidFill>
                  <a:srgbClr val="1F1939"/>
                </a:solidFill>
                <a:latin typeface="Trebuchet MS"/>
                <a:ea typeface="ＭＳ Ｐゴシック"/>
              </a:rPr>
              <a:t>Mass Move Parts </a:t>
            </a:r>
            <a:r>
              <a:rPr lang="en-US" sz="1600" b="1" i="1" u="sng" dirty="0">
                <a:solidFill>
                  <a:srgbClr val="1F1939"/>
                </a:solidFill>
                <a:latin typeface="Trebuchet MS"/>
                <a:ea typeface="ＭＳ Ｐゴシック"/>
              </a:rPr>
              <a:t>w/out on hand quantity</a:t>
            </a:r>
            <a:r>
              <a:rPr lang="en-US" sz="1600" dirty="0">
                <a:solidFill>
                  <a:srgbClr val="1F1939"/>
                </a:solidFill>
                <a:latin typeface="Trebuchet MS"/>
                <a:ea typeface="ＭＳ Ｐゴシック"/>
              </a:rPr>
              <a:t> from Local File to Master File</a:t>
            </a:r>
          </a:p>
          <a:p>
            <a:r>
              <a:rPr lang="en-US" sz="1600" dirty="0">
                <a:latin typeface="Trebuchet MS"/>
                <a:ea typeface="ＭＳ Ｐゴシック"/>
              </a:rPr>
              <a:t>Builds Full List Instead of Capping at 500 Now</a:t>
            </a:r>
            <a:endParaRPr lang="en-US" sz="1600" dirty="0">
              <a:solidFill>
                <a:srgbClr val="1F1939"/>
              </a:solidFill>
              <a:latin typeface="Trebuchet MS"/>
              <a:ea typeface="ＭＳ Ｐゴシック"/>
            </a:endParaRPr>
          </a:p>
          <a:p>
            <a:endParaRPr lang="en-US" sz="1600" dirty="0"/>
          </a:p>
        </p:txBody>
      </p:sp>
      <p:pic>
        <p:nvPicPr>
          <p:cNvPr id="4" name="Picture 3" descr="A screenshot of a computer&#10;&#10;Description automatically generated">
            <a:extLst>
              <a:ext uri="{FF2B5EF4-FFF2-40B4-BE49-F238E27FC236}">
                <a16:creationId xmlns:a16="http://schemas.microsoft.com/office/drawing/2014/main" id="{E14C03B9-445E-4B20-020F-53C556E98BF4}"/>
              </a:ext>
            </a:extLst>
          </p:cNvPr>
          <p:cNvPicPr>
            <a:picLocks noChangeAspect="1"/>
          </p:cNvPicPr>
          <p:nvPr/>
        </p:nvPicPr>
        <p:blipFill>
          <a:blip r:embed="rId2"/>
          <a:stretch>
            <a:fillRect/>
          </a:stretch>
        </p:blipFill>
        <p:spPr>
          <a:xfrm>
            <a:off x="3309169" y="909484"/>
            <a:ext cx="5684274" cy="3545758"/>
          </a:xfrm>
          <a:prstGeom prst="rect">
            <a:avLst/>
          </a:prstGeom>
        </p:spPr>
      </p:pic>
    </p:spTree>
    <p:extLst>
      <p:ext uri="{BB962C8B-B14F-4D97-AF65-F5344CB8AC3E}">
        <p14:creationId xmlns:p14="http://schemas.microsoft.com/office/powerpoint/2010/main" val="85501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2F336-AFFA-1286-AA98-6CF2A13A84C7}"/>
              </a:ext>
            </a:extLst>
          </p:cNvPr>
          <p:cNvSpPr>
            <a:spLocks noGrp="1"/>
          </p:cNvSpPr>
          <p:nvPr>
            <p:ph type="body" sz="quarter" idx="12"/>
          </p:nvPr>
        </p:nvSpPr>
        <p:spPr/>
        <p:txBody>
          <a:bodyPr/>
          <a:lstStyle/>
          <a:p>
            <a:r>
              <a:rPr lang="en-US"/>
              <a:t>What to do with Obsolete Parts? Cont.</a:t>
            </a:r>
          </a:p>
        </p:txBody>
      </p:sp>
      <p:pic>
        <p:nvPicPr>
          <p:cNvPr id="9" name="Picture 8">
            <a:extLst>
              <a:ext uri="{FF2B5EF4-FFF2-40B4-BE49-F238E27FC236}">
                <a16:creationId xmlns:a16="http://schemas.microsoft.com/office/drawing/2014/main" id="{256A0418-A9C1-C5D9-17BD-19CD872A5197}"/>
              </a:ext>
            </a:extLst>
          </p:cNvPr>
          <p:cNvPicPr>
            <a:picLocks noChangeAspect="1"/>
          </p:cNvPicPr>
          <p:nvPr/>
        </p:nvPicPr>
        <p:blipFill>
          <a:blip r:embed="rId2"/>
          <a:stretch>
            <a:fillRect/>
          </a:stretch>
        </p:blipFill>
        <p:spPr>
          <a:xfrm>
            <a:off x="1995054" y="912328"/>
            <a:ext cx="4400192" cy="3581440"/>
          </a:xfrm>
          <a:prstGeom prst="rect">
            <a:avLst/>
          </a:prstGeom>
        </p:spPr>
      </p:pic>
    </p:spTree>
    <p:extLst>
      <p:ext uri="{BB962C8B-B14F-4D97-AF65-F5344CB8AC3E}">
        <p14:creationId xmlns:p14="http://schemas.microsoft.com/office/powerpoint/2010/main" val="719095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72C322-2158-9E16-06F7-D26B848158C9}"/>
              </a:ext>
            </a:extLst>
          </p:cNvPr>
          <p:cNvSpPr>
            <a:spLocks noGrp="1"/>
          </p:cNvSpPr>
          <p:nvPr>
            <p:ph type="body" sz="quarter" idx="12"/>
          </p:nvPr>
        </p:nvSpPr>
        <p:spPr/>
        <p:txBody>
          <a:bodyPr/>
          <a:lstStyle/>
          <a:p>
            <a:r>
              <a:rPr lang="en-US"/>
              <a:t>Brandon Paisley</a:t>
            </a:r>
          </a:p>
        </p:txBody>
      </p:sp>
      <p:sp>
        <p:nvSpPr>
          <p:cNvPr id="6" name="Text Placeholder 5">
            <a:extLst>
              <a:ext uri="{FF2B5EF4-FFF2-40B4-BE49-F238E27FC236}">
                <a16:creationId xmlns:a16="http://schemas.microsoft.com/office/drawing/2014/main" id="{54414694-674F-7A3D-5ECD-F221BDB7172B}"/>
              </a:ext>
            </a:extLst>
          </p:cNvPr>
          <p:cNvSpPr>
            <a:spLocks noGrp="1"/>
          </p:cNvSpPr>
          <p:nvPr>
            <p:ph type="body" sz="quarter" idx="13"/>
          </p:nvPr>
        </p:nvSpPr>
        <p:spPr>
          <a:xfrm>
            <a:off x="3193314" y="2615491"/>
            <a:ext cx="5064124" cy="562237"/>
          </a:xfrm>
        </p:spPr>
        <p:txBody>
          <a:bodyPr/>
          <a:lstStyle/>
          <a:p>
            <a:r>
              <a:rPr lang="en-US"/>
              <a:t>Professional Services Consultant	</a:t>
            </a:r>
          </a:p>
        </p:txBody>
      </p:sp>
      <p:pic>
        <p:nvPicPr>
          <p:cNvPr id="3" name="Picture Placeholder 2">
            <a:extLst>
              <a:ext uri="{FF2B5EF4-FFF2-40B4-BE49-F238E27FC236}">
                <a16:creationId xmlns:a16="http://schemas.microsoft.com/office/drawing/2014/main" id="{5BA5ABFE-CD63-E25F-58A1-61FFE4F90231}"/>
              </a:ext>
            </a:extLst>
          </p:cNvPr>
          <p:cNvPicPr>
            <a:picLocks noGrp="1" noChangeAspect="1"/>
          </p:cNvPicPr>
          <p:nvPr>
            <p:ph type="pic" idx="10"/>
          </p:nvPr>
        </p:nvPicPr>
        <p:blipFill>
          <a:blip r:embed="rId2"/>
          <a:srcRect t="13578" b="13578"/>
          <a:stretch/>
        </p:blipFill>
        <p:spPr>
          <a:xfrm>
            <a:off x="1303628" y="1372931"/>
            <a:ext cx="1279712" cy="1243091"/>
          </a:xfrm>
        </p:spPr>
      </p:pic>
    </p:spTree>
    <p:extLst>
      <p:ext uri="{BB962C8B-B14F-4D97-AF65-F5344CB8AC3E}">
        <p14:creationId xmlns:p14="http://schemas.microsoft.com/office/powerpoint/2010/main" val="608759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2F336-AFFA-1286-AA98-6CF2A13A84C7}"/>
              </a:ext>
            </a:extLst>
          </p:cNvPr>
          <p:cNvSpPr>
            <a:spLocks noGrp="1"/>
          </p:cNvSpPr>
          <p:nvPr>
            <p:ph type="body" sz="quarter" idx="12"/>
          </p:nvPr>
        </p:nvSpPr>
        <p:spPr/>
        <p:txBody>
          <a:bodyPr/>
          <a:lstStyle/>
          <a:p>
            <a:r>
              <a:rPr lang="en-US"/>
              <a:t>What to do with Obsolete Parts? Cont.</a:t>
            </a:r>
          </a:p>
        </p:txBody>
      </p:sp>
      <p:sp>
        <p:nvSpPr>
          <p:cNvPr id="3" name="Text Placeholder 2">
            <a:extLst>
              <a:ext uri="{FF2B5EF4-FFF2-40B4-BE49-F238E27FC236}">
                <a16:creationId xmlns:a16="http://schemas.microsoft.com/office/drawing/2014/main" id="{5C351519-B596-D2D0-EFDA-7EFA7D6789B3}"/>
              </a:ext>
            </a:extLst>
          </p:cNvPr>
          <p:cNvSpPr>
            <a:spLocks noGrp="1"/>
          </p:cNvSpPr>
          <p:nvPr>
            <p:ph type="body" sz="quarter" idx="13"/>
          </p:nvPr>
        </p:nvSpPr>
        <p:spPr>
          <a:xfrm>
            <a:off x="594683" y="1081907"/>
            <a:ext cx="7787317" cy="3307213"/>
          </a:xfrm>
        </p:spPr>
        <p:txBody>
          <a:bodyPr/>
          <a:lstStyle/>
          <a:p>
            <a:r>
              <a:rPr lang="en-US" sz="1600" dirty="0">
                <a:latin typeface="Trebuchet MS"/>
                <a:ea typeface="ＭＳ Ｐゴシック"/>
              </a:rPr>
              <a:t>Rebuild Indexes in Blue Screen</a:t>
            </a:r>
            <a:endParaRPr lang="en-US" sz="1600" dirty="0">
              <a:solidFill>
                <a:srgbClr val="1F1939"/>
              </a:solidFill>
              <a:latin typeface="Trebuchet MS"/>
              <a:ea typeface="ＭＳ Ｐゴシック"/>
            </a:endParaRPr>
          </a:p>
          <a:p>
            <a:pPr lvl="1"/>
            <a:r>
              <a:rPr lang="en-US" sz="1600" dirty="0"/>
              <a:t>3-5-3 – Rebuild Master </a:t>
            </a:r>
          </a:p>
          <a:p>
            <a:pPr lvl="1"/>
            <a:r>
              <a:rPr lang="en-US" sz="1600" dirty="0"/>
              <a:t>11-8-5 – Rebuild Part Soundex</a:t>
            </a:r>
          </a:p>
          <a:p>
            <a:pPr lvl="1"/>
            <a:r>
              <a:rPr lang="en-US" sz="1600" dirty="0"/>
              <a:t>11-8-6 – Rebuild Vendor Parts Index</a:t>
            </a:r>
          </a:p>
          <a:p>
            <a:pPr lvl="1"/>
            <a:r>
              <a:rPr lang="en-US" sz="1600" dirty="0"/>
              <a:t>11-8-13 – Rebuild Master Vendor Part Index</a:t>
            </a:r>
          </a:p>
          <a:p>
            <a:pPr marL="0" indent="0">
              <a:buNone/>
            </a:pPr>
            <a:endParaRPr lang="en-US" sz="1600" dirty="0"/>
          </a:p>
          <a:p>
            <a:pPr marL="0" indent="0">
              <a:buNone/>
            </a:pPr>
            <a:r>
              <a:rPr lang="en-US" sz="1600" dirty="0"/>
              <a:t>If indexes are not rebuilt, then the system could display part(s) in the search window that are not actually still within the parts file. There is no harm running these indexes.</a:t>
            </a:r>
          </a:p>
        </p:txBody>
      </p:sp>
    </p:spTree>
    <p:extLst>
      <p:ext uri="{BB962C8B-B14F-4D97-AF65-F5344CB8AC3E}">
        <p14:creationId xmlns:p14="http://schemas.microsoft.com/office/powerpoint/2010/main" val="91834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3AC4E0-0601-F55B-2415-591E69F21347}"/>
              </a:ext>
            </a:extLst>
          </p:cNvPr>
          <p:cNvSpPr>
            <a:spLocks noGrp="1"/>
          </p:cNvSpPr>
          <p:nvPr>
            <p:ph type="body" sz="quarter" idx="12"/>
          </p:nvPr>
        </p:nvSpPr>
        <p:spPr/>
        <p:txBody>
          <a:bodyPr/>
          <a:lstStyle/>
          <a:p>
            <a:r>
              <a:rPr lang="en-US"/>
              <a:t>Generate Orders Based on Parts Movement Trends</a:t>
            </a:r>
          </a:p>
        </p:txBody>
      </p:sp>
      <p:sp>
        <p:nvSpPr>
          <p:cNvPr id="5" name="Text Placeholder 4">
            <a:extLst>
              <a:ext uri="{FF2B5EF4-FFF2-40B4-BE49-F238E27FC236}">
                <a16:creationId xmlns:a16="http://schemas.microsoft.com/office/drawing/2014/main" id="{3A5F1202-3671-0E32-8337-44CDFB5CB461}"/>
              </a:ext>
            </a:extLst>
          </p:cNvPr>
          <p:cNvSpPr>
            <a:spLocks noGrp="1"/>
          </p:cNvSpPr>
          <p:nvPr>
            <p:ph type="body" sz="quarter" idx="13"/>
          </p:nvPr>
        </p:nvSpPr>
        <p:spPr>
          <a:xfrm>
            <a:off x="594683" y="1389145"/>
            <a:ext cx="7377545" cy="1643063"/>
          </a:xfrm>
        </p:spPr>
        <p:txBody>
          <a:bodyPr/>
          <a:lstStyle/>
          <a:p>
            <a:r>
              <a:rPr lang="en-US"/>
              <a:t>Viewing Parts Movement</a:t>
            </a:r>
          </a:p>
          <a:p>
            <a:r>
              <a:rPr lang="en-US"/>
              <a:t>Generate Order</a:t>
            </a:r>
          </a:p>
        </p:txBody>
      </p:sp>
    </p:spTree>
    <p:extLst>
      <p:ext uri="{BB962C8B-B14F-4D97-AF65-F5344CB8AC3E}">
        <p14:creationId xmlns:p14="http://schemas.microsoft.com/office/powerpoint/2010/main" val="3292850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D724D-72E3-3FF6-2BEC-F633529EFF76}"/>
              </a:ext>
            </a:extLst>
          </p:cNvPr>
          <p:cNvSpPr>
            <a:spLocks noGrp="1"/>
          </p:cNvSpPr>
          <p:nvPr>
            <p:ph type="body" sz="quarter" idx="12"/>
          </p:nvPr>
        </p:nvSpPr>
        <p:spPr/>
        <p:txBody>
          <a:bodyPr/>
          <a:lstStyle/>
          <a:p>
            <a:r>
              <a:rPr lang="en-US"/>
              <a:t>Viewing Parts Movement</a:t>
            </a:r>
          </a:p>
        </p:txBody>
      </p:sp>
      <p:sp>
        <p:nvSpPr>
          <p:cNvPr id="3" name="Text Placeholder 2">
            <a:extLst>
              <a:ext uri="{FF2B5EF4-FFF2-40B4-BE49-F238E27FC236}">
                <a16:creationId xmlns:a16="http://schemas.microsoft.com/office/drawing/2014/main" id="{CDDD35EB-55D7-B60B-33F5-C3A9F9F0290C}"/>
              </a:ext>
            </a:extLst>
          </p:cNvPr>
          <p:cNvSpPr>
            <a:spLocks noGrp="1"/>
          </p:cNvSpPr>
          <p:nvPr>
            <p:ph type="body" sz="quarter" idx="13"/>
          </p:nvPr>
        </p:nvSpPr>
        <p:spPr/>
        <p:txBody>
          <a:bodyPr/>
          <a:lstStyle/>
          <a:p>
            <a:r>
              <a:rPr lang="en-US"/>
              <a:t>Parts Manager</a:t>
            </a:r>
          </a:p>
          <a:p>
            <a:pPr lvl="1"/>
            <a:r>
              <a:rPr lang="en-US"/>
              <a:t>Movement with Parts Manager shows all movement for all vendors</a:t>
            </a:r>
          </a:p>
          <a:p>
            <a:r>
              <a:rPr lang="en-US"/>
              <a:t>Parts Consumption Report</a:t>
            </a:r>
          </a:p>
          <a:p>
            <a:pPr lvl="1"/>
            <a:r>
              <a:rPr lang="en-US"/>
              <a:t>Allows individual vendor consumption</a:t>
            </a:r>
          </a:p>
        </p:txBody>
      </p:sp>
    </p:spTree>
    <p:extLst>
      <p:ext uri="{BB962C8B-B14F-4D97-AF65-F5344CB8AC3E}">
        <p14:creationId xmlns:p14="http://schemas.microsoft.com/office/powerpoint/2010/main" val="3846093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BD375-4337-D56D-5B48-B8B94FE58D93}"/>
              </a:ext>
            </a:extLst>
          </p:cNvPr>
          <p:cNvSpPr>
            <a:spLocks noGrp="1"/>
          </p:cNvSpPr>
          <p:nvPr>
            <p:ph type="body" sz="quarter" idx="12"/>
          </p:nvPr>
        </p:nvSpPr>
        <p:spPr/>
        <p:txBody>
          <a:bodyPr/>
          <a:lstStyle/>
          <a:p>
            <a:r>
              <a:rPr lang="en-US"/>
              <a:t>Parts Manager - Movement</a:t>
            </a:r>
          </a:p>
        </p:txBody>
      </p:sp>
      <p:pic>
        <p:nvPicPr>
          <p:cNvPr id="5" name="Picture 4">
            <a:extLst>
              <a:ext uri="{FF2B5EF4-FFF2-40B4-BE49-F238E27FC236}">
                <a16:creationId xmlns:a16="http://schemas.microsoft.com/office/drawing/2014/main" id="{094E37ED-D443-C8A5-7C4C-38D5AF005E84}"/>
              </a:ext>
            </a:extLst>
          </p:cNvPr>
          <p:cNvPicPr>
            <a:picLocks noChangeAspect="1"/>
          </p:cNvPicPr>
          <p:nvPr/>
        </p:nvPicPr>
        <p:blipFill>
          <a:blip r:embed="rId3"/>
          <a:stretch>
            <a:fillRect/>
          </a:stretch>
        </p:blipFill>
        <p:spPr>
          <a:xfrm>
            <a:off x="1312002" y="988501"/>
            <a:ext cx="6519995" cy="3166498"/>
          </a:xfrm>
          <a:prstGeom prst="rect">
            <a:avLst/>
          </a:prstGeom>
        </p:spPr>
      </p:pic>
    </p:spTree>
    <p:extLst>
      <p:ext uri="{BB962C8B-B14F-4D97-AF65-F5344CB8AC3E}">
        <p14:creationId xmlns:p14="http://schemas.microsoft.com/office/powerpoint/2010/main" val="1652788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021F9-075B-2059-113A-965E88BEA93E}"/>
              </a:ext>
            </a:extLst>
          </p:cNvPr>
          <p:cNvSpPr>
            <a:spLocks noGrp="1"/>
          </p:cNvSpPr>
          <p:nvPr>
            <p:ph type="body" sz="quarter" idx="12"/>
          </p:nvPr>
        </p:nvSpPr>
        <p:spPr/>
        <p:txBody>
          <a:bodyPr/>
          <a:lstStyle/>
          <a:p>
            <a:r>
              <a:rPr lang="en-US"/>
              <a:t>Parts Consumption Report</a:t>
            </a:r>
          </a:p>
        </p:txBody>
      </p:sp>
      <p:pic>
        <p:nvPicPr>
          <p:cNvPr id="5" name="Picture 4">
            <a:extLst>
              <a:ext uri="{FF2B5EF4-FFF2-40B4-BE49-F238E27FC236}">
                <a16:creationId xmlns:a16="http://schemas.microsoft.com/office/drawing/2014/main" id="{9CC6F5EE-E3AF-E59D-2E6E-93A2A137E709}"/>
              </a:ext>
            </a:extLst>
          </p:cNvPr>
          <p:cNvPicPr>
            <a:picLocks noChangeAspect="1"/>
          </p:cNvPicPr>
          <p:nvPr/>
        </p:nvPicPr>
        <p:blipFill>
          <a:blip r:embed="rId3"/>
          <a:stretch>
            <a:fillRect/>
          </a:stretch>
        </p:blipFill>
        <p:spPr>
          <a:xfrm>
            <a:off x="875708" y="912328"/>
            <a:ext cx="7225266" cy="3255769"/>
          </a:xfrm>
          <a:prstGeom prst="rect">
            <a:avLst/>
          </a:prstGeom>
        </p:spPr>
      </p:pic>
      <p:sp>
        <p:nvSpPr>
          <p:cNvPr id="3" name="TextBox 2">
            <a:extLst>
              <a:ext uri="{FF2B5EF4-FFF2-40B4-BE49-F238E27FC236}">
                <a16:creationId xmlns:a16="http://schemas.microsoft.com/office/drawing/2014/main" id="{54B6A6B8-907B-3820-A61E-D0A0465B4978}"/>
              </a:ext>
            </a:extLst>
          </p:cNvPr>
          <p:cNvSpPr txBox="1"/>
          <p:nvPr/>
        </p:nvSpPr>
        <p:spPr bwMode="auto">
          <a:xfrm>
            <a:off x="1557951" y="4168097"/>
            <a:ext cx="6028097" cy="24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16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Export to excel and sort “Total” column to see highest moving</a:t>
            </a:r>
          </a:p>
        </p:txBody>
      </p:sp>
    </p:spTree>
    <p:extLst>
      <p:ext uri="{BB962C8B-B14F-4D97-AF65-F5344CB8AC3E}">
        <p14:creationId xmlns:p14="http://schemas.microsoft.com/office/powerpoint/2010/main" val="4056433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021F9-075B-2059-113A-965E88BEA93E}"/>
              </a:ext>
            </a:extLst>
          </p:cNvPr>
          <p:cNvSpPr>
            <a:spLocks noGrp="1"/>
          </p:cNvSpPr>
          <p:nvPr>
            <p:ph type="body" sz="quarter" idx="12"/>
          </p:nvPr>
        </p:nvSpPr>
        <p:spPr/>
        <p:txBody>
          <a:bodyPr/>
          <a:lstStyle/>
          <a:p>
            <a:r>
              <a:rPr lang="en-US"/>
              <a:t>Parts Consumption Report Cont.</a:t>
            </a:r>
          </a:p>
        </p:txBody>
      </p:sp>
      <p:pic>
        <p:nvPicPr>
          <p:cNvPr id="2050" name="Picture 2">
            <a:extLst>
              <a:ext uri="{FF2B5EF4-FFF2-40B4-BE49-F238E27FC236}">
                <a16:creationId xmlns:a16="http://schemas.microsoft.com/office/drawing/2014/main" id="{AD13AD80-713F-A68B-D8B1-9818121D5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946" y="1181339"/>
            <a:ext cx="6332912" cy="2780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7C429E-5D9E-E57B-68EC-393DD35A0B7D}"/>
              </a:ext>
            </a:extLst>
          </p:cNvPr>
          <p:cNvSpPr txBox="1"/>
          <p:nvPr/>
        </p:nvSpPr>
        <p:spPr bwMode="auto">
          <a:xfrm>
            <a:off x="189411" y="1110343"/>
            <a:ext cx="2560320" cy="31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sz="2000" kern="0" dirty="0">
                <a:solidFill>
                  <a:srgbClr val="3C3938"/>
                </a:solidFill>
                <a:latin typeface="Trebuchet MS" panose="020B0603020202020204" pitchFamily="34" charset="0"/>
                <a:cs typeface="Arial" panose="020B0604020202020204" pitchFamily="34" charset="0"/>
                <a:rtl val="0"/>
              </a:rPr>
              <a:t>Highlight Part # Drill Down to Parts Maintenance and Update Min/Max Quantity – Prioritize Min/Max’s on Highest Moving  Parts</a:t>
            </a:r>
            <a:endParaRPr lang="en-US" sz="20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Tree>
    <p:extLst>
      <p:ext uri="{BB962C8B-B14F-4D97-AF65-F5344CB8AC3E}">
        <p14:creationId xmlns:p14="http://schemas.microsoft.com/office/powerpoint/2010/main" val="33036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021F9-075B-2059-113A-965E88BEA93E}"/>
              </a:ext>
            </a:extLst>
          </p:cNvPr>
          <p:cNvSpPr>
            <a:spLocks noGrp="1"/>
          </p:cNvSpPr>
          <p:nvPr>
            <p:ph type="body" sz="quarter" idx="12"/>
          </p:nvPr>
        </p:nvSpPr>
        <p:spPr/>
        <p:txBody>
          <a:bodyPr/>
          <a:lstStyle/>
          <a:p>
            <a:r>
              <a:rPr lang="en-US"/>
              <a:t>Parts Consumption Report Cont.</a:t>
            </a:r>
          </a:p>
        </p:txBody>
      </p:sp>
      <p:pic>
        <p:nvPicPr>
          <p:cNvPr id="5" name="Picture 4">
            <a:extLst>
              <a:ext uri="{FF2B5EF4-FFF2-40B4-BE49-F238E27FC236}">
                <a16:creationId xmlns:a16="http://schemas.microsoft.com/office/drawing/2014/main" id="{F5DA92A7-CA4F-8CB2-0BBB-10E28A43683C}"/>
              </a:ext>
            </a:extLst>
          </p:cNvPr>
          <p:cNvPicPr>
            <a:picLocks noChangeAspect="1"/>
          </p:cNvPicPr>
          <p:nvPr/>
        </p:nvPicPr>
        <p:blipFill>
          <a:blip r:embed="rId3"/>
          <a:stretch>
            <a:fillRect/>
          </a:stretch>
        </p:blipFill>
        <p:spPr>
          <a:xfrm>
            <a:off x="2404518" y="912328"/>
            <a:ext cx="3741557" cy="3368231"/>
          </a:xfrm>
          <a:prstGeom prst="rect">
            <a:avLst/>
          </a:prstGeom>
        </p:spPr>
      </p:pic>
    </p:spTree>
    <p:extLst>
      <p:ext uri="{BB962C8B-B14F-4D97-AF65-F5344CB8AC3E}">
        <p14:creationId xmlns:p14="http://schemas.microsoft.com/office/powerpoint/2010/main" val="3608945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a:t>Generate Parts Order Based on Movement</a:t>
            </a:r>
          </a:p>
          <a:p>
            <a:endParaRPr lang="en-US"/>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1381831"/>
            <a:ext cx="7377545" cy="1643063"/>
          </a:xfrm>
        </p:spPr>
        <p:txBody>
          <a:bodyPr/>
          <a:lstStyle/>
          <a:p>
            <a:r>
              <a:rPr lang="en-US"/>
              <a:t>Stock Order based on Parts Consumption Report</a:t>
            </a:r>
          </a:p>
          <a:p>
            <a:pPr lvl="1"/>
            <a:r>
              <a:rPr lang="en-US"/>
              <a:t>Add Parts to daily stock order or generate a new purchase order</a:t>
            </a:r>
          </a:p>
        </p:txBody>
      </p:sp>
    </p:spTree>
    <p:extLst>
      <p:ext uri="{BB962C8B-B14F-4D97-AF65-F5344CB8AC3E}">
        <p14:creationId xmlns:p14="http://schemas.microsoft.com/office/powerpoint/2010/main" val="2874355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a:xfrm>
            <a:off x="1873828" y="2003570"/>
            <a:ext cx="5396344" cy="568180"/>
          </a:xfrm>
        </p:spPr>
        <p:txBody>
          <a:bodyPr/>
          <a:lstStyle/>
          <a:p>
            <a:r>
              <a:rPr lang="en-US" sz="3200" kern="0" dirty="0">
                <a:latin typeface="Trebuchet MS"/>
                <a:ea typeface="ＭＳ Ｐゴシック"/>
              </a:rPr>
              <a:t>System Features/Highlights</a:t>
            </a:r>
          </a:p>
          <a:p>
            <a:endParaRPr lang="en-US" dirty="0"/>
          </a:p>
        </p:txBody>
      </p:sp>
    </p:spTree>
    <p:extLst>
      <p:ext uri="{BB962C8B-B14F-4D97-AF65-F5344CB8AC3E}">
        <p14:creationId xmlns:p14="http://schemas.microsoft.com/office/powerpoint/2010/main" val="3565470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Partially Received Payables</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1381831"/>
            <a:ext cx="7377545" cy="1643063"/>
          </a:xfrm>
        </p:spPr>
        <p:txBody>
          <a:bodyPr/>
          <a:lstStyle/>
          <a:p>
            <a:r>
              <a:rPr lang="en-US" dirty="0"/>
              <a:t>Automatic Payables can now be generated on partially received purchase orders instead only on fully received</a:t>
            </a:r>
          </a:p>
          <a:p>
            <a:r>
              <a:rPr lang="en-US" dirty="0"/>
              <a:t>Config 51 = PR (Partially Received)</a:t>
            </a:r>
          </a:p>
          <a:p>
            <a:r>
              <a:rPr lang="en-US" dirty="0"/>
              <a:t>Invoice &amp; Freight Fields – Populate to Accounting Payable</a:t>
            </a:r>
          </a:p>
        </p:txBody>
      </p:sp>
    </p:spTree>
    <p:extLst>
      <p:ext uri="{BB962C8B-B14F-4D97-AF65-F5344CB8AC3E}">
        <p14:creationId xmlns:p14="http://schemas.microsoft.com/office/powerpoint/2010/main" val="263145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a:latin typeface="Trebuchet MS"/>
                <a:ea typeface="ＭＳ Ｐゴシック"/>
              </a:rPr>
              <a:t>Personal Background</a:t>
            </a:r>
            <a:endParaRPr lang="en-US"/>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403775"/>
            <a:ext cx="7377545" cy="973035"/>
          </a:xfrm>
        </p:spPr>
        <p:txBody>
          <a:bodyPr/>
          <a:lstStyle/>
          <a:p>
            <a:r>
              <a:rPr lang="en-US" dirty="0">
                <a:latin typeface="Trebuchet MS"/>
                <a:ea typeface="ＭＳ Ｐゴシック"/>
              </a:rPr>
              <a:t>A decade of IDS experience, half coming from a multi-location dealership and the other half traveling the continent as a Professional Services Consultant for IDS. Over my time with IDS I have been to hundreds of dealer rooftop locations varying from family owned to enterprise customers.</a:t>
            </a:r>
            <a:endParaRPr lang="en-US" dirty="0"/>
          </a:p>
        </p:txBody>
      </p:sp>
    </p:spTree>
    <p:extLst>
      <p:ext uri="{BB962C8B-B14F-4D97-AF65-F5344CB8AC3E}">
        <p14:creationId xmlns:p14="http://schemas.microsoft.com/office/powerpoint/2010/main" val="2446650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Partially Received Payables Cont.</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1381831"/>
            <a:ext cx="7377545" cy="1643063"/>
          </a:xfrm>
        </p:spPr>
        <p:txBody>
          <a:bodyPr/>
          <a:lstStyle/>
          <a:p>
            <a:endParaRPr lang="en-US" dirty="0"/>
          </a:p>
        </p:txBody>
      </p:sp>
      <p:pic>
        <p:nvPicPr>
          <p:cNvPr id="5" name="Picture 4">
            <a:extLst>
              <a:ext uri="{FF2B5EF4-FFF2-40B4-BE49-F238E27FC236}">
                <a16:creationId xmlns:a16="http://schemas.microsoft.com/office/drawing/2014/main" id="{C1A0C589-77A5-B5C4-B390-234EE2268002}"/>
              </a:ext>
            </a:extLst>
          </p:cNvPr>
          <p:cNvPicPr>
            <a:picLocks noChangeAspect="1"/>
          </p:cNvPicPr>
          <p:nvPr/>
        </p:nvPicPr>
        <p:blipFill>
          <a:blip r:embed="rId2"/>
          <a:stretch>
            <a:fillRect/>
          </a:stretch>
        </p:blipFill>
        <p:spPr>
          <a:xfrm>
            <a:off x="99113" y="1381831"/>
            <a:ext cx="8945773" cy="1988932"/>
          </a:xfrm>
          <a:prstGeom prst="rect">
            <a:avLst/>
          </a:prstGeom>
        </p:spPr>
      </p:pic>
    </p:spTree>
    <p:extLst>
      <p:ext uri="{BB962C8B-B14F-4D97-AF65-F5344CB8AC3E}">
        <p14:creationId xmlns:p14="http://schemas.microsoft.com/office/powerpoint/2010/main" val="1682389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Partially Received Payables Cont.</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83127" y="1381831"/>
            <a:ext cx="3803053" cy="1643063"/>
          </a:xfrm>
        </p:spPr>
        <p:txBody>
          <a:bodyPr/>
          <a:lstStyle/>
          <a:p>
            <a:r>
              <a:rPr lang="en-US" dirty="0"/>
              <a:t>Vendor Invoice #’s</a:t>
            </a:r>
          </a:p>
          <a:p>
            <a:r>
              <a:rPr lang="en-US" dirty="0"/>
              <a:t>Freight Amount</a:t>
            </a:r>
          </a:p>
          <a:p>
            <a:pPr lvl="1"/>
            <a:r>
              <a:rPr lang="en-US" dirty="0"/>
              <a:t>Transfers to Payable</a:t>
            </a:r>
          </a:p>
        </p:txBody>
      </p:sp>
      <p:pic>
        <p:nvPicPr>
          <p:cNvPr id="8" name="Picture 7">
            <a:extLst>
              <a:ext uri="{FF2B5EF4-FFF2-40B4-BE49-F238E27FC236}">
                <a16:creationId xmlns:a16="http://schemas.microsoft.com/office/drawing/2014/main" id="{A38C394C-3247-AD25-5BE0-5085693AADF0}"/>
              </a:ext>
            </a:extLst>
          </p:cNvPr>
          <p:cNvPicPr>
            <a:picLocks noChangeAspect="1"/>
          </p:cNvPicPr>
          <p:nvPr/>
        </p:nvPicPr>
        <p:blipFill>
          <a:blip r:embed="rId2"/>
          <a:stretch>
            <a:fillRect/>
          </a:stretch>
        </p:blipFill>
        <p:spPr>
          <a:xfrm>
            <a:off x="4201123" y="983065"/>
            <a:ext cx="4451541" cy="3301765"/>
          </a:xfrm>
          <a:prstGeom prst="rect">
            <a:avLst/>
          </a:prstGeom>
        </p:spPr>
      </p:pic>
    </p:spTree>
    <p:extLst>
      <p:ext uri="{BB962C8B-B14F-4D97-AF65-F5344CB8AC3E}">
        <p14:creationId xmlns:p14="http://schemas.microsoft.com/office/powerpoint/2010/main" val="3812340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latin typeface="Trebuchet MS"/>
                <a:ea typeface="ＭＳ Ｐゴシック"/>
              </a:rPr>
              <a:t>Benefits of Utilizing Special Orders</a:t>
            </a:r>
            <a:endParaRPr lang="en-US" sz="3200" dirty="0"/>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83127" y="1381831"/>
            <a:ext cx="3662395" cy="1643063"/>
          </a:xfrm>
        </p:spPr>
        <p:txBody>
          <a:bodyPr/>
          <a:lstStyle/>
          <a:p>
            <a:r>
              <a:rPr lang="en-US" sz="1600" dirty="0"/>
              <a:t>SO Bin Tracking Separate of Main Bin</a:t>
            </a:r>
          </a:p>
          <a:p>
            <a:r>
              <a:rPr lang="en-US" sz="1600" dirty="0"/>
              <a:t>Follows Customer </a:t>
            </a:r>
          </a:p>
          <a:p>
            <a:pPr lvl="1"/>
            <a:r>
              <a:rPr lang="en-US" sz="1600" dirty="0"/>
              <a:t>Track WO SO’s even if original WO is closed </a:t>
            </a:r>
          </a:p>
          <a:p>
            <a:r>
              <a:rPr lang="en-US" sz="1600" dirty="0"/>
              <a:t>Ability to Track Parts not Picked Up (OTC) or not Used/Billed (WO)</a:t>
            </a:r>
          </a:p>
        </p:txBody>
      </p:sp>
      <p:pic>
        <p:nvPicPr>
          <p:cNvPr id="10" name="Picture 9">
            <a:extLst>
              <a:ext uri="{FF2B5EF4-FFF2-40B4-BE49-F238E27FC236}">
                <a16:creationId xmlns:a16="http://schemas.microsoft.com/office/drawing/2014/main" id="{F31A6AE1-B692-56F2-AC4E-2EB6736CD30D}"/>
              </a:ext>
            </a:extLst>
          </p:cNvPr>
          <p:cNvPicPr>
            <a:picLocks noChangeAspect="1"/>
          </p:cNvPicPr>
          <p:nvPr/>
        </p:nvPicPr>
        <p:blipFill>
          <a:blip r:embed="rId2"/>
          <a:stretch>
            <a:fillRect/>
          </a:stretch>
        </p:blipFill>
        <p:spPr>
          <a:xfrm>
            <a:off x="3945347" y="1983241"/>
            <a:ext cx="4936481" cy="2490344"/>
          </a:xfrm>
          <a:prstGeom prst="rect">
            <a:avLst/>
          </a:prstGeom>
        </p:spPr>
      </p:pic>
      <p:pic>
        <p:nvPicPr>
          <p:cNvPr id="12" name="Picture 11">
            <a:extLst>
              <a:ext uri="{FF2B5EF4-FFF2-40B4-BE49-F238E27FC236}">
                <a16:creationId xmlns:a16="http://schemas.microsoft.com/office/drawing/2014/main" id="{984B8AB9-9FC2-8C95-DD66-FFEFE7CDFE1E}"/>
              </a:ext>
            </a:extLst>
          </p:cNvPr>
          <p:cNvPicPr>
            <a:picLocks noChangeAspect="1"/>
          </p:cNvPicPr>
          <p:nvPr/>
        </p:nvPicPr>
        <p:blipFill>
          <a:blip r:embed="rId3"/>
          <a:stretch>
            <a:fillRect/>
          </a:stretch>
        </p:blipFill>
        <p:spPr>
          <a:xfrm>
            <a:off x="3686699" y="1317248"/>
            <a:ext cx="5374174" cy="479260"/>
          </a:xfrm>
          <a:prstGeom prst="rect">
            <a:avLst/>
          </a:prstGeom>
        </p:spPr>
      </p:pic>
    </p:spTree>
    <p:extLst>
      <p:ext uri="{BB962C8B-B14F-4D97-AF65-F5344CB8AC3E}">
        <p14:creationId xmlns:p14="http://schemas.microsoft.com/office/powerpoint/2010/main" val="375904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latin typeface="Trebuchet MS"/>
                <a:ea typeface="ＭＳ Ｐゴシック"/>
              </a:rPr>
              <a:t>Modifying SO Manager Columns/View</a:t>
            </a:r>
            <a:endParaRPr lang="en-US" sz="3200" dirty="0"/>
          </a:p>
          <a:p>
            <a:endParaRPr lang="en-US" dirty="0"/>
          </a:p>
        </p:txBody>
      </p:sp>
      <p:pic>
        <p:nvPicPr>
          <p:cNvPr id="5" name="Picture 4">
            <a:extLst>
              <a:ext uri="{FF2B5EF4-FFF2-40B4-BE49-F238E27FC236}">
                <a16:creationId xmlns:a16="http://schemas.microsoft.com/office/drawing/2014/main" id="{D7B5136E-2E3C-CA6F-4841-9DD597A41D72}"/>
              </a:ext>
            </a:extLst>
          </p:cNvPr>
          <p:cNvPicPr>
            <a:picLocks noChangeAspect="1"/>
          </p:cNvPicPr>
          <p:nvPr/>
        </p:nvPicPr>
        <p:blipFill>
          <a:blip r:embed="rId2"/>
          <a:stretch>
            <a:fillRect/>
          </a:stretch>
        </p:blipFill>
        <p:spPr>
          <a:xfrm>
            <a:off x="1092911" y="970775"/>
            <a:ext cx="6790859" cy="3494918"/>
          </a:xfrm>
          <a:prstGeom prst="rect">
            <a:avLst/>
          </a:prstGeom>
        </p:spPr>
      </p:pic>
    </p:spTree>
    <p:extLst>
      <p:ext uri="{BB962C8B-B14F-4D97-AF65-F5344CB8AC3E}">
        <p14:creationId xmlns:p14="http://schemas.microsoft.com/office/powerpoint/2010/main" val="1088421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Inventory Turns</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991773"/>
            <a:ext cx="7377545" cy="1643063"/>
          </a:xfrm>
        </p:spPr>
        <p:txBody>
          <a:bodyPr/>
          <a:lstStyle/>
          <a:p>
            <a:r>
              <a:rPr lang="en-US" dirty="0"/>
              <a:t>Parts Manager – Turn Ratio</a:t>
            </a:r>
          </a:p>
          <a:p>
            <a:pPr lvl="1"/>
            <a:r>
              <a:rPr lang="en-US" dirty="0"/>
              <a:t>Starting goal of 3x</a:t>
            </a:r>
          </a:p>
          <a:p>
            <a:pPr lvl="1"/>
            <a:r>
              <a:rPr lang="en-US" dirty="0"/>
              <a:t>Obsolete Parts &amp; Overstock Parts Play Huge Role</a:t>
            </a:r>
          </a:p>
          <a:p>
            <a:pPr lvl="2"/>
            <a:r>
              <a:rPr lang="en-US" dirty="0"/>
              <a:t>Increase Sales or Decrease Value on Hand</a:t>
            </a:r>
          </a:p>
          <a:p>
            <a:pPr lvl="3"/>
            <a:r>
              <a:rPr lang="en-US" dirty="0"/>
              <a:t>Write Off Obsolete Parts – Whether that be by QOH or AVG Cost</a:t>
            </a:r>
          </a:p>
          <a:p>
            <a:pPr lvl="1"/>
            <a:endParaRPr lang="en-US" dirty="0"/>
          </a:p>
          <a:p>
            <a:pPr lvl="1"/>
            <a:endParaRPr lang="en-US" dirty="0"/>
          </a:p>
        </p:txBody>
      </p:sp>
      <p:pic>
        <p:nvPicPr>
          <p:cNvPr id="5" name="Picture 4">
            <a:extLst>
              <a:ext uri="{FF2B5EF4-FFF2-40B4-BE49-F238E27FC236}">
                <a16:creationId xmlns:a16="http://schemas.microsoft.com/office/drawing/2014/main" id="{54DF8885-5CFC-4040-E284-32355FF3F83C}"/>
              </a:ext>
            </a:extLst>
          </p:cNvPr>
          <p:cNvPicPr>
            <a:picLocks noChangeAspect="1"/>
          </p:cNvPicPr>
          <p:nvPr/>
        </p:nvPicPr>
        <p:blipFill>
          <a:blip r:embed="rId2"/>
          <a:stretch>
            <a:fillRect/>
          </a:stretch>
        </p:blipFill>
        <p:spPr>
          <a:xfrm>
            <a:off x="57550" y="3046182"/>
            <a:ext cx="9003323" cy="1362437"/>
          </a:xfrm>
          <a:prstGeom prst="rect">
            <a:avLst/>
          </a:prstGeom>
        </p:spPr>
      </p:pic>
    </p:spTree>
    <p:extLst>
      <p:ext uri="{BB962C8B-B14F-4D97-AF65-F5344CB8AC3E}">
        <p14:creationId xmlns:p14="http://schemas.microsoft.com/office/powerpoint/2010/main" val="2255850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Multi-Location Parts Transferring</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1381831"/>
            <a:ext cx="8197625" cy="2879240"/>
          </a:xfrm>
        </p:spPr>
        <p:txBody>
          <a:bodyPr/>
          <a:lstStyle/>
          <a:p>
            <a:r>
              <a:rPr lang="en-US" dirty="0"/>
              <a:t>Security </a:t>
            </a:r>
          </a:p>
          <a:p>
            <a:r>
              <a:rPr lang="en-US" dirty="0"/>
              <a:t>Transferring from Location</a:t>
            </a:r>
          </a:p>
          <a:p>
            <a:r>
              <a:rPr lang="en-US" dirty="0"/>
              <a:t>Receiving into Location</a:t>
            </a:r>
          </a:p>
        </p:txBody>
      </p:sp>
    </p:spTree>
    <p:extLst>
      <p:ext uri="{BB962C8B-B14F-4D97-AF65-F5344CB8AC3E}">
        <p14:creationId xmlns:p14="http://schemas.microsoft.com/office/powerpoint/2010/main" val="2249852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Multi-Location Parts Transferring Cont. </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1381831"/>
            <a:ext cx="3350665" cy="2879240"/>
          </a:xfrm>
        </p:spPr>
        <p:txBody>
          <a:bodyPr/>
          <a:lstStyle/>
          <a:p>
            <a:r>
              <a:rPr lang="en-US" dirty="0"/>
              <a:t>Security is setup withing the TAP routine and is restricted behind subroutine 10172</a:t>
            </a:r>
          </a:p>
        </p:txBody>
      </p:sp>
      <p:pic>
        <p:nvPicPr>
          <p:cNvPr id="6" name="Picture 5">
            <a:extLst>
              <a:ext uri="{FF2B5EF4-FFF2-40B4-BE49-F238E27FC236}">
                <a16:creationId xmlns:a16="http://schemas.microsoft.com/office/drawing/2014/main" id="{713BF4BC-D4D6-1DD3-687B-0FE01659CA0D}"/>
              </a:ext>
            </a:extLst>
          </p:cNvPr>
          <p:cNvPicPr>
            <a:picLocks noChangeAspect="1"/>
          </p:cNvPicPr>
          <p:nvPr/>
        </p:nvPicPr>
        <p:blipFill>
          <a:blip r:embed="rId2"/>
          <a:stretch>
            <a:fillRect/>
          </a:stretch>
        </p:blipFill>
        <p:spPr>
          <a:xfrm>
            <a:off x="3670389" y="882429"/>
            <a:ext cx="5417175" cy="3570652"/>
          </a:xfrm>
          <a:prstGeom prst="rect">
            <a:avLst/>
          </a:prstGeom>
        </p:spPr>
      </p:pic>
    </p:spTree>
    <p:extLst>
      <p:ext uri="{BB962C8B-B14F-4D97-AF65-F5344CB8AC3E}">
        <p14:creationId xmlns:p14="http://schemas.microsoft.com/office/powerpoint/2010/main" val="410118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Multi-Location Parts Transferring Cont.</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166255" y="1381831"/>
            <a:ext cx="3395429" cy="1643063"/>
          </a:xfrm>
        </p:spPr>
        <p:txBody>
          <a:bodyPr/>
          <a:lstStyle/>
          <a:p>
            <a:r>
              <a:rPr lang="en-US" sz="1800" dirty="0"/>
              <a:t>Transferring from Location</a:t>
            </a:r>
          </a:p>
          <a:p>
            <a:pPr lvl="1"/>
            <a:r>
              <a:rPr lang="en-US" sz="1800" dirty="0"/>
              <a:t>Input Part(s)</a:t>
            </a:r>
          </a:p>
          <a:p>
            <a:pPr lvl="1"/>
            <a:r>
              <a:rPr lang="en-US" sz="1800" dirty="0"/>
              <a:t>Transfer From/To</a:t>
            </a:r>
          </a:p>
          <a:p>
            <a:pPr lvl="1"/>
            <a:r>
              <a:rPr lang="en-US" sz="1800" dirty="0"/>
              <a:t>Save</a:t>
            </a:r>
          </a:p>
          <a:p>
            <a:pPr lvl="1"/>
            <a:r>
              <a:rPr lang="en-US" sz="1800" dirty="0"/>
              <a:t>Approve/Ship</a:t>
            </a:r>
          </a:p>
          <a:p>
            <a:pPr marL="457200" lvl="1" indent="0">
              <a:buNone/>
            </a:pPr>
            <a:endParaRPr lang="en-US" sz="1800" dirty="0"/>
          </a:p>
          <a:p>
            <a:pPr marL="0" indent="0">
              <a:buNone/>
            </a:pPr>
            <a:r>
              <a:rPr lang="en-US" sz="1000" dirty="0"/>
              <a:t>Communicate with other location – No System Notifications for TAP</a:t>
            </a:r>
          </a:p>
          <a:p>
            <a:endParaRPr lang="en-US" dirty="0"/>
          </a:p>
        </p:txBody>
      </p:sp>
      <p:pic>
        <p:nvPicPr>
          <p:cNvPr id="7" name="Picture 6">
            <a:extLst>
              <a:ext uri="{FF2B5EF4-FFF2-40B4-BE49-F238E27FC236}">
                <a16:creationId xmlns:a16="http://schemas.microsoft.com/office/drawing/2014/main" id="{567D9F4B-B688-A928-34D1-5E584E32FCD1}"/>
              </a:ext>
            </a:extLst>
          </p:cNvPr>
          <p:cNvPicPr>
            <a:picLocks noChangeAspect="1"/>
          </p:cNvPicPr>
          <p:nvPr/>
        </p:nvPicPr>
        <p:blipFill>
          <a:blip r:embed="rId2"/>
          <a:stretch>
            <a:fillRect/>
          </a:stretch>
        </p:blipFill>
        <p:spPr>
          <a:xfrm>
            <a:off x="3612838" y="937365"/>
            <a:ext cx="5305993" cy="3497368"/>
          </a:xfrm>
          <a:prstGeom prst="rect">
            <a:avLst/>
          </a:prstGeom>
        </p:spPr>
      </p:pic>
    </p:spTree>
    <p:extLst>
      <p:ext uri="{BB962C8B-B14F-4D97-AF65-F5344CB8AC3E}">
        <p14:creationId xmlns:p14="http://schemas.microsoft.com/office/powerpoint/2010/main" val="370656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Multi-Location Parts Transferring Cont.</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159860" y="1381831"/>
            <a:ext cx="3887799" cy="1949654"/>
          </a:xfrm>
        </p:spPr>
        <p:txBody>
          <a:bodyPr/>
          <a:lstStyle/>
          <a:p>
            <a:r>
              <a:rPr lang="en-US" dirty="0"/>
              <a:t>Receiving into Location</a:t>
            </a:r>
          </a:p>
          <a:p>
            <a:pPr lvl="1"/>
            <a:r>
              <a:rPr lang="en-US" dirty="0"/>
              <a:t>Input TAP # or Search</a:t>
            </a:r>
          </a:p>
          <a:p>
            <a:pPr lvl="1"/>
            <a:r>
              <a:rPr lang="en-US" dirty="0"/>
              <a:t>Receive</a:t>
            </a:r>
          </a:p>
          <a:p>
            <a:pPr lvl="1"/>
            <a:endParaRPr lang="en-US" dirty="0"/>
          </a:p>
        </p:txBody>
      </p:sp>
      <p:pic>
        <p:nvPicPr>
          <p:cNvPr id="7" name="Picture 6">
            <a:extLst>
              <a:ext uri="{FF2B5EF4-FFF2-40B4-BE49-F238E27FC236}">
                <a16:creationId xmlns:a16="http://schemas.microsoft.com/office/drawing/2014/main" id="{48DA5F42-6D56-97FE-9202-28EFD5CE568C}"/>
              </a:ext>
            </a:extLst>
          </p:cNvPr>
          <p:cNvPicPr>
            <a:picLocks noChangeAspect="1"/>
          </p:cNvPicPr>
          <p:nvPr/>
        </p:nvPicPr>
        <p:blipFill>
          <a:blip r:embed="rId2"/>
          <a:stretch>
            <a:fillRect/>
          </a:stretch>
        </p:blipFill>
        <p:spPr>
          <a:xfrm>
            <a:off x="3941589" y="1048683"/>
            <a:ext cx="5733101" cy="3248519"/>
          </a:xfrm>
          <a:prstGeom prst="rect">
            <a:avLst/>
          </a:prstGeom>
        </p:spPr>
      </p:pic>
    </p:spTree>
    <p:extLst>
      <p:ext uri="{BB962C8B-B14F-4D97-AF65-F5344CB8AC3E}">
        <p14:creationId xmlns:p14="http://schemas.microsoft.com/office/powerpoint/2010/main" val="3439190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Cycle Counting</a:t>
            </a:r>
          </a:p>
          <a:p>
            <a:endParaRPr lang="en-US" dirty="0"/>
          </a:p>
        </p:txBody>
      </p:sp>
      <p:sp>
        <p:nvSpPr>
          <p:cNvPr id="3" name="Text Placeholder 2">
            <a:extLst>
              <a:ext uri="{FF2B5EF4-FFF2-40B4-BE49-F238E27FC236}">
                <a16:creationId xmlns:a16="http://schemas.microsoft.com/office/drawing/2014/main" id="{755E4203-2B12-FFFB-DC03-AE8B2F4C2318}"/>
              </a:ext>
            </a:extLst>
          </p:cNvPr>
          <p:cNvSpPr>
            <a:spLocks noGrp="1"/>
          </p:cNvSpPr>
          <p:nvPr>
            <p:ph type="body" sz="quarter" idx="13"/>
          </p:nvPr>
        </p:nvSpPr>
        <p:spPr>
          <a:xfrm>
            <a:off x="594683" y="1381831"/>
            <a:ext cx="7377545" cy="1643063"/>
          </a:xfrm>
        </p:spPr>
        <p:txBody>
          <a:bodyPr/>
          <a:lstStyle/>
          <a:p>
            <a:r>
              <a:rPr lang="en-US" sz="1800" dirty="0"/>
              <a:t>Best Practices</a:t>
            </a:r>
          </a:p>
          <a:p>
            <a:pPr lvl="1"/>
            <a:r>
              <a:rPr lang="en-US" sz="1800" dirty="0"/>
              <a:t>Recommend Cycle Counting All Bins (Exception of Obsolete Bin) 2 Times Minimum Per Year</a:t>
            </a:r>
          </a:p>
          <a:p>
            <a:pPr lvl="1"/>
            <a:r>
              <a:rPr lang="en-US" sz="1800" dirty="0"/>
              <a:t>Minimal SKU’s per bin</a:t>
            </a:r>
          </a:p>
          <a:p>
            <a:pPr lvl="1"/>
            <a:r>
              <a:rPr lang="en-US" sz="1800" dirty="0"/>
              <a:t>Timely</a:t>
            </a:r>
          </a:p>
          <a:p>
            <a:r>
              <a:rPr lang="en-US" sz="1800" dirty="0"/>
              <a:t>Mobile App (IDS Mobile)</a:t>
            </a:r>
          </a:p>
          <a:p>
            <a:r>
              <a:rPr lang="en-US" sz="1800" dirty="0"/>
              <a:t>Initiate Conduct a Parts Count from G2</a:t>
            </a:r>
          </a:p>
          <a:p>
            <a:pPr lvl="1"/>
            <a:endParaRPr lang="en-US" dirty="0"/>
          </a:p>
        </p:txBody>
      </p:sp>
    </p:spTree>
    <p:extLst>
      <p:ext uri="{BB962C8B-B14F-4D97-AF65-F5344CB8AC3E}">
        <p14:creationId xmlns:p14="http://schemas.microsoft.com/office/powerpoint/2010/main" val="307077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dirty="0"/>
              <a:t>Welcome, Thank you for Joining Us Today</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403775"/>
            <a:ext cx="7377545" cy="973035"/>
          </a:xfrm>
        </p:spPr>
        <p:txBody>
          <a:bodyPr/>
          <a:lstStyle/>
          <a:p>
            <a:pPr marL="285750" indent="-285750">
              <a:buFont typeface="Arial" panose="020B0604020202020204" pitchFamily="34" charset="0"/>
              <a:buChar char="•"/>
            </a:pPr>
            <a:r>
              <a:rPr lang="en-US"/>
              <a:t>We realize that your time is valuable, and we are thrilled to have you with us today.</a:t>
            </a:r>
          </a:p>
          <a:p>
            <a:pPr marL="285750" indent="-285750">
              <a:buFont typeface="Arial" panose="020B0604020202020204" pitchFamily="34" charset="0"/>
              <a:buChar char="•"/>
            </a:pPr>
            <a:r>
              <a:rPr lang="en-US"/>
              <a:t>Please keep your phones on Mute, we will have a Q&amp;A session at the end of this presentation.</a:t>
            </a:r>
          </a:p>
        </p:txBody>
      </p:sp>
    </p:spTree>
    <p:extLst>
      <p:ext uri="{BB962C8B-B14F-4D97-AF65-F5344CB8AC3E}">
        <p14:creationId xmlns:p14="http://schemas.microsoft.com/office/powerpoint/2010/main" val="2381939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Suggested Reports</a:t>
            </a:r>
          </a:p>
          <a:p>
            <a:endParaRPr lang="en-US" dirty="0"/>
          </a:p>
        </p:txBody>
      </p:sp>
      <p:pic>
        <p:nvPicPr>
          <p:cNvPr id="5" name="Picture 4">
            <a:extLst>
              <a:ext uri="{FF2B5EF4-FFF2-40B4-BE49-F238E27FC236}">
                <a16:creationId xmlns:a16="http://schemas.microsoft.com/office/drawing/2014/main" id="{CAB4022C-CED3-CC8A-1E7D-8C5C09085A09}"/>
              </a:ext>
            </a:extLst>
          </p:cNvPr>
          <p:cNvPicPr>
            <a:picLocks noChangeAspect="1"/>
          </p:cNvPicPr>
          <p:nvPr/>
        </p:nvPicPr>
        <p:blipFill>
          <a:blip r:embed="rId2"/>
          <a:stretch>
            <a:fillRect/>
          </a:stretch>
        </p:blipFill>
        <p:spPr>
          <a:xfrm>
            <a:off x="1814764" y="1380181"/>
            <a:ext cx="5514472" cy="2383138"/>
          </a:xfrm>
          <a:prstGeom prst="rect">
            <a:avLst/>
          </a:prstGeom>
        </p:spPr>
      </p:pic>
    </p:spTree>
    <p:extLst>
      <p:ext uri="{BB962C8B-B14F-4D97-AF65-F5344CB8AC3E}">
        <p14:creationId xmlns:p14="http://schemas.microsoft.com/office/powerpoint/2010/main" val="513290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Adding Favorite Reports</a:t>
            </a:r>
          </a:p>
          <a:p>
            <a:endParaRPr lang="en-US" dirty="0"/>
          </a:p>
        </p:txBody>
      </p:sp>
      <p:pic>
        <p:nvPicPr>
          <p:cNvPr id="7" name="Picture 6">
            <a:extLst>
              <a:ext uri="{FF2B5EF4-FFF2-40B4-BE49-F238E27FC236}">
                <a16:creationId xmlns:a16="http://schemas.microsoft.com/office/drawing/2014/main" id="{D7A757B5-ED8D-13A2-963A-6A18B076BC82}"/>
              </a:ext>
            </a:extLst>
          </p:cNvPr>
          <p:cNvPicPr>
            <a:picLocks noChangeAspect="1"/>
          </p:cNvPicPr>
          <p:nvPr/>
        </p:nvPicPr>
        <p:blipFill>
          <a:blip r:embed="rId2"/>
          <a:stretch>
            <a:fillRect/>
          </a:stretch>
        </p:blipFill>
        <p:spPr>
          <a:xfrm>
            <a:off x="2596162" y="1001697"/>
            <a:ext cx="3951676" cy="3410575"/>
          </a:xfrm>
          <a:prstGeom prst="rect">
            <a:avLst/>
          </a:prstGeom>
        </p:spPr>
      </p:pic>
    </p:spTree>
    <p:extLst>
      <p:ext uri="{BB962C8B-B14F-4D97-AF65-F5344CB8AC3E}">
        <p14:creationId xmlns:p14="http://schemas.microsoft.com/office/powerpoint/2010/main" val="1300820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Adding Favorite Reports Cont.</a:t>
            </a:r>
          </a:p>
          <a:p>
            <a:endParaRPr lang="en-US" dirty="0"/>
          </a:p>
        </p:txBody>
      </p:sp>
      <p:pic>
        <p:nvPicPr>
          <p:cNvPr id="4" name="Picture 3">
            <a:extLst>
              <a:ext uri="{FF2B5EF4-FFF2-40B4-BE49-F238E27FC236}">
                <a16:creationId xmlns:a16="http://schemas.microsoft.com/office/drawing/2014/main" id="{E7F5B1D8-8B12-451E-E0EF-C694E4F13D7D}"/>
              </a:ext>
            </a:extLst>
          </p:cNvPr>
          <p:cNvPicPr>
            <a:picLocks noChangeAspect="1"/>
          </p:cNvPicPr>
          <p:nvPr/>
        </p:nvPicPr>
        <p:blipFill>
          <a:blip r:embed="rId2"/>
          <a:stretch>
            <a:fillRect/>
          </a:stretch>
        </p:blipFill>
        <p:spPr>
          <a:xfrm>
            <a:off x="671411" y="912328"/>
            <a:ext cx="7308809" cy="3542351"/>
          </a:xfrm>
          <a:prstGeom prst="rect">
            <a:avLst/>
          </a:prstGeom>
        </p:spPr>
      </p:pic>
    </p:spTree>
    <p:extLst>
      <p:ext uri="{BB962C8B-B14F-4D97-AF65-F5344CB8AC3E}">
        <p14:creationId xmlns:p14="http://schemas.microsoft.com/office/powerpoint/2010/main" val="3324713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Aged Parts Inventory RPT</a:t>
            </a:r>
          </a:p>
          <a:p>
            <a:endParaRPr lang="en-US" dirty="0"/>
          </a:p>
        </p:txBody>
      </p:sp>
      <p:pic>
        <p:nvPicPr>
          <p:cNvPr id="4" name="Picture 3">
            <a:extLst>
              <a:ext uri="{FF2B5EF4-FFF2-40B4-BE49-F238E27FC236}">
                <a16:creationId xmlns:a16="http://schemas.microsoft.com/office/drawing/2014/main" id="{B77D0FE5-9DDC-E6B1-8074-BEA3DB11AF5B}"/>
              </a:ext>
            </a:extLst>
          </p:cNvPr>
          <p:cNvPicPr>
            <a:picLocks noChangeAspect="1"/>
          </p:cNvPicPr>
          <p:nvPr/>
        </p:nvPicPr>
        <p:blipFill>
          <a:blip r:embed="rId2"/>
          <a:stretch>
            <a:fillRect/>
          </a:stretch>
        </p:blipFill>
        <p:spPr>
          <a:xfrm>
            <a:off x="624381" y="895559"/>
            <a:ext cx="7895238" cy="3352381"/>
          </a:xfrm>
          <a:prstGeom prst="rect">
            <a:avLst/>
          </a:prstGeom>
        </p:spPr>
      </p:pic>
    </p:spTree>
    <p:extLst>
      <p:ext uri="{BB962C8B-B14F-4D97-AF65-F5344CB8AC3E}">
        <p14:creationId xmlns:p14="http://schemas.microsoft.com/office/powerpoint/2010/main" val="1412000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Parts Gross Profit RPT</a:t>
            </a:r>
          </a:p>
          <a:p>
            <a:endParaRPr lang="en-US" dirty="0"/>
          </a:p>
        </p:txBody>
      </p:sp>
      <p:pic>
        <p:nvPicPr>
          <p:cNvPr id="4" name="Picture 3">
            <a:extLst>
              <a:ext uri="{FF2B5EF4-FFF2-40B4-BE49-F238E27FC236}">
                <a16:creationId xmlns:a16="http://schemas.microsoft.com/office/drawing/2014/main" id="{93FC48FE-F38B-955D-791F-09C75180F58E}"/>
              </a:ext>
            </a:extLst>
          </p:cNvPr>
          <p:cNvPicPr>
            <a:picLocks noChangeAspect="1"/>
          </p:cNvPicPr>
          <p:nvPr/>
        </p:nvPicPr>
        <p:blipFill>
          <a:blip r:embed="rId2"/>
          <a:stretch>
            <a:fillRect/>
          </a:stretch>
        </p:blipFill>
        <p:spPr>
          <a:xfrm>
            <a:off x="1527672" y="1013777"/>
            <a:ext cx="6088656" cy="3115946"/>
          </a:xfrm>
          <a:prstGeom prst="rect">
            <a:avLst/>
          </a:prstGeom>
        </p:spPr>
      </p:pic>
    </p:spTree>
    <p:extLst>
      <p:ext uri="{BB962C8B-B14F-4D97-AF65-F5344CB8AC3E}">
        <p14:creationId xmlns:p14="http://schemas.microsoft.com/office/powerpoint/2010/main" val="470033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Parts Deleted From WO</a:t>
            </a:r>
          </a:p>
          <a:p>
            <a:endParaRPr lang="en-US" dirty="0"/>
          </a:p>
        </p:txBody>
      </p:sp>
      <p:pic>
        <p:nvPicPr>
          <p:cNvPr id="4" name="Picture 3">
            <a:extLst>
              <a:ext uri="{FF2B5EF4-FFF2-40B4-BE49-F238E27FC236}">
                <a16:creationId xmlns:a16="http://schemas.microsoft.com/office/drawing/2014/main" id="{EC8A4E22-1F59-6EBF-90D7-27463D7D1DE9}"/>
              </a:ext>
            </a:extLst>
          </p:cNvPr>
          <p:cNvPicPr>
            <a:picLocks noChangeAspect="1"/>
          </p:cNvPicPr>
          <p:nvPr/>
        </p:nvPicPr>
        <p:blipFill>
          <a:blip r:embed="rId2"/>
          <a:stretch>
            <a:fillRect/>
          </a:stretch>
        </p:blipFill>
        <p:spPr>
          <a:xfrm>
            <a:off x="362476" y="1776512"/>
            <a:ext cx="8419048" cy="1590476"/>
          </a:xfrm>
          <a:prstGeom prst="rect">
            <a:avLst/>
          </a:prstGeom>
        </p:spPr>
      </p:pic>
    </p:spTree>
    <p:extLst>
      <p:ext uri="{BB962C8B-B14F-4D97-AF65-F5344CB8AC3E}">
        <p14:creationId xmlns:p14="http://schemas.microsoft.com/office/powerpoint/2010/main" val="2730046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Avg Cost Adjustment</a:t>
            </a:r>
          </a:p>
          <a:p>
            <a:endParaRPr lang="en-US" dirty="0"/>
          </a:p>
        </p:txBody>
      </p:sp>
      <p:pic>
        <p:nvPicPr>
          <p:cNvPr id="4" name="Picture 3">
            <a:extLst>
              <a:ext uri="{FF2B5EF4-FFF2-40B4-BE49-F238E27FC236}">
                <a16:creationId xmlns:a16="http://schemas.microsoft.com/office/drawing/2014/main" id="{84349FBD-2794-04EC-A30F-14AA8522BAC3}"/>
              </a:ext>
            </a:extLst>
          </p:cNvPr>
          <p:cNvPicPr>
            <a:picLocks noChangeAspect="1"/>
          </p:cNvPicPr>
          <p:nvPr/>
        </p:nvPicPr>
        <p:blipFill>
          <a:blip r:embed="rId2"/>
          <a:stretch>
            <a:fillRect/>
          </a:stretch>
        </p:blipFill>
        <p:spPr>
          <a:xfrm>
            <a:off x="329143" y="1276512"/>
            <a:ext cx="8485714" cy="2590476"/>
          </a:xfrm>
          <a:prstGeom prst="rect">
            <a:avLst/>
          </a:prstGeom>
        </p:spPr>
      </p:pic>
    </p:spTree>
    <p:extLst>
      <p:ext uri="{BB962C8B-B14F-4D97-AF65-F5344CB8AC3E}">
        <p14:creationId xmlns:p14="http://schemas.microsoft.com/office/powerpoint/2010/main" val="1260049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Obsolete Parts</a:t>
            </a:r>
          </a:p>
          <a:p>
            <a:endParaRPr lang="en-US" dirty="0"/>
          </a:p>
        </p:txBody>
      </p:sp>
      <p:pic>
        <p:nvPicPr>
          <p:cNvPr id="4" name="Picture 3">
            <a:extLst>
              <a:ext uri="{FF2B5EF4-FFF2-40B4-BE49-F238E27FC236}">
                <a16:creationId xmlns:a16="http://schemas.microsoft.com/office/drawing/2014/main" id="{5ECCF8BE-CE91-E8C3-FFFF-303A4B699ABE}"/>
              </a:ext>
            </a:extLst>
          </p:cNvPr>
          <p:cNvPicPr>
            <a:picLocks noChangeAspect="1"/>
          </p:cNvPicPr>
          <p:nvPr/>
        </p:nvPicPr>
        <p:blipFill>
          <a:blip r:embed="rId2"/>
          <a:stretch>
            <a:fillRect/>
          </a:stretch>
        </p:blipFill>
        <p:spPr>
          <a:xfrm>
            <a:off x="479580" y="847057"/>
            <a:ext cx="7724442" cy="3552294"/>
          </a:xfrm>
          <a:prstGeom prst="rect">
            <a:avLst/>
          </a:prstGeom>
        </p:spPr>
      </p:pic>
    </p:spTree>
    <p:extLst>
      <p:ext uri="{BB962C8B-B14F-4D97-AF65-F5344CB8AC3E}">
        <p14:creationId xmlns:p14="http://schemas.microsoft.com/office/powerpoint/2010/main" val="3267694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Parts Cycle Count Variance</a:t>
            </a:r>
          </a:p>
          <a:p>
            <a:endParaRPr lang="en-US" dirty="0"/>
          </a:p>
        </p:txBody>
      </p:sp>
      <p:pic>
        <p:nvPicPr>
          <p:cNvPr id="4" name="Picture 3">
            <a:extLst>
              <a:ext uri="{FF2B5EF4-FFF2-40B4-BE49-F238E27FC236}">
                <a16:creationId xmlns:a16="http://schemas.microsoft.com/office/drawing/2014/main" id="{153BB500-E053-02A4-17F7-9981B15C6501}"/>
              </a:ext>
            </a:extLst>
          </p:cNvPr>
          <p:cNvPicPr>
            <a:picLocks noChangeAspect="1"/>
          </p:cNvPicPr>
          <p:nvPr/>
        </p:nvPicPr>
        <p:blipFill>
          <a:blip r:embed="rId2"/>
          <a:stretch>
            <a:fillRect/>
          </a:stretch>
        </p:blipFill>
        <p:spPr>
          <a:xfrm>
            <a:off x="324381" y="1381274"/>
            <a:ext cx="8495238" cy="2380952"/>
          </a:xfrm>
          <a:prstGeom prst="rect">
            <a:avLst/>
          </a:prstGeom>
        </p:spPr>
      </p:pic>
    </p:spTree>
    <p:extLst>
      <p:ext uri="{BB962C8B-B14F-4D97-AF65-F5344CB8AC3E}">
        <p14:creationId xmlns:p14="http://schemas.microsoft.com/office/powerpoint/2010/main" val="1440918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Parts Variance Report</a:t>
            </a:r>
          </a:p>
          <a:p>
            <a:endParaRPr lang="en-US" dirty="0"/>
          </a:p>
        </p:txBody>
      </p:sp>
      <p:pic>
        <p:nvPicPr>
          <p:cNvPr id="4" name="Picture 3">
            <a:extLst>
              <a:ext uri="{FF2B5EF4-FFF2-40B4-BE49-F238E27FC236}">
                <a16:creationId xmlns:a16="http://schemas.microsoft.com/office/drawing/2014/main" id="{9CCD0274-B552-3A68-1C07-8518B07921F5}"/>
              </a:ext>
            </a:extLst>
          </p:cNvPr>
          <p:cNvPicPr>
            <a:picLocks noChangeAspect="1"/>
          </p:cNvPicPr>
          <p:nvPr/>
        </p:nvPicPr>
        <p:blipFill>
          <a:blip r:embed="rId2"/>
          <a:stretch>
            <a:fillRect/>
          </a:stretch>
        </p:blipFill>
        <p:spPr>
          <a:xfrm>
            <a:off x="1598601" y="835595"/>
            <a:ext cx="5946797" cy="3600050"/>
          </a:xfrm>
          <a:prstGeom prst="rect">
            <a:avLst/>
          </a:prstGeom>
        </p:spPr>
      </p:pic>
    </p:spTree>
    <p:extLst>
      <p:ext uri="{BB962C8B-B14F-4D97-AF65-F5344CB8AC3E}">
        <p14:creationId xmlns:p14="http://schemas.microsoft.com/office/powerpoint/2010/main" val="253637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a:t>Today’s Agenda</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172650" y="912327"/>
            <a:ext cx="3881404" cy="3480629"/>
          </a:xfrm>
        </p:spPr>
        <p:txBody>
          <a:bodyPr/>
          <a:lstStyle/>
          <a:p>
            <a:r>
              <a:rPr lang="en-US" sz="1400" b="1" dirty="0">
                <a:latin typeface="Trebuchet MS"/>
                <a:ea typeface="ＭＳ Ｐゴシック"/>
              </a:rPr>
              <a:t>Main Topics:</a:t>
            </a:r>
          </a:p>
          <a:p>
            <a:pPr marL="285750" indent="-285750">
              <a:buFont typeface="Arial" panose="020B0604020202020204" pitchFamily="34" charset="0"/>
              <a:buChar char="•"/>
            </a:pPr>
            <a:r>
              <a:rPr lang="en-US" sz="1400" dirty="0">
                <a:latin typeface="Trebuchet MS"/>
                <a:ea typeface="ＭＳ Ｐゴシック"/>
              </a:rPr>
              <a:t>Monitoring &amp; Managing Recommended Orders</a:t>
            </a:r>
          </a:p>
          <a:p>
            <a:pPr marL="285750" indent="-285750">
              <a:buFont typeface="Arial" panose="020B0604020202020204" pitchFamily="34" charset="0"/>
              <a:buChar char="•"/>
            </a:pPr>
            <a:r>
              <a:rPr lang="en-US" sz="1400" dirty="0">
                <a:latin typeface="Trebuchet MS"/>
                <a:ea typeface="ＭＳ Ｐゴシック"/>
              </a:rPr>
              <a:t>Uncovering &amp; Managing Obsolete Parts</a:t>
            </a:r>
          </a:p>
          <a:p>
            <a:pPr marL="285750" indent="-285750">
              <a:buFont typeface="Arial" panose="020B0604020202020204" pitchFamily="34" charset="0"/>
              <a:buChar char="•"/>
            </a:pPr>
            <a:r>
              <a:rPr lang="en-US" sz="1400" dirty="0">
                <a:latin typeface="Trebuchet MS"/>
                <a:ea typeface="ＭＳ Ｐゴシック"/>
              </a:rPr>
              <a:t>Generating Orders Based on Parts Movement Trends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Text Placeholder 5">
            <a:extLst>
              <a:ext uri="{FF2B5EF4-FFF2-40B4-BE49-F238E27FC236}">
                <a16:creationId xmlns:a16="http://schemas.microsoft.com/office/drawing/2014/main" id="{7EF0CF30-EDA2-2C2A-9C2D-547AF41A9789}"/>
              </a:ext>
            </a:extLst>
          </p:cNvPr>
          <p:cNvSpPr txBox="1">
            <a:spLocks/>
          </p:cNvSpPr>
          <p:nvPr/>
        </p:nvSpPr>
        <p:spPr bwMode="auto">
          <a:xfrm>
            <a:off x="4902381" y="912326"/>
            <a:ext cx="3881404" cy="348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algn="l" rtl="0">
              <a:lnSpc>
                <a:spcPct val="100000"/>
              </a:lnSpc>
              <a:spcBef>
                <a:spcPts val="0"/>
              </a:spcBef>
              <a:spcAft>
                <a:spcPts val="0"/>
              </a:spcAft>
            </a:defPPr>
            <a:lvl1pPr marL="0" indent="0" algn="l" rtl="0" eaLnBrk="0" fontAlgn="base" hangingPunct="0">
              <a:lnSpc>
                <a:spcPct val="150000"/>
              </a:lnSpc>
              <a:spcBef>
                <a:spcPct val="0"/>
              </a:spcBef>
              <a:spcAft>
                <a:spcPct val="0"/>
              </a:spcAft>
              <a:buFont typeface="Arial" panose="020B0604020202020204" pitchFamily="34" charset="0"/>
              <a:buNone/>
              <a:defRPr sz="1500">
                <a:solidFill>
                  <a:srgbClr val="1F1939"/>
                </a:solidFill>
                <a:latin typeface="Trebuchet MS" panose="020B0603020202020204" pitchFamily="34" charset="0"/>
                <a:ea typeface="ＭＳ Ｐゴシック" charset="0"/>
                <a:cs typeface="Arial"/>
                <a:sym typeface="Arial" panose="020B0604020202020204" pitchFamily="34" charset="0"/>
                <a:rtl val="0"/>
              </a:defRPr>
            </a:lvl1pPr>
            <a:lvl2pPr marL="742950" indent="-285750" algn="l" rtl="0" eaLnBrk="0" fontAlgn="base" hangingPunct="0">
              <a:lnSpc>
                <a:spcPct val="150000"/>
              </a:lnSpc>
              <a:spcBef>
                <a:spcPct val="0"/>
              </a:spcBef>
              <a:spcAft>
                <a:spcPct val="0"/>
              </a:spcAft>
              <a:buFont typeface="Arial" panose="020B0604020202020204" pitchFamily="34" charset="0"/>
              <a:buChar char="•"/>
              <a:defRPr sz="2200">
                <a:solidFill>
                  <a:srgbClr val="000000"/>
                </a:solidFill>
                <a:latin typeface="Trebuchet MS" panose="020B0603020202020204" pitchFamily="34" charset="0"/>
                <a:ea typeface="Arial"/>
                <a:cs typeface="Arial"/>
                <a:sym typeface="Arial" panose="020B0604020202020204" pitchFamily="34" charset="0"/>
                <a:rtl val="0"/>
              </a:defRPr>
            </a:lvl2pPr>
            <a:lvl3pPr marL="12001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3pPr>
            <a:lvl4pPr marL="16573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4pPr>
            <a:lvl5pPr marL="2114550" indent="-285750" algn="l" rtl="0" eaLnBrk="0" fontAlgn="base" hangingPunct="0">
              <a:spcBef>
                <a:spcPct val="0"/>
              </a:spcBef>
              <a:spcAft>
                <a:spcPct val="0"/>
              </a:spcAft>
              <a:buFont typeface="Arial" panose="020B0604020202020204" pitchFamily="34" charset="0"/>
              <a:buChar char="•"/>
              <a:defRPr sz="1400">
                <a:solidFill>
                  <a:srgbClr val="000000"/>
                </a:solidFill>
                <a:latin typeface="Arial"/>
                <a:ea typeface="Arial"/>
                <a:cs typeface="Arial"/>
                <a:sym typeface="Arial" panose="020B0604020202020204" pitchFamily="34" charset="0"/>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sz="1400" b="1" kern="0" dirty="0">
                <a:latin typeface="Trebuchet MS"/>
                <a:ea typeface="ＭＳ Ｐゴシック"/>
              </a:rPr>
              <a:t>System Features/Highlights:</a:t>
            </a:r>
          </a:p>
          <a:p>
            <a:pPr marL="285750" indent="-285750">
              <a:buFont typeface="Arial" panose="020B0604020202020204" pitchFamily="34" charset="0"/>
              <a:buChar char="•"/>
            </a:pPr>
            <a:r>
              <a:rPr lang="en-US" sz="1400" kern="0" dirty="0">
                <a:latin typeface="Trebuchet MS"/>
                <a:ea typeface="ＭＳ Ｐゴシック"/>
              </a:rPr>
              <a:t>Partially Received Payables (New Function)</a:t>
            </a:r>
          </a:p>
          <a:p>
            <a:pPr marL="285750" indent="-285750">
              <a:buFont typeface="Arial" panose="020B0604020202020204" pitchFamily="34" charset="0"/>
              <a:buChar char="•"/>
            </a:pPr>
            <a:r>
              <a:rPr lang="en-US" sz="1400" kern="0" dirty="0">
                <a:latin typeface="Trebuchet MS"/>
                <a:ea typeface="ＭＳ Ｐゴシック"/>
              </a:rPr>
              <a:t>Benefits of Utilizing Special Orders</a:t>
            </a:r>
            <a:endParaRPr lang="en-US" sz="1400" kern="0" dirty="0"/>
          </a:p>
          <a:p>
            <a:pPr marL="285750" indent="-285750">
              <a:buFont typeface="Arial" panose="020B0604020202020204" pitchFamily="34" charset="0"/>
              <a:buChar char="•"/>
            </a:pPr>
            <a:r>
              <a:rPr lang="en-US" sz="1400" kern="0" dirty="0">
                <a:latin typeface="Trebuchet MS"/>
                <a:ea typeface="ＭＳ Ｐゴシック"/>
              </a:rPr>
              <a:t>Inventory Turns</a:t>
            </a:r>
            <a:endParaRPr lang="en-US" sz="1400" kern="0" dirty="0"/>
          </a:p>
          <a:p>
            <a:pPr marL="285750" indent="-285750">
              <a:buFont typeface="Arial" panose="020B0604020202020204" pitchFamily="34" charset="0"/>
              <a:buChar char="•"/>
            </a:pPr>
            <a:r>
              <a:rPr lang="en-US" sz="1400" kern="0" dirty="0">
                <a:latin typeface="Trebuchet MS"/>
                <a:ea typeface="ＭＳ Ｐゴシック"/>
              </a:rPr>
              <a:t>Transfer Parts Routine</a:t>
            </a:r>
            <a:endParaRPr lang="en-US" sz="1400" kern="0" dirty="0"/>
          </a:p>
          <a:p>
            <a:pPr marL="285750" indent="-285750">
              <a:buFont typeface="Arial" panose="020B0604020202020204" pitchFamily="34" charset="0"/>
              <a:buChar char="•"/>
            </a:pPr>
            <a:r>
              <a:rPr lang="en-US" sz="1400" kern="0" dirty="0">
                <a:latin typeface="Trebuchet MS"/>
                <a:ea typeface="ＭＳ Ｐゴシック"/>
              </a:rPr>
              <a:t>Cycle Counting </a:t>
            </a:r>
          </a:p>
          <a:p>
            <a:pPr marL="285750" indent="-285750">
              <a:buFont typeface="Arial" panose="020B0604020202020204" pitchFamily="34" charset="0"/>
              <a:buChar char="•"/>
            </a:pPr>
            <a:r>
              <a:rPr lang="en-US" sz="1400" kern="0" dirty="0">
                <a:latin typeface="Trebuchet MS"/>
                <a:ea typeface="ＭＳ Ｐゴシック"/>
              </a:rPr>
              <a:t>Suggested Reports</a:t>
            </a:r>
          </a:p>
          <a:p>
            <a:pPr marL="285750" indent="-285750">
              <a:buFont typeface="Arial" panose="020B0604020202020204" pitchFamily="34" charset="0"/>
              <a:buChar char="•"/>
            </a:pPr>
            <a:r>
              <a:rPr lang="en-US" sz="1400" kern="0" dirty="0">
                <a:latin typeface="Trebuchet MS"/>
                <a:ea typeface="ＭＳ Ｐゴシック"/>
              </a:rPr>
              <a:t>Notable Configs</a:t>
            </a:r>
          </a:p>
          <a:p>
            <a:pPr marL="285750" indent="-285750">
              <a:buFont typeface="Arial" panose="020B0604020202020204" pitchFamily="34" charset="0"/>
              <a:buChar char="•"/>
            </a:pPr>
            <a:r>
              <a:rPr lang="en-US" sz="1400" kern="0" dirty="0"/>
              <a:t>Lesser-Known Features</a:t>
            </a:r>
          </a:p>
          <a:p>
            <a:pPr marL="285750" indent="-285750">
              <a:buFont typeface="Arial" panose="020B0604020202020204" pitchFamily="34" charset="0"/>
              <a:buChar char="•"/>
            </a:pPr>
            <a:endParaRPr lang="en-US" sz="1400" kern="0" dirty="0">
              <a:latin typeface="Trebuchet MS"/>
              <a:ea typeface="ＭＳ Ｐゴシック"/>
            </a:endParaRPr>
          </a:p>
          <a:p>
            <a:pPr marL="285750" indent="-285750">
              <a:buFont typeface="Arial" panose="020B0604020202020204" pitchFamily="34" charset="0"/>
              <a:buChar char="•"/>
            </a:pPr>
            <a:endParaRPr lang="en-US" kern="0" dirty="0"/>
          </a:p>
          <a:p>
            <a:pPr marL="285750" indent="-285750">
              <a:buFont typeface="Arial" panose="020B0604020202020204" pitchFamily="34" charset="0"/>
              <a:buChar char="•"/>
            </a:pPr>
            <a:endParaRPr lang="en-US" kern="0" dirty="0"/>
          </a:p>
        </p:txBody>
      </p:sp>
    </p:spTree>
    <p:extLst>
      <p:ext uri="{BB962C8B-B14F-4D97-AF65-F5344CB8AC3E}">
        <p14:creationId xmlns:p14="http://schemas.microsoft.com/office/powerpoint/2010/main" val="2774122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Parts With Negative Quantity on Hand</a:t>
            </a:r>
          </a:p>
          <a:p>
            <a:endParaRPr lang="en-US" dirty="0"/>
          </a:p>
        </p:txBody>
      </p:sp>
      <p:pic>
        <p:nvPicPr>
          <p:cNvPr id="4" name="Picture 3">
            <a:extLst>
              <a:ext uri="{FF2B5EF4-FFF2-40B4-BE49-F238E27FC236}">
                <a16:creationId xmlns:a16="http://schemas.microsoft.com/office/drawing/2014/main" id="{30FC67CF-FFF1-E179-FA6C-2624F7D6DEB1}"/>
              </a:ext>
            </a:extLst>
          </p:cNvPr>
          <p:cNvPicPr>
            <a:picLocks noChangeAspect="1"/>
          </p:cNvPicPr>
          <p:nvPr/>
        </p:nvPicPr>
        <p:blipFill>
          <a:blip r:embed="rId2"/>
          <a:stretch>
            <a:fillRect/>
          </a:stretch>
        </p:blipFill>
        <p:spPr>
          <a:xfrm>
            <a:off x="238666" y="1066988"/>
            <a:ext cx="8666667" cy="3009524"/>
          </a:xfrm>
          <a:prstGeom prst="rect">
            <a:avLst/>
          </a:prstGeom>
        </p:spPr>
      </p:pic>
    </p:spTree>
    <p:extLst>
      <p:ext uri="{BB962C8B-B14F-4D97-AF65-F5344CB8AC3E}">
        <p14:creationId xmlns:p14="http://schemas.microsoft.com/office/powerpoint/2010/main" val="4205759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r>
              <a:rPr lang="en-US" dirty="0"/>
              <a:t>Notable Configs</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476383" y="1099837"/>
            <a:ext cx="8191233" cy="31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eaLnBrk="1" hangingPunct="1">
              <a:buClr>
                <a:srgbClr val="000000"/>
              </a:buClr>
            </a:pPr>
            <a:r>
              <a:rPr lang="en-US" sz="1800" kern="0" dirty="0">
                <a:solidFill>
                  <a:srgbClr val="3C3938"/>
                </a:solidFill>
                <a:latin typeface="Trebuchet MS" panose="020B0603020202020204" pitchFamily="34" charset="0"/>
                <a:cs typeface="Arial" panose="020B0604020202020204" pitchFamily="34" charset="0"/>
                <a:rtl val="0"/>
              </a:rPr>
              <a:t>Parts Module:</a:t>
            </a:r>
          </a:p>
          <a:p>
            <a:pPr marL="285750" indent="-28575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18 - Special order if qty on hand &lt; qty </a:t>
            </a:r>
            <a:r>
              <a:rPr lang="en-US" sz="1800" kern="0" dirty="0" err="1">
                <a:solidFill>
                  <a:srgbClr val="3C3938"/>
                </a:solidFill>
                <a:latin typeface="Trebuchet MS" panose="020B0603020202020204" pitchFamily="34" charset="0"/>
                <a:cs typeface="Arial" panose="020B0604020202020204" pitchFamily="34" charset="0"/>
                <a:rtl val="0"/>
              </a:rPr>
              <a:t>ord</a:t>
            </a:r>
            <a:r>
              <a:rPr lang="en-US" sz="1800" kern="0" dirty="0">
                <a:solidFill>
                  <a:srgbClr val="3C3938"/>
                </a:solidFill>
                <a:latin typeface="Trebuchet MS" panose="020B0603020202020204" pitchFamily="34" charset="0"/>
                <a:cs typeface="Arial" panose="020B0604020202020204" pitchFamily="34" charset="0"/>
                <a:rtl val="0"/>
              </a:rPr>
              <a:t> (</a:t>
            </a:r>
            <a:r>
              <a:rPr lang="en-US" sz="1800" kern="0" dirty="0">
                <a:solidFill>
                  <a:srgbClr val="3C3938"/>
                </a:solidFill>
                <a:highlight>
                  <a:srgbClr val="FFFF00"/>
                </a:highlight>
                <a:latin typeface="Trebuchet MS" panose="020B0603020202020204" pitchFamily="34" charset="0"/>
                <a:cs typeface="Arial" panose="020B0604020202020204" pitchFamily="34" charset="0"/>
                <a:rtl val="0"/>
              </a:rPr>
              <a:t>Y</a:t>
            </a:r>
            <a:r>
              <a:rPr lang="en-US" sz="1800" kern="0" dirty="0">
                <a:solidFill>
                  <a:srgbClr val="3C3938"/>
                </a:solidFill>
                <a:latin typeface="Trebuchet MS" panose="020B0603020202020204" pitchFamily="34" charset="0"/>
                <a:cs typeface="Arial" panose="020B0604020202020204" pitchFamily="34" charset="0"/>
                <a:rtl val="0"/>
              </a:rPr>
              <a:t>/N)</a:t>
            </a:r>
          </a:p>
          <a:p>
            <a:pPr marL="285750" indent="-28575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19 - Special order default deposit percentage – </a:t>
            </a:r>
            <a:r>
              <a:rPr lang="en-US" sz="1800" kern="0" dirty="0">
                <a:solidFill>
                  <a:srgbClr val="3C3938"/>
                </a:solidFill>
                <a:highlight>
                  <a:srgbClr val="FFFF00"/>
                </a:highlight>
                <a:latin typeface="Trebuchet MS" panose="020B0603020202020204" pitchFamily="34" charset="0"/>
                <a:ea typeface="ＭＳ Ｐゴシック" panose="020B0600070205080204" pitchFamily="34" charset="-128"/>
                <a:cs typeface="Arial" panose="020B0604020202020204" pitchFamily="34" charset="0"/>
                <a:rtl val="0"/>
              </a:rPr>
              <a:t>F</a:t>
            </a:r>
            <a:r>
              <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 (Full)</a:t>
            </a:r>
          </a:p>
          <a:p>
            <a:pPr marL="285750" indent="-28575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32 - Prompt for Bin when updating parts receiving – (</a:t>
            </a:r>
            <a:r>
              <a:rPr lang="en-US" sz="1800" kern="0" dirty="0">
                <a:solidFill>
                  <a:srgbClr val="3C3938"/>
                </a:solidFill>
                <a:highlight>
                  <a:srgbClr val="FFFF00"/>
                </a:highlight>
                <a:latin typeface="Trebuchet MS" panose="020B0603020202020204" pitchFamily="34" charset="0"/>
                <a:cs typeface="Arial" panose="020B0604020202020204" pitchFamily="34" charset="0"/>
                <a:rtl val="0"/>
              </a:rPr>
              <a:t>Y</a:t>
            </a:r>
            <a:r>
              <a:rPr lang="en-US" sz="1800" kern="0" dirty="0">
                <a:solidFill>
                  <a:srgbClr val="3C3938"/>
                </a:solidFill>
                <a:latin typeface="Trebuchet MS" panose="020B0603020202020204" pitchFamily="34" charset="0"/>
                <a:cs typeface="Arial" panose="020B0604020202020204" pitchFamily="34" charset="0"/>
                <a:rtl val="0"/>
              </a:rPr>
              <a:t>,N)</a:t>
            </a:r>
            <a:endPar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a:p>
            <a:pPr marL="342900" indent="-34290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51 - Create Payable when PO is complete - (Y/N/P/</a:t>
            </a:r>
            <a:r>
              <a:rPr lang="en-US" sz="1800" kern="0" dirty="0">
                <a:solidFill>
                  <a:srgbClr val="3C3938"/>
                </a:solidFill>
                <a:highlight>
                  <a:srgbClr val="FFFF00"/>
                </a:highlight>
                <a:latin typeface="Trebuchet MS" panose="020B0603020202020204" pitchFamily="34" charset="0"/>
                <a:cs typeface="Arial" panose="020B0604020202020204" pitchFamily="34" charset="0"/>
                <a:rtl val="0"/>
              </a:rPr>
              <a:t>PR</a:t>
            </a:r>
            <a:r>
              <a:rPr lang="en-US" sz="1800" kern="0" dirty="0">
                <a:solidFill>
                  <a:srgbClr val="3C3938"/>
                </a:solidFill>
                <a:latin typeface="Trebuchet MS" panose="020B0603020202020204" pitchFamily="34" charset="0"/>
                <a:cs typeface="Arial" panose="020B0604020202020204" pitchFamily="34" charset="0"/>
                <a:rtl val="0"/>
              </a:rPr>
              <a:t>)</a:t>
            </a:r>
          </a:p>
          <a:p>
            <a:pPr marL="342900" indent="-34290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60 - Update PARTS bin when entering bin for special order receipts - (Y/</a:t>
            </a:r>
            <a:r>
              <a:rPr lang="en-US" sz="1800" kern="0" dirty="0">
                <a:solidFill>
                  <a:srgbClr val="3C3938"/>
                </a:solidFill>
                <a:highlight>
                  <a:srgbClr val="FFFF00"/>
                </a:highlight>
                <a:latin typeface="Trebuchet MS" panose="020B0603020202020204" pitchFamily="34" charset="0"/>
                <a:cs typeface="Arial" panose="020B0604020202020204" pitchFamily="34" charset="0"/>
                <a:rtl val="0"/>
              </a:rPr>
              <a:t>N</a:t>
            </a:r>
            <a:r>
              <a:rPr lang="en-US" sz="1800" kern="0" dirty="0">
                <a:solidFill>
                  <a:srgbClr val="3C3938"/>
                </a:solidFill>
                <a:latin typeface="Trebuchet MS" panose="020B0603020202020204" pitchFamily="34" charset="0"/>
                <a:cs typeface="Arial" panose="020B0604020202020204" pitchFamily="34" charset="0"/>
                <a:rtl val="0"/>
              </a:rPr>
              <a:t>)</a:t>
            </a:r>
          </a:p>
          <a:p>
            <a:pPr marL="342900" indent="-34290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63 - GL Freight EXP/COS account for parts receiving payables – 5448500</a:t>
            </a:r>
          </a:p>
          <a:p>
            <a:pPr marL="342900" indent="-342900" eaLnBrk="1" hangingPunct="1">
              <a:buClr>
                <a:srgbClr val="000000"/>
              </a:buClr>
              <a:buFont typeface="Arial" panose="020B0604020202020204" pitchFamily="34" charset="0"/>
              <a:buChar char="•"/>
            </a:pPr>
            <a:endParaRPr lang="en-US" sz="1800" kern="0" dirty="0">
              <a:solidFill>
                <a:srgbClr val="3C3938"/>
              </a:solidFill>
              <a:latin typeface="Trebuchet MS" panose="020B0603020202020204" pitchFamily="34" charset="0"/>
              <a:cs typeface="Arial" panose="020B0604020202020204" pitchFamily="34" charset="0"/>
              <a:rtl val="0"/>
            </a:endParaRPr>
          </a:p>
          <a:p>
            <a:pPr eaLnBrk="1" hangingPunct="1">
              <a:buClr>
                <a:srgbClr val="000000"/>
              </a:buClr>
            </a:pPr>
            <a:r>
              <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Service Module:</a:t>
            </a:r>
          </a:p>
          <a:p>
            <a:pPr marL="285750" indent="-28575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171 - G2 - Finalize WO - Warn if required parts have not been moved to actual – (</a:t>
            </a:r>
            <a:r>
              <a:rPr lang="en-US" sz="1800" kern="0" dirty="0">
                <a:solidFill>
                  <a:srgbClr val="3C3938"/>
                </a:solidFill>
                <a:highlight>
                  <a:srgbClr val="FFFF00"/>
                </a:highlight>
                <a:latin typeface="Trebuchet MS" panose="020B0603020202020204" pitchFamily="34" charset="0"/>
                <a:cs typeface="Arial" panose="020B0604020202020204" pitchFamily="34" charset="0"/>
                <a:rtl val="0"/>
              </a:rPr>
              <a:t>Y</a:t>
            </a:r>
            <a:r>
              <a:rPr lang="en-US" sz="1800" kern="0" dirty="0">
                <a:solidFill>
                  <a:srgbClr val="3C3938"/>
                </a:solidFill>
                <a:latin typeface="Trebuchet MS" panose="020B0603020202020204" pitchFamily="34" charset="0"/>
                <a:cs typeface="Arial" panose="020B0604020202020204" pitchFamily="34" charset="0"/>
                <a:rtl val="0"/>
              </a:rPr>
              <a:t>/M/N)</a:t>
            </a:r>
          </a:p>
          <a:p>
            <a:pPr marL="285750" indent="-28575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175 - Allow Job Transfer with billed Labor, Parts, Sublets and Extras, for Open Work Order – (</a:t>
            </a:r>
            <a:r>
              <a:rPr lang="en-US" sz="1800" kern="0" dirty="0">
                <a:solidFill>
                  <a:srgbClr val="3C3938"/>
                </a:solidFill>
                <a:highlight>
                  <a:srgbClr val="FFFF00"/>
                </a:highlight>
                <a:latin typeface="Trebuchet MS" panose="020B0603020202020204" pitchFamily="34" charset="0"/>
                <a:ea typeface="ＭＳ Ｐゴシック" panose="020B0600070205080204" pitchFamily="34" charset="-128"/>
                <a:cs typeface="Arial" panose="020B0604020202020204" pitchFamily="34" charset="0"/>
                <a:rtl val="0"/>
              </a:rPr>
              <a:t>Y</a:t>
            </a:r>
            <a:r>
              <a:rPr lang="en-US" sz="1800"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rPr>
              <a:t>,N)</a:t>
            </a:r>
          </a:p>
        </p:txBody>
      </p:sp>
    </p:spTree>
    <p:extLst>
      <p:ext uri="{BB962C8B-B14F-4D97-AF65-F5344CB8AC3E}">
        <p14:creationId xmlns:p14="http://schemas.microsoft.com/office/powerpoint/2010/main" val="1328192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t>Lesser-Known Features </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118298" y="1025402"/>
            <a:ext cx="3494541" cy="326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marL="285750" indent="-285750" eaLnBrk="1" hangingPunct="1">
              <a:buClr>
                <a:srgbClr val="000000"/>
              </a:buClr>
              <a:buFont typeface="Arial" panose="020B0604020202020204" pitchFamily="34" charset="0"/>
              <a:buChar char="•"/>
            </a:pPr>
            <a:r>
              <a:rPr lang="en-US" sz="1600" kern="0" dirty="0">
                <a:solidFill>
                  <a:srgbClr val="3C3938"/>
                </a:solidFill>
                <a:latin typeface="Trebuchet MS" panose="020B0603020202020204" pitchFamily="34" charset="0"/>
                <a:cs typeface="Arial" panose="020B0604020202020204" pitchFamily="34" charset="0"/>
                <a:rtl val="0"/>
              </a:rPr>
              <a:t>Parts Receiving – Receive All</a:t>
            </a:r>
          </a:p>
          <a:p>
            <a:pPr marL="742950" lvl="1" indent="-285750">
              <a:buClr>
                <a:srgbClr val="000000"/>
              </a:buClr>
              <a:buFont typeface="Arial" panose="020B0604020202020204" pitchFamily="34" charset="0"/>
              <a:buChar char="•"/>
            </a:pPr>
            <a:r>
              <a:rPr lang="en-US" sz="1600" kern="0" dirty="0">
                <a:solidFill>
                  <a:srgbClr val="3C3938"/>
                </a:solidFill>
                <a:latin typeface="Trebuchet MS" panose="020B0603020202020204" pitchFamily="34" charset="0"/>
                <a:cs typeface="Arial" panose="020B0604020202020204" pitchFamily="34" charset="0"/>
                <a:rtl val="0"/>
              </a:rPr>
              <a:t>Right Click on Part # in Receiving Tab</a:t>
            </a:r>
          </a:p>
          <a:p>
            <a:pPr eaLnBrk="1" hangingPunct="1">
              <a:buClr>
                <a:srgbClr val="000000"/>
              </a:buClr>
            </a:pPr>
            <a:endParaRPr lang="en-US" sz="1600" kern="0" dirty="0">
              <a:solidFill>
                <a:srgbClr val="3C3938"/>
              </a:solidFill>
              <a:latin typeface="Trebuchet MS" panose="020B0603020202020204" pitchFamily="34" charset="0"/>
              <a:cs typeface="Arial" panose="020B0604020202020204" pitchFamily="34" charset="0"/>
              <a:rtl val="0"/>
            </a:endParaRPr>
          </a:p>
          <a:p>
            <a:pPr marL="285750" indent="-285750" eaLnBrk="1" hangingPunct="1">
              <a:buClr>
                <a:srgbClr val="000000"/>
              </a:buClr>
              <a:buFont typeface="Arial" panose="020B0604020202020204" pitchFamily="34" charset="0"/>
              <a:buChar char="•"/>
            </a:pPr>
            <a:r>
              <a:rPr lang="en-US" sz="1600" kern="0" dirty="0">
                <a:solidFill>
                  <a:srgbClr val="3C3938"/>
                </a:solidFill>
                <a:latin typeface="Trebuchet MS" panose="020B0603020202020204" pitchFamily="34" charset="0"/>
                <a:cs typeface="Arial" panose="020B0604020202020204" pitchFamily="34" charset="0"/>
                <a:rtl val="0"/>
              </a:rPr>
              <a:t>Customer # and SO PO’s</a:t>
            </a:r>
          </a:p>
          <a:p>
            <a:pPr marL="285750" indent="-285750" eaLnBrk="1" hangingPunct="1">
              <a:buClr>
                <a:srgbClr val="000000"/>
              </a:buClr>
              <a:buFont typeface="Arial" panose="020B0604020202020204" pitchFamily="34" charset="0"/>
              <a:buChar char="•"/>
            </a:pPr>
            <a:endParaRPr lang="en-US" sz="1600" kern="0" dirty="0">
              <a:solidFill>
                <a:srgbClr val="3C3938"/>
              </a:solidFill>
              <a:latin typeface="Trebuchet MS" panose="020B0603020202020204" pitchFamily="34" charset="0"/>
              <a:cs typeface="Arial" panose="020B0604020202020204" pitchFamily="34" charset="0"/>
              <a:rtl val="0"/>
            </a:endParaRPr>
          </a:p>
          <a:p>
            <a:pPr eaLnBrk="1" hangingPunct="1">
              <a:buClr>
                <a:srgbClr val="000000"/>
              </a:buClr>
            </a:pPr>
            <a:endParaRPr lang="en-US" sz="1600" kern="0" dirty="0">
              <a:solidFill>
                <a:srgbClr val="3C3938"/>
              </a:solidFill>
              <a:latin typeface="Trebuchet MS" panose="020B0603020202020204" pitchFamily="34" charset="0"/>
              <a:cs typeface="Arial" panose="020B0604020202020204" pitchFamily="34" charset="0"/>
              <a:rtl val="0"/>
            </a:endParaRPr>
          </a:p>
          <a:p>
            <a:pPr marL="285750" indent="-285750" eaLnBrk="1" hangingPunct="1">
              <a:buClr>
                <a:srgbClr val="000000"/>
              </a:buClr>
              <a:buFont typeface="Arial" panose="020B0604020202020204" pitchFamily="34" charset="0"/>
              <a:buChar char="•"/>
            </a:pPr>
            <a:r>
              <a:rPr lang="en-US" sz="1600" kern="0" dirty="0">
                <a:solidFill>
                  <a:srgbClr val="3C3938"/>
                </a:solidFill>
                <a:latin typeface="Trebuchet MS" panose="020B0603020202020204" pitchFamily="34" charset="0"/>
                <a:cs typeface="Arial" panose="020B0604020202020204" pitchFamily="34" charset="0"/>
                <a:rtl val="0"/>
              </a:rPr>
              <a:t>Delete Parts Routine – Discussed in Obsolete Section</a:t>
            </a:r>
          </a:p>
          <a:p>
            <a:pPr marL="285750" indent="-285750" eaLnBrk="1" hangingPunct="1">
              <a:buClr>
                <a:srgbClr val="000000"/>
              </a:buClr>
              <a:buFont typeface="Arial" panose="020B0604020202020204" pitchFamily="34" charset="0"/>
              <a:buChar char="•"/>
            </a:pPr>
            <a:endParaRPr lang="en-US" sz="1600" kern="0" dirty="0">
              <a:solidFill>
                <a:srgbClr val="3C3938"/>
              </a:solidFill>
              <a:latin typeface="Trebuchet MS" panose="020B0603020202020204" pitchFamily="34" charset="0"/>
              <a:cs typeface="Arial" panose="020B0604020202020204" pitchFamily="34" charset="0"/>
              <a:rtl val="0"/>
            </a:endParaRPr>
          </a:p>
          <a:p>
            <a:pPr eaLnBrk="1" hangingPunct="1">
              <a:buClr>
                <a:srgbClr val="000000"/>
              </a:buClr>
            </a:pPr>
            <a:endParaRPr lang="en-US" sz="1600" kern="0" dirty="0">
              <a:solidFill>
                <a:srgbClr val="3C3938"/>
              </a:solidFill>
              <a:latin typeface="Trebuchet MS" panose="020B0603020202020204" pitchFamily="34" charset="0"/>
              <a:cs typeface="Arial" panose="020B0604020202020204" pitchFamily="34" charset="0"/>
              <a:rtl val="0"/>
            </a:endParaRPr>
          </a:p>
          <a:p>
            <a:pPr marL="285750" indent="-285750" eaLnBrk="1" hangingPunct="1">
              <a:buClr>
                <a:srgbClr val="000000"/>
              </a:buClr>
              <a:buFont typeface="Arial" panose="020B0604020202020204" pitchFamily="34" charset="0"/>
              <a:buChar char="•"/>
            </a:pPr>
            <a:r>
              <a:rPr lang="en-US" sz="1600" kern="0" dirty="0">
                <a:solidFill>
                  <a:srgbClr val="3C3938"/>
                </a:solidFill>
                <a:latin typeface="Trebuchet MS" panose="020B0603020202020204" pitchFamily="34" charset="0"/>
                <a:cs typeface="Arial" panose="020B0604020202020204" pitchFamily="34" charset="0"/>
                <a:rtl val="0"/>
              </a:rPr>
              <a:t>Set On Order Routine – Corrects QOO for All Parts</a:t>
            </a:r>
          </a:p>
        </p:txBody>
      </p:sp>
      <p:pic>
        <p:nvPicPr>
          <p:cNvPr id="9" name="Picture 8">
            <a:extLst>
              <a:ext uri="{FF2B5EF4-FFF2-40B4-BE49-F238E27FC236}">
                <a16:creationId xmlns:a16="http://schemas.microsoft.com/office/drawing/2014/main" id="{DB1B199C-CB0D-ABD9-6FD9-698834D6AECA}"/>
              </a:ext>
            </a:extLst>
          </p:cNvPr>
          <p:cNvPicPr>
            <a:picLocks noChangeAspect="1"/>
          </p:cNvPicPr>
          <p:nvPr/>
        </p:nvPicPr>
        <p:blipFill>
          <a:blip r:embed="rId2"/>
          <a:stretch>
            <a:fillRect/>
          </a:stretch>
        </p:blipFill>
        <p:spPr>
          <a:xfrm>
            <a:off x="4803243" y="2782475"/>
            <a:ext cx="3225390" cy="407088"/>
          </a:xfrm>
          <a:prstGeom prst="rect">
            <a:avLst/>
          </a:prstGeom>
        </p:spPr>
      </p:pic>
      <p:pic>
        <p:nvPicPr>
          <p:cNvPr id="11" name="Picture 10">
            <a:extLst>
              <a:ext uri="{FF2B5EF4-FFF2-40B4-BE49-F238E27FC236}">
                <a16:creationId xmlns:a16="http://schemas.microsoft.com/office/drawing/2014/main" id="{759F2FE9-19F0-1C7E-4FB5-C81A2EF6C1F8}"/>
              </a:ext>
            </a:extLst>
          </p:cNvPr>
          <p:cNvPicPr>
            <a:picLocks noChangeAspect="1"/>
          </p:cNvPicPr>
          <p:nvPr/>
        </p:nvPicPr>
        <p:blipFill>
          <a:blip r:embed="rId3"/>
          <a:stretch>
            <a:fillRect/>
          </a:stretch>
        </p:blipFill>
        <p:spPr>
          <a:xfrm>
            <a:off x="4803243" y="1862472"/>
            <a:ext cx="3438096" cy="786108"/>
          </a:xfrm>
          <a:prstGeom prst="rect">
            <a:avLst/>
          </a:prstGeom>
        </p:spPr>
      </p:pic>
      <p:pic>
        <p:nvPicPr>
          <p:cNvPr id="13" name="Picture 12">
            <a:extLst>
              <a:ext uri="{FF2B5EF4-FFF2-40B4-BE49-F238E27FC236}">
                <a16:creationId xmlns:a16="http://schemas.microsoft.com/office/drawing/2014/main" id="{185F5B89-BE35-778A-CFE8-538EB29179A1}"/>
              </a:ext>
            </a:extLst>
          </p:cNvPr>
          <p:cNvPicPr>
            <a:picLocks noChangeAspect="1"/>
          </p:cNvPicPr>
          <p:nvPr/>
        </p:nvPicPr>
        <p:blipFill>
          <a:blip r:embed="rId4"/>
          <a:stretch>
            <a:fillRect/>
          </a:stretch>
        </p:blipFill>
        <p:spPr>
          <a:xfrm>
            <a:off x="4803243" y="1025402"/>
            <a:ext cx="3438096" cy="703175"/>
          </a:xfrm>
          <a:prstGeom prst="rect">
            <a:avLst/>
          </a:prstGeom>
        </p:spPr>
      </p:pic>
      <p:pic>
        <p:nvPicPr>
          <p:cNvPr id="15" name="Picture 14">
            <a:extLst>
              <a:ext uri="{FF2B5EF4-FFF2-40B4-BE49-F238E27FC236}">
                <a16:creationId xmlns:a16="http://schemas.microsoft.com/office/drawing/2014/main" id="{248EC097-B70B-B94C-7AD6-ED218F805E2D}"/>
              </a:ext>
            </a:extLst>
          </p:cNvPr>
          <p:cNvPicPr>
            <a:picLocks noChangeAspect="1"/>
          </p:cNvPicPr>
          <p:nvPr/>
        </p:nvPicPr>
        <p:blipFill>
          <a:blip r:embed="rId5"/>
          <a:stretch>
            <a:fillRect/>
          </a:stretch>
        </p:blipFill>
        <p:spPr>
          <a:xfrm>
            <a:off x="4903041" y="3432064"/>
            <a:ext cx="3238500" cy="990600"/>
          </a:xfrm>
          <a:prstGeom prst="rect">
            <a:avLst/>
          </a:prstGeom>
        </p:spPr>
      </p:pic>
    </p:spTree>
    <p:extLst>
      <p:ext uri="{BB962C8B-B14F-4D97-AF65-F5344CB8AC3E}">
        <p14:creationId xmlns:p14="http://schemas.microsoft.com/office/powerpoint/2010/main" val="2636505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t>Lesser-Known Features Cont.</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118298" y="927290"/>
            <a:ext cx="3494541" cy="326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eaLnBrk="1" hangingPunct="1">
              <a:buClr>
                <a:srgbClr val="000000"/>
              </a:buClr>
            </a:pPr>
            <a:r>
              <a:rPr lang="en-US" sz="1800" kern="0" dirty="0">
                <a:solidFill>
                  <a:srgbClr val="3C3938"/>
                </a:solidFill>
                <a:latin typeface="Trebuchet MS" panose="020B0603020202020204" pitchFamily="34" charset="0"/>
                <a:cs typeface="Arial" panose="020B0604020202020204" pitchFamily="34" charset="0"/>
                <a:rtl val="0"/>
              </a:rPr>
              <a:t>WO Part Line Prices </a:t>
            </a:r>
          </a:p>
          <a:p>
            <a:pPr marL="285750" indent="-285750" eaLnBrk="1" hangingPunct="1">
              <a:buClr>
                <a:srgbClr val="000000"/>
              </a:buClr>
              <a:buFont typeface="Arial" panose="020B0604020202020204" pitchFamily="34" charset="0"/>
              <a:buChar char="•"/>
            </a:pPr>
            <a:endParaRPr lang="en-US" sz="1800" kern="0" dirty="0">
              <a:solidFill>
                <a:srgbClr val="3C3938"/>
              </a:solidFill>
              <a:latin typeface="Trebuchet MS" panose="020B0603020202020204" pitchFamily="34" charset="0"/>
              <a:cs typeface="Arial" panose="020B0604020202020204" pitchFamily="34" charset="0"/>
              <a:rtl val="0"/>
            </a:endParaRPr>
          </a:p>
          <a:p>
            <a:pPr eaLnBrk="1" hangingPunct="1">
              <a:buClr>
                <a:srgbClr val="000000"/>
              </a:buClr>
            </a:pPr>
            <a:endParaRPr lang="en-US" sz="1800" kern="0" dirty="0">
              <a:solidFill>
                <a:srgbClr val="3C3938"/>
              </a:solidFill>
              <a:latin typeface="Trebuchet MS" panose="020B0603020202020204" pitchFamily="34" charset="0"/>
              <a:cs typeface="Arial" panose="020B0604020202020204" pitchFamily="34" charset="0"/>
              <a:rtl val="0"/>
            </a:endParaRPr>
          </a:p>
          <a:p>
            <a:pPr marL="742950" lvl="1" indent="-285750">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Right Click for Price Levels</a:t>
            </a:r>
          </a:p>
          <a:p>
            <a:pPr marL="742950" lvl="1" indent="-285750">
              <a:buClr>
                <a:srgbClr val="000000"/>
              </a:buClr>
              <a:buFont typeface="Arial" panose="020B0604020202020204" pitchFamily="34" charset="0"/>
              <a:buChar char="•"/>
            </a:pPr>
            <a:endParaRPr lang="en-US" sz="1800" kern="0" dirty="0">
              <a:solidFill>
                <a:srgbClr val="3C3938"/>
              </a:solidFill>
              <a:latin typeface="Trebuchet MS" panose="020B0603020202020204" pitchFamily="34" charset="0"/>
              <a:cs typeface="Arial" panose="020B0604020202020204" pitchFamily="34" charset="0"/>
              <a:rtl val="0"/>
            </a:endParaRPr>
          </a:p>
          <a:p>
            <a:pPr lvl="1">
              <a:buClr>
                <a:srgbClr val="000000"/>
              </a:buClr>
            </a:pPr>
            <a:endParaRPr lang="en-US" sz="1800" kern="0" dirty="0">
              <a:solidFill>
                <a:srgbClr val="3C3938"/>
              </a:solidFill>
              <a:latin typeface="Trebuchet MS" panose="020B0603020202020204" pitchFamily="34" charset="0"/>
              <a:cs typeface="Arial" panose="020B0604020202020204" pitchFamily="34" charset="0"/>
              <a:rtl val="0"/>
            </a:endParaRPr>
          </a:p>
          <a:p>
            <a:pPr marL="742950" lvl="1" indent="-285750">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Type P# (Example: P30 for 30% markup)</a:t>
            </a:r>
          </a:p>
        </p:txBody>
      </p:sp>
      <p:pic>
        <p:nvPicPr>
          <p:cNvPr id="5" name="Picture 4">
            <a:extLst>
              <a:ext uri="{FF2B5EF4-FFF2-40B4-BE49-F238E27FC236}">
                <a16:creationId xmlns:a16="http://schemas.microsoft.com/office/drawing/2014/main" id="{D92092B1-C5EA-6C9D-8670-71D78349C51E}"/>
              </a:ext>
            </a:extLst>
          </p:cNvPr>
          <p:cNvPicPr>
            <a:picLocks noChangeAspect="1"/>
          </p:cNvPicPr>
          <p:nvPr/>
        </p:nvPicPr>
        <p:blipFill>
          <a:blip r:embed="rId2"/>
          <a:stretch>
            <a:fillRect/>
          </a:stretch>
        </p:blipFill>
        <p:spPr>
          <a:xfrm>
            <a:off x="3865403" y="1016886"/>
            <a:ext cx="4800933" cy="1996952"/>
          </a:xfrm>
          <a:prstGeom prst="rect">
            <a:avLst/>
          </a:prstGeom>
        </p:spPr>
      </p:pic>
      <p:pic>
        <p:nvPicPr>
          <p:cNvPr id="7" name="Picture 6">
            <a:extLst>
              <a:ext uri="{FF2B5EF4-FFF2-40B4-BE49-F238E27FC236}">
                <a16:creationId xmlns:a16="http://schemas.microsoft.com/office/drawing/2014/main" id="{EC87B75E-3385-F0EE-B045-9B2749363F66}"/>
              </a:ext>
            </a:extLst>
          </p:cNvPr>
          <p:cNvPicPr>
            <a:picLocks noChangeAspect="1"/>
          </p:cNvPicPr>
          <p:nvPr/>
        </p:nvPicPr>
        <p:blipFill>
          <a:blip r:embed="rId3"/>
          <a:stretch>
            <a:fillRect/>
          </a:stretch>
        </p:blipFill>
        <p:spPr>
          <a:xfrm>
            <a:off x="3554667" y="3118396"/>
            <a:ext cx="5329006" cy="1290180"/>
          </a:xfrm>
          <a:prstGeom prst="rect">
            <a:avLst/>
          </a:prstGeom>
        </p:spPr>
      </p:pic>
    </p:spTree>
    <p:extLst>
      <p:ext uri="{BB962C8B-B14F-4D97-AF65-F5344CB8AC3E}">
        <p14:creationId xmlns:p14="http://schemas.microsoft.com/office/powerpoint/2010/main" val="2766100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t>Lesser-Known Features Cont.</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124692" y="1055078"/>
            <a:ext cx="3494541" cy="136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marL="285750" indent="-285750" eaLnBrk="1" hangingPunct="1">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At year end “Move Parts Sale History” to start new year of sales history</a:t>
            </a:r>
          </a:p>
        </p:txBody>
      </p:sp>
      <p:pic>
        <p:nvPicPr>
          <p:cNvPr id="9" name="Picture 8">
            <a:extLst>
              <a:ext uri="{FF2B5EF4-FFF2-40B4-BE49-F238E27FC236}">
                <a16:creationId xmlns:a16="http://schemas.microsoft.com/office/drawing/2014/main" id="{8D612C3A-1C12-EB3D-790A-2EC13680FB65}"/>
              </a:ext>
            </a:extLst>
          </p:cNvPr>
          <p:cNvPicPr>
            <a:picLocks noChangeAspect="1"/>
          </p:cNvPicPr>
          <p:nvPr/>
        </p:nvPicPr>
        <p:blipFill>
          <a:blip r:embed="rId2"/>
          <a:stretch>
            <a:fillRect/>
          </a:stretch>
        </p:blipFill>
        <p:spPr>
          <a:xfrm>
            <a:off x="4343396" y="1255235"/>
            <a:ext cx="4479110" cy="2726415"/>
          </a:xfrm>
          <a:prstGeom prst="rect">
            <a:avLst/>
          </a:prstGeom>
        </p:spPr>
      </p:pic>
      <p:pic>
        <p:nvPicPr>
          <p:cNvPr id="11" name="Picture 10">
            <a:extLst>
              <a:ext uri="{FF2B5EF4-FFF2-40B4-BE49-F238E27FC236}">
                <a16:creationId xmlns:a16="http://schemas.microsoft.com/office/drawing/2014/main" id="{29DDC35B-CB26-3845-3253-394905DB0B57}"/>
              </a:ext>
            </a:extLst>
          </p:cNvPr>
          <p:cNvPicPr>
            <a:picLocks noChangeAspect="1"/>
          </p:cNvPicPr>
          <p:nvPr/>
        </p:nvPicPr>
        <p:blipFill>
          <a:blip r:embed="rId3"/>
          <a:stretch>
            <a:fillRect/>
          </a:stretch>
        </p:blipFill>
        <p:spPr>
          <a:xfrm>
            <a:off x="276308" y="2367270"/>
            <a:ext cx="3925008" cy="1614380"/>
          </a:xfrm>
          <a:prstGeom prst="rect">
            <a:avLst/>
          </a:prstGeom>
        </p:spPr>
      </p:pic>
    </p:spTree>
    <p:extLst>
      <p:ext uri="{BB962C8B-B14F-4D97-AF65-F5344CB8AC3E}">
        <p14:creationId xmlns:p14="http://schemas.microsoft.com/office/powerpoint/2010/main" val="1240194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t>Lesser-Known Features Cont.</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118480" y="2083876"/>
            <a:ext cx="2835918" cy="99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eaLnBrk="1" hangingPunct="1">
              <a:buClr>
                <a:srgbClr val="000000"/>
              </a:buClr>
            </a:pPr>
            <a:r>
              <a:rPr lang="en-US" sz="1800" kern="0" dirty="0">
                <a:solidFill>
                  <a:srgbClr val="3C3938"/>
                </a:solidFill>
                <a:latin typeface="Trebuchet MS" panose="020B0603020202020204" pitchFamily="34" charset="0"/>
                <a:cs typeface="Arial" panose="020B0604020202020204" pitchFamily="34" charset="0"/>
                <a:rtl val="0"/>
              </a:rPr>
              <a:t>F Keys to set shortcuts on most common G2 </a:t>
            </a:r>
            <a:r>
              <a:rPr lang="en-US" sz="1800" kern="0" dirty="0" err="1">
                <a:solidFill>
                  <a:srgbClr val="3C3938"/>
                </a:solidFill>
                <a:latin typeface="Trebuchet MS" panose="020B0603020202020204" pitchFamily="34" charset="0"/>
                <a:cs typeface="Arial" panose="020B0604020202020204" pitchFamily="34" charset="0"/>
                <a:rtl val="0"/>
              </a:rPr>
              <a:t>funtions</a:t>
            </a:r>
            <a:r>
              <a:rPr lang="en-US" sz="1800" kern="0" dirty="0">
                <a:solidFill>
                  <a:srgbClr val="3C3938"/>
                </a:solidFill>
                <a:latin typeface="Trebuchet MS" panose="020B0603020202020204" pitchFamily="34" charset="0"/>
                <a:cs typeface="Arial" panose="020B0604020202020204" pitchFamily="34" charset="0"/>
                <a:rtl val="0"/>
              </a:rPr>
              <a:t> </a:t>
            </a:r>
          </a:p>
        </p:txBody>
      </p:sp>
      <p:pic>
        <p:nvPicPr>
          <p:cNvPr id="5" name="Picture 4">
            <a:extLst>
              <a:ext uri="{FF2B5EF4-FFF2-40B4-BE49-F238E27FC236}">
                <a16:creationId xmlns:a16="http://schemas.microsoft.com/office/drawing/2014/main" id="{5D0BBDE8-140A-A9E6-EDF3-7A1FA44E3B1A}"/>
              </a:ext>
            </a:extLst>
          </p:cNvPr>
          <p:cNvPicPr>
            <a:picLocks noChangeAspect="1"/>
          </p:cNvPicPr>
          <p:nvPr/>
        </p:nvPicPr>
        <p:blipFill>
          <a:blip r:embed="rId2"/>
          <a:stretch>
            <a:fillRect/>
          </a:stretch>
        </p:blipFill>
        <p:spPr>
          <a:xfrm>
            <a:off x="3094893" y="912328"/>
            <a:ext cx="2376764" cy="3334229"/>
          </a:xfrm>
          <a:prstGeom prst="rect">
            <a:avLst/>
          </a:prstGeom>
        </p:spPr>
      </p:pic>
      <p:pic>
        <p:nvPicPr>
          <p:cNvPr id="7" name="Picture 6">
            <a:extLst>
              <a:ext uri="{FF2B5EF4-FFF2-40B4-BE49-F238E27FC236}">
                <a16:creationId xmlns:a16="http://schemas.microsoft.com/office/drawing/2014/main" id="{D0A3CE67-0D84-9EC5-C45E-EFED3F26FF72}"/>
              </a:ext>
            </a:extLst>
          </p:cNvPr>
          <p:cNvPicPr>
            <a:picLocks noChangeAspect="1"/>
          </p:cNvPicPr>
          <p:nvPr/>
        </p:nvPicPr>
        <p:blipFill>
          <a:blip r:embed="rId3"/>
          <a:stretch>
            <a:fillRect/>
          </a:stretch>
        </p:blipFill>
        <p:spPr>
          <a:xfrm>
            <a:off x="5752647" y="904635"/>
            <a:ext cx="2796670" cy="3334229"/>
          </a:xfrm>
          <a:prstGeom prst="rect">
            <a:avLst/>
          </a:prstGeom>
        </p:spPr>
      </p:pic>
    </p:spTree>
    <p:extLst>
      <p:ext uri="{BB962C8B-B14F-4D97-AF65-F5344CB8AC3E}">
        <p14:creationId xmlns:p14="http://schemas.microsoft.com/office/powerpoint/2010/main" val="3047201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t>Lesser-Known Features Cont.</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132775" y="1354914"/>
            <a:ext cx="8878449" cy="99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eaLnBrk="1" hangingPunct="1">
              <a:buClr>
                <a:srgbClr val="000000"/>
              </a:buClr>
            </a:pPr>
            <a:r>
              <a:rPr lang="en-US" sz="1800" kern="0" dirty="0">
                <a:solidFill>
                  <a:srgbClr val="3C3938"/>
                </a:solidFill>
                <a:latin typeface="Trebuchet MS" panose="020B0603020202020204" pitchFamily="34" charset="0"/>
                <a:cs typeface="Arial" panose="020B0604020202020204" pitchFamily="34" charset="0"/>
                <a:rtl val="0"/>
              </a:rPr>
              <a:t>Parts Searching</a:t>
            </a:r>
          </a:p>
          <a:p>
            <a:pPr marL="742950" lvl="1" indent="-285750">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Local vs Master (Typing Part # Auto Looks at Both Files)</a:t>
            </a:r>
          </a:p>
          <a:p>
            <a:pPr marL="742950" lvl="1" indent="-285750">
              <a:buClr>
                <a:srgbClr val="000000"/>
              </a:buClr>
              <a:buFont typeface="Arial" panose="020B0604020202020204" pitchFamily="34" charset="0"/>
              <a:buChar char="•"/>
            </a:pPr>
            <a:r>
              <a:rPr lang="en-US" sz="1800" kern="0" dirty="0">
                <a:solidFill>
                  <a:srgbClr val="3C3938"/>
                </a:solidFill>
                <a:latin typeface="Trebuchet MS" panose="020B0603020202020204" pitchFamily="34" charset="0"/>
                <a:cs typeface="Arial" panose="020B0604020202020204" pitchFamily="34" charset="0"/>
                <a:rtl val="0"/>
              </a:rPr>
              <a:t>Search Options</a:t>
            </a:r>
          </a:p>
        </p:txBody>
      </p:sp>
      <p:pic>
        <p:nvPicPr>
          <p:cNvPr id="6" name="Picture 5">
            <a:extLst>
              <a:ext uri="{FF2B5EF4-FFF2-40B4-BE49-F238E27FC236}">
                <a16:creationId xmlns:a16="http://schemas.microsoft.com/office/drawing/2014/main" id="{D99D8DDA-3723-6EC9-9DF2-89E711E5F0FE}"/>
              </a:ext>
            </a:extLst>
          </p:cNvPr>
          <p:cNvPicPr>
            <a:picLocks noChangeAspect="1"/>
          </p:cNvPicPr>
          <p:nvPr/>
        </p:nvPicPr>
        <p:blipFill>
          <a:blip r:embed="rId2"/>
          <a:stretch>
            <a:fillRect/>
          </a:stretch>
        </p:blipFill>
        <p:spPr>
          <a:xfrm>
            <a:off x="1431198" y="2471052"/>
            <a:ext cx="6114286" cy="1800000"/>
          </a:xfrm>
          <a:prstGeom prst="rect">
            <a:avLst/>
          </a:prstGeom>
        </p:spPr>
      </p:pic>
    </p:spTree>
    <p:extLst>
      <p:ext uri="{BB962C8B-B14F-4D97-AF65-F5344CB8AC3E}">
        <p14:creationId xmlns:p14="http://schemas.microsoft.com/office/powerpoint/2010/main" val="372596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ED7D3-EA7D-8ED5-7B14-8EEED6C8528E}"/>
              </a:ext>
            </a:extLst>
          </p:cNvPr>
          <p:cNvSpPr>
            <a:spLocks noGrp="1"/>
          </p:cNvSpPr>
          <p:nvPr>
            <p:ph type="body" sz="quarter" idx="12"/>
          </p:nvPr>
        </p:nvSpPr>
        <p:spPr/>
        <p:txBody>
          <a:bodyPr/>
          <a:lstStyle/>
          <a:p>
            <a:pPr marL="0" indent="0"/>
            <a:r>
              <a:rPr lang="en-US" sz="3200" dirty="0"/>
              <a:t>Lesser-Known Features Cont.</a:t>
            </a:r>
          </a:p>
        </p:txBody>
      </p:sp>
      <p:sp>
        <p:nvSpPr>
          <p:cNvPr id="3" name="TextBox 2">
            <a:extLst>
              <a:ext uri="{FF2B5EF4-FFF2-40B4-BE49-F238E27FC236}">
                <a16:creationId xmlns:a16="http://schemas.microsoft.com/office/drawing/2014/main" id="{934C050B-6CDA-4998-0A5F-FD4C82520A48}"/>
              </a:ext>
            </a:extLst>
          </p:cNvPr>
          <p:cNvSpPr txBox="1"/>
          <p:nvPr/>
        </p:nvSpPr>
        <p:spPr bwMode="auto">
          <a:xfrm>
            <a:off x="1487654" y="862070"/>
            <a:ext cx="6001371" cy="99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eaLnBrk="1" hangingPunct="1">
              <a:buClr>
                <a:srgbClr val="000000"/>
              </a:buClr>
            </a:pPr>
            <a:r>
              <a:rPr lang="en-US" sz="1800" kern="0" dirty="0">
                <a:solidFill>
                  <a:srgbClr val="3C3938"/>
                </a:solidFill>
                <a:latin typeface="Trebuchet MS" panose="020B0603020202020204" pitchFamily="34" charset="0"/>
                <a:cs typeface="Arial" panose="020B0604020202020204" pitchFamily="34" charset="0"/>
                <a:rtl val="0"/>
              </a:rPr>
              <a:t>Parts Quantities, Ratio and Location from WO/OTC/PO</a:t>
            </a:r>
          </a:p>
        </p:txBody>
      </p:sp>
      <p:pic>
        <p:nvPicPr>
          <p:cNvPr id="5" name="Picture 4">
            <a:extLst>
              <a:ext uri="{FF2B5EF4-FFF2-40B4-BE49-F238E27FC236}">
                <a16:creationId xmlns:a16="http://schemas.microsoft.com/office/drawing/2014/main" id="{560ABE69-806F-D360-169D-2CDDC22887D2}"/>
              </a:ext>
            </a:extLst>
          </p:cNvPr>
          <p:cNvPicPr>
            <a:picLocks noChangeAspect="1"/>
          </p:cNvPicPr>
          <p:nvPr/>
        </p:nvPicPr>
        <p:blipFill>
          <a:blip r:embed="rId2"/>
          <a:stretch>
            <a:fillRect/>
          </a:stretch>
        </p:blipFill>
        <p:spPr>
          <a:xfrm>
            <a:off x="1060939" y="1636690"/>
            <a:ext cx="6854803" cy="2711791"/>
          </a:xfrm>
          <a:prstGeom prst="rect">
            <a:avLst/>
          </a:prstGeom>
        </p:spPr>
      </p:pic>
    </p:spTree>
    <p:extLst>
      <p:ext uri="{BB962C8B-B14F-4D97-AF65-F5344CB8AC3E}">
        <p14:creationId xmlns:p14="http://schemas.microsoft.com/office/powerpoint/2010/main" val="2163201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a:t>How to get Support Help</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5" y="969771"/>
            <a:ext cx="3476984" cy="3257174"/>
          </a:xfrm>
        </p:spPr>
        <p:txBody>
          <a:bodyPr/>
          <a:lstStyle/>
          <a:p>
            <a:r>
              <a:rPr lang="en-US"/>
              <a:t>The best way to get support is to sign up on the IDS Portal website, </a:t>
            </a:r>
          </a:p>
          <a:p>
            <a:r>
              <a:rPr lang="en-US"/>
              <a:t>Visit: </a:t>
            </a:r>
            <a:r>
              <a:rPr lang="en-US">
                <a:hlinkClick r:id="rId2"/>
              </a:rPr>
              <a:t>https://portal.ids-astra.com/login</a:t>
            </a:r>
            <a:endParaRPr lang="en-US"/>
          </a:p>
          <a:p>
            <a:r>
              <a:rPr lang="en-US"/>
              <a:t>Here you can register to send in a support ticket and access the vast amount of online reference materials.</a:t>
            </a:r>
          </a:p>
        </p:txBody>
      </p:sp>
      <p:pic>
        <p:nvPicPr>
          <p:cNvPr id="3" name="Picture 2">
            <a:extLst>
              <a:ext uri="{FF2B5EF4-FFF2-40B4-BE49-F238E27FC236}">
                <a16:creationId xmlns:a16="http://schemas.microsoft.com/office/drawing/2014/main" id="{765905D5-19F1-45F5-5773-6BB0F8052DA6}"/>
              </a:ext>
            </a:extLst>
          </p:cNvPr>
          <p:cNvPicPr>
            <a:picLocks noChangeAspect="1"/>
          </p:cNvPicPr>
          <p:nvPr/>
        </p:nvPicPr>
        <p:blipFill>
          <a:blip r:embed="rId3"/>
          <a:stretch>
            <a:fillRect/>
          </a:stretch>
        </p:blipFill>
        <p:spPr>
          <a:xfrm>
            <a:off x="4198730" y="1495898"/>
            <a:ext cx="4691395" cy="2788489"/>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0197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a:t>How to get Support Help</a:t>
            </a:r>
          </a:p>
        </p:txBody>
      </p:sp>
      <p:pic>
        <p:nvPicPr>
          <p:cNvPr id="4" name="Picture 3">
            <a:extLst>
              <a:ext uri="{FF2B5EF4-FFF2-40B4-BE49-F238E27FC236}">
                <a16:creationId xmlns:a16="http://schemas.microsoft.com/office/drawing/2014/main" id="{85022C42-7A41-3C81-70FC-27B272FBF3E8}"/>
              </a:ext>
            </a:extLst>
          </p:cNvPr>
          <p:cNvPicPr>
            <a:picLocks noChangeAspect="1"/>
          </p:cNvPicPr>
          <p:nvPr/>
        </p:nvPicPr>
        <p:blipFill>
          <a:blip r:embed="rId2"/>
          <a:stretch>
            <a:fillRect/>
          </a:stretch>
        </p:blipFill>
        <p:spPr>
          <a:xfrm>
            <a:off x="862642" y="1024306"/>
            <a:ext cx="7182093" cy="3329600"/>
          </a:xfrm>
          <a:prstGeom prst="rect">
            <a:avLst/>
          </a:prstGeom>
          <a:ln w="381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697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a:t>Monitoring &amp; Managing Recommended Orders	</a:t>
            </a:r>
          </a:p>
        </p:txBody>
      </p:sp>
      <p:sp>
        <p:nvSpPr>
          <p:cNvPr id="6" name="Text Placeholder 5">
            <a:extLst>
              <a:ext uri="{FF2B5EF4-FFF2-40B4-BE49-F238E27FC236}">
                <a16:creationId xmlns:a16="http://schemas.microsoft.com/office/drawing/2014/main" id="{BFBECC0E-9533-6989-53C1-9368D91257DB}"/>
              </a:ext>
            </a:extLst>
          </p:cNvPr>
          <p:cNvSpPr>
            <a:spLocks noGrp="1"/>
          </p:cNvSpPr>
          <p:nvPr>
            <p:ph type="body" sz="quarter" idx="13"/>
          </p:nvPr>
        </p:nvSpPr>
        <p:spPr>
          <a:xfrm>
            <a:off x="594683" y="1403775"/>
            <a:ext cx="7377545" cy="973035"/>
          </a:xfrm>
        </p:spPr>
        <p:txBody>
          <a:bodyPr/>
          <a:lstStyle/>
          <a:p>
            <a:pPr marL="285750" indent="-285750">
              <a:buFont typeface="Arial" panose="020B0604020202020204" pitchFamily="34" charset="0"/>
              <a:buChar char="•"/>
            </a:pPr>
            <a:r>
              <a:rPr lang="en-US"/>
              <a:t>How Recommended Orders are Generated</a:t>
            </a:r>
          </a:p>
          <a:p>
            <a:pPr marL="285750" indent="-285750">
              <a:buFont typeface="Arial" panose="020B0604020202020204" pitchFamily="34" charset="0"/>
              <a:buChar char="•"/>
            </a:pPr>
            <a:r>
              <a:rPr lang="en-US"/>
              <a:t>Ways to Generate Recommended Orders</a:t>
            </a:r>
          </a:p>
          <a:p>
            <a:pPr marL="285750" indent="-285750">
              <a:buFont typeface="Arial" panose="020B0604020202020204" pitchFamily="34" charset="0"/>
              <a:buChar char="•"/>
            </a:pPr>
            <a:r>
              <a:rPr lang="en-US"/>
              <a:t>Placing Recommended Orders</a:t>
            </a:r>
          </a:p>
        </p:txBody>
      </p:sp>
    </p:spTree>
    <p:extLst>
      <p:ext uri="{BB962C8B-B14F-4D97-AF65-F5344CB8AC3E}">
        <p14:creationId xmlns:p14="http://schemas.microsoft.com/office/powerpoint/2010/main" val="4070418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C0B966-A346-6ACC-5FC2-4967DD3E25C8}"/>
              </a:ext>
            </a:extLst>
          </p:cNvPr>
          <p:cNvSpPr>
            <a:spLocks noGrp="1"/>
          </p:cNvSpPr>
          <p:nvPr>
            <p:ph type="body" sz="quarter" idx="12"/>
          </p:nvPr>
        </p:nvSpPr>
        <p:spPr/>
        <p:txBody>
          <a:bodyPr/>
          <a:lstStyle/>
          <a:p>
            <a:r>
              <a:rPr lang="en-US"/>
              <a:t>How to get Support Help</a:t>
            </a:r>
          </a:p>
        </p:txBody>
      </p:sp>
      <p:pic>
        <p:nvPicPr>
          <p:cNvPr id="3" name="Picture 2">
            <a:extLst>
              <a:ext uri="{FF2B5EF4-FFF2-40B4-BE49-F238E27FC236}">
                <a16:creationId xmlns:a16="http://schemas.microsoft.com/office/drawing/2014/main" id="{939612BE-F407-3821-FF96-472A36654E37}"/>
              </a:ext>
            </a:extLst>
          </p:cNvPr>
          <p:cNvPicPr>
            <a:picLocks noChangeAspect="1"/>
          </p:cNvPicPr>
          <p:nvPr/>
        </p:nvPicPr>
        <p:blipFill>
          <a:blip r:embed="rId2"/>
          <a:stretch>
            <a:fillRect/>
          </a:stretch>
        </p:blipFill>
        <p:spPr>
          <a:xfrm>
            <a:off x="1207699" y="1024305"/>
            <a:ext cx="6228272" cy="3346438"/>
          </a:xfrm>
          <a:prstGeom prst="rect">
            <a:avLst/>
          </a:prstGeom>
          <a:ln w="38100">
            <a:solidFill>
              <a:srgbClr val="1F1939"/>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3544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876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76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FFD4C8-9E7A-0D3E-F95F-8193306BD8F7}"/>
              </a:ext>
            </a:extLst>
          </p:cNvPr>
          <p:cNvSpPr>
            <a:spLocks noGrp="1"/>
          </p:cNvSpPr>
          <p:nvPr>
            <p:ph type="body" sz="quarter" idx="12"/>
          </p:nvPr>
        </p:nvSpPr>
        <p:spPr/>
        <p:txBody>
          <a:bodyPr/>
          <a:lstStyle/>
          <a:p>
            <a:r>
              <a:rPr lang="en-US"/>
              <a:t>How Recommended Orders are Generated</a:t>
            </a:r>
          </a:p>
          <a:p>
            <a:endParaRPr lang="en-US"/>
          </a:p>
        </p:txBody>
      </p:sp>
      <p:sp>
        <p:nvSpPr>
          <p:cNvPr id="3" name="Text Placeholder 2">
            <a:extLst>
              <a:ext uri="{FF2B5EF4-FFF2-40B4-BE49-F238E27FC236}">
                <a16:creationId xmlns:a16="http://schemas.microsoft.com/office/drawing/2014/main" id="{42BC175F-A8DA-9D5C-9FDB-AB5547B47646}"/>
              </a:ext>
            </a:extLst>
          </p:cNvPr>
          <p:cNvSpPr>
            <a:spLocks noGrp="1"/>
          </p:cNvSpPr>
          <p:nvPr>
            <p:ph type="body" sz="quarter" idx="13"/>
          </p:nvPr>
        </p:nvSpPr>
        <p:spPr/>
        <p:txBody>
          <a:bodyPr/>
          <a:lstStyle/>
          <a:p>
            <a:pPr marL="342900" indent="-342900">
              <a:buFont typeface="+mj-lt"/>
              <a:buAutoNum type="arabicPeriod"/>
            </a:pPr>
            <a:r>
              <a:rPr lang="en-US"/>
              <a:t>Min/Max Quantities</a:t>
            </a:r>
          </a:p>
          <a:p>
            <a:pPr marL="1085850" lvl="1" indent="-342900">
              <a:buFont typeface="+mj-lt"/>
              <a:buAutoNum type="arabicPeriod"/>
            </a:pPr>
            <a:r>
              <a:rPr lang="en-US" sz="1200"/>
              <a:t>Parts Maintenance</a:t>
            </a:r>
          </a:p>
          <a:p>
            <a:pPr marL="342900" indent="-342900">
              <a:buFont typeface="+mj-lt"/>
              <a:buAutoNum type="arabicPeriod"/>
            </a:pPr>
            <a:r>
              <a:rPr lang="en-US"/>
              <a:t>Special Orders</a:t>
            </a:r>
          </a:p>
          <a:p>
            <a:pPr marL="1085850" lvl="1" indent="-342900">
              <a:buFont typeface="+mj-lt"/>
              <a:buAutoNum type="arabicPeriod"/>
            </a:pPr>
            <a:r>
              <a:rPr lang="en-US" sz="1200"/>
              <a:t>Work Order</a:t>
            </a:r>
          </a:p>
          <a:p>
            <a:pPr marL="1085850" lvl="1" indent="-342900">
              <a:buFont typeface="+mj-lt"/>
              <a:buAutoNum type="arabicPeriod"/>
            </a:pPr>
            <a:r>
              <a:rPr lang="en-US" sz="1200"/>
              <a:t>Over the Counter</a:t>
            </a:r>
          </a:p>
        </p:txBody>
      </p:sp>
    </p:spTree>
    <p:extLst>
      <p:ext uri="{BB962C8B-B14F-4D97-AF65-F5344CB8AC3E}">
        <p14:creationId xmlns:p14="http://schemas.microsoft.com/office/powerpoint/2010/main" val="224541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FFD4C8-9E7A-0D3E-F95F-8193306BD8F7}"/>
              </a:ext>
            </a:extLst>
          </p:cNvPr>
          <p:cNvSpPr>
            <a:spLocks noGrp="1"/>
          </p:cNvSpPr>
          <p:nvPr>
            <p:ph type="body" sz="quarter" idx="12"/>
          </p:nvPr>
        </p:nvSpPr>
        <p:spPr/>
        <p:txBody>
          <a:bodyPr/>
          <a:lstStyle/>
          <a:p>
            <a:r>
              <a:rPr lang="en-US" dirty="0"/>
              <a:t>How Recommended Orders are Generated Cont.</a:t>
            </a:r>
          </a:p>
          <a:p>
            <a:endParaRPr lang="en-US" dirty="0"/>
          </a:p>
        </p:txBody>
      </p:sp>
      <p:sp>
        <p:nvSpPr>
          <p:cNvPr id="4" name="Text Placeholder 3">
            <a:extLst>
              <a:ext uri="{FF2B5EF4-FFF2-40B4-BE49-F238E27FC236}">
                <a16:creationId xmlns:a16="http://schemas.microsoft.com/office/drawing/2014/main" id="{9C4305FE-AA47-475E-7768-9BDD315F3FC2}"/>
              </a:ext>
            </a:extLst>
          </p:cNvPr>
          <p:cNvSpPr>
            <a:spLocks noGrp="1"/>
          </p:cNvSpPr>
          <p:nvPr>
            <p:ph type="body" sz="quarter" idx="13"/>
          </p:nvPr>
        </p:nvSpPr>
        <p:spPr>
          <a:xfrm>
            <a:off x="594683" y="1936772"/>
            <a:ext cx="2098885" cy="1269955"/>
          </a:xfrm>
        </p:spPr>
        <p:txBody>
          <a:bodyPr/>
          <a:lstStyle/>
          <a:p>
            <a:r>
              <a:rPr lang="en-US" dirty="0"/>
              <a:t>Min/Max Quantities are setup within Parts Maintenance</a:t>
            </a:r>
          </a:p>
        </p:txBody>
      </p:sp>
      <p:pic>
        <p:nvPicPr>
          <p:cNvPr id="5" name="Picture 4">
            <a:extLst>
              <a:ext uri="{FF2B5EF4-FFF2-40B4-BE49-F238E27FC236}">
                <a16:creationId xmlns:a16="http://schemas.microsoft.com/office/drawing/2014/main" id="{FA31E54F-FB1E-AE49-2048-33E3CB7E066A}"/>
              </a:ext>
            </a:extLst>
          </p:cNvPr>
          <p:cNvPicPr>
            <a:picLocks noChangeAspect="1"/>
          </p:cNvPicPr>
          <p:nvPr/>
        </p:nvPicPr>
        <p:blipFill>
          <a:blip r:embed="rId2"/>
          <a:stretch>
            <a:fillRect/>
          </a:stretch>
        </p:blipFill>
        <p:spPr>
          <a:xfrm>
            <a:off x="3056524" y="934641"/>
            <a:ext cx="5822235" cy="3481874"/>
          </a:xfrm>
          <a:prstGeom prst="rect">
            <a:avLst/>
          </a:prstGeom>
        </p:spPr>
      </p:pic>
    </p:spTree>
    <p:extLst>
      <p:ext uri="{BB962C8B-B14F-4D97-AF65-F5344CB8AC3E}">
        <p14:creationId xmlns:p14="http://schemas.microsoft.com/office/powerpoint/2010/main" val="128158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FFD4C8-9E7A-0D3E-F95F-8193306BD8F7}"/>
              </a:ext>
            </a:extLst>
          </p:cNvPr>
          <p:cNvSpPr>
            <a:spLocks noGrp="1"/>
          </p:cNvSpPr>
          <p:nvPr>
            <p:ph type="body" sz="quarter" idx="12"/>
          </p:nvPr>
        </p:nvSpPr>
        <p:spPr/>
        <p:txBody>
          <a:bodyPr/>
          <a:lstStyle/>
          <a:p>
            <a:r>
              <a:rPr lang="en-US"/>
              <a:t>How Recommended Orders are Generated Cont.</a:t>
            </a:r>
          </a:p>
          <a:p>
            <a:endParaRPr lang="en-US"/>
          </a:p>
        </p:txBody>
      </p:sp>
      <p:sp>
        <p:nvSpPr>
          <p:cNvPr id="4" name="Text Placeholder 3">
            <a:extLst>
              <a:ext uri="{FF2B5EF4-FFF2-40B4-BE49-F238E27FC236}">
                <a16:creationId xmlns:a16="http://schemas.microsoft.com/office/drawing/2014/main" id="{9C4305FE-AA47-475E-7768-9BDD315F3FC2}"/>
              </a:ext>
            </a:extLst>
          </p:cNvPr>
          <p:cNvSpPr>
            <a:spLocks noGrp="1"/>
          </p:cNvSpPr>
          <p:nvPr>
            <p:ph type="body" sz="quarter" idx="13"/>
          </p:nvPr>
        </p:nvSpPr>
        <p:spPr>
          <a:xfrm>
            <a:off x="594683" y="1447668"/>
            <a:ext cx="7883634" cy="568180"/>
          </a:xfrm>
        </p:spPr>
        <p:txBody>
          <a:bodyPr/>
          <a:lstStyle/>
          <a:p>
            <a:r>
              <a:rPr lang="en-US"/>
              <a:t>Special Orders can be generated from Work Orders or Point of Sale</a:t>
            </a:r>
          </a:p>
        </p:txBody>
      </p:sp>
      <p:pic>
        <p:nvPicPr>
          <p:cNvPr id="5" name="Picture 4">
            <a:extLst>
              <a:ext uri="{FF2B5EF4-FFF2-40B4-BE49-F238E27FC236}">
                <a16:creationId xmlns:a16="http://schemas.microsoft.com/office/drawing/2014/main" id="{3817E695-D689-9CFA-2BA2-B5D891BBAB98}"/>
              </a:ext>
            </a:extLst>
          </p:cNvPr>
          <p:cNvPicPr>
            <a:picLocks noChangeAspect="1"/>
          </p:cNvPicPr>
          <p:nvPr/>
        </p:nvPicPr>
        <p:blipFill>
          <a:blip r:embed="rId2"/>
          <a:stretch>
            <a:fillRect/>
          </a:stretch>
        </p:blipFill>
        <p:spPr>
          <a:xfrm>
            <a:off x="0" y="2120563"/>
            <a:ext cx="6334963" cy="1626149"/>
          </a:xfrm>
          <a:prstGeom prst="rect">
            <a:avLst/>
          </a:prstGeom>
        </p:spPr>
      </p:pic>
      <p:pic>
        <p:nvPicPr>
          <p:cNvPr id="8" name="Picture 7">
            <a:extLst>
              <a:ext uri="{FF2B5EF4-FFF2-40B4-BE49-F238E27FC236}">
                <a16:creationId xmlns:a16="http://schemas.microsoft.com/office/drawing/2014/main" id="{B95DA84A-0B09-44FA-7C05-6246940BC86D}"/>
              </a:ext>
            </a:extLst>
          </p:cNvPr>
          <p:cNvPicPr>
            <a:picLocks noChangeAspect="1"/>
          </p:cNvPicPr>
          <p:nvPr/>
        </p:nvPicPr>
        <p:blipFill>
          <a:blip r:embed="rId3"/>
          <a:stretch>
            <a:fillRect/>
          </a:stretch>
        </p:blipFill>
        <p:spPr>
          <a:xfrm>
            <a:off x="6473287" y="1534034"/>
            <a:ext cx="4152059" cy="2919508"/>
          </a:xfrm>
          <a:prstGeom prst="rect">
            <a:avLst/>
          </a:prstGeom>
        </p:spPr>
      </p:pic>
      <p:sp>
        <p:nvSpPr>
          <p:cNvPr id="3" name="TextBox 2">
            <a:extLst>
              <a:ext uri="{FF2B5EF4-FFF2-40B4-BE49-F238E27FC236}">
                <a16:creationId xmlns:a16="http://schemas.microsoft.com/office/drawing/2014/main" id="{C2B8ED91-28FB-454D-4E7E-FA9049451E66}"/>
              </a:ext>
            </a:extLst>
          </p:cNvPr>
          <p:cNvSpPr txBox="1"/>
          <p:nvPr/>
        </p:nvSpPr>
        <p:spPr bwMode="auto">
          <a:xfrm>
            <a:off x="156754" y="3807823"/>
            <a:ext cx="6139543" cy="56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rtlCol="0" anchor="ctr" anchorCtr="0" compatLnSpc="1">
            <a:prstTxWarp prst="textNoShape">
              <a:avLst/>
            </a:prstTxWarp>
            <a:noAutofit/>
          </a:bodyPr>
          <a:lstStyle/>
          <a:p>
            <a:pPr algn="l" eaLnBrk="1" hangingPunct="1">
              <a:buClr>
                <a:srgbClr val="000000"/>
              </a:buClr>
            </a:pPr>
            <a:r>
              <a:rPr lang="en-US" kern="0" dirty="0">
                <a:solidFill>
                  <a:srgbClr val="3C3938"/>
                </a:solidFill>
                <a:latin typeface="Trebuchet MS" panose="020B0603020202020204" pitchFamily="34" charset="0"/>
                <a:cs typeface="Arial" panose="020B0604020202020204" pitchFamily="34" charset="0"/>
                <a:rtl val="0"/>
              </a:rPr>
              <a:t>There is config for SO prompt message when parts are not on hand but SO can be manually created if parts are “On Hand” but you wish to SO part still</a:t>
            </a:r>
            <a:endParaRPr lang="en-US" kern="0" dirty="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endParaRPr>
          </a:p>
        </p:txBody>
      </p:sp>
    </p:spTree>
    <p:extLst>
      <p:ext uri="{BB962C8B-B14F-4D97-AF65-F5344CB8AC3E}">
        <p14:creationId xmlns:p14="http://schemas.microsoft.com/office/powerpoint/2010/main" val="2521054071"/>
      </p:ext>
    </p:extLst>
  </p:cSld>
  <p:clrMapOvr>
    <a:masterClrMapping/>
  </p:clrMapOvr>
</p:sld>
</file>

<file path=ppt/theme/theme1.xml><?xml version="1.0" encoding="utf-8"?>
<a:theme xmlns:a="http://schemas.openxmlformats.org/drawingml/2006/main" name="Office Theme">
  <a:themeElements>
    <a:clrScheme name="IDS 2024 UC">
      <a:dk1>
        <a:srgbClr val="DF4145"/>
      </a:dk1>
      <a:lt1>
        <a:srgbClr val="FFFFFF"/>
      </a:lt1>
      <a:dk2>
        <a:srgbClr val="1F1939"/>
      </a:dk2>
      <a:lt2>
        <a:srgbClr val="FBF9F5"/>
      </a:lt2>
      <a:accent1>
        <a:srgbClr val="DF4145"/>
      </a:accent1>
      <a:accent2>
        <a:srgbClr val="1F1939"/>
      </a:accent2>
      <a:accent3>
        <a:srgbClr val="92D050"/>
      </a:accent3>
      <a:accent4>
        <a:srgbClr val="42DFDB"/>
      </a:accent4>
      <a:accent5>
        <a:srgbClr val="7F7F7F"/>
      </a:accent5>
      <a:accent6>
        <a:srgbClr val="796ABD"/>
      </a:accent6>
      <a:hlink>
        <a:srgbClr val="DF4145"/>
      </a:hlink>
      <a:folHlink>
        <a:srgbClr val="42DF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1425" tIns="91425" rIns="91425" bIns="91425" numCol="1" rtlCol="0" anchor="ctr" anchorCtr="0" compatLnSpc="1">
        <a:prstTxWarp prst="textNoShape">
          <a:avLst/>
        </a:prstTxWarp>
        <a:noAutofit/>
      </a:bodyPr>
      <a:lstStyle>
        <a:defPPr algn="l" eaLnBrk="1" hangingPunct="1">
          <a:buClr>
            <a:srgbClr val="000000"/>
          </a:buClr>
          <a:defRPr sz="2400" kern="0" dirty="0" err="1" smtClean="0">
            <a:solidFill>
              <a:srgbClr val="3C3938"/>
            </a:solidFill>
            <a:latin typeface="Trebuchet MS" panose="020B0603020202020204" pitchFamily="34" charset="0"/>
            <a:ea typeface="ＭＳ Ｐゴシック" panose="020B0600070205080204" pitchFamily="34" charset="-128"/>
            <a:cs typeface="Arial" panose="020B0604020202020204" pitchFamily="34" charset="0"/>
            <a:rtl val="0"/>
          </a:defRPr>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1435</Words>
  <Application>Microsoft Office PowerPoint</Application>
  <PresentationFormat>On-screen Show (16:9)</PresentationFormat>
  <Paragraphs>210</Paragraphs>
  <Slides>62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Courier New</vt:lpstr>
      <vt:lpstr>PT Sans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Johnson</dc:creator>
  <cp:lastModifiedBy>Brandon Paisley</cp:lastModifiedBy>
  <cp:revision>33</cp:revision>
  <dcterms:modified xsi:type="dcterms:W3CDTF">2024-02-09T12:41:46Z</dcterms:modified>
</cp:coreProperties>
</file>