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4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33"/>
  </p:notesMasterIdLst>
  <p:handoutMasterIdLst>
    <p:handoutMasterId r:id="rId34"/>
  </p:handoutMasterIdLst>
  <p:sldIdLst>
    <p:sldId id="256" r:id="rId2"/>
    <p:sldId id="364" r:id="rId3"/>
    <p:sldId id="368" r:id="rId4"/>
    <p:sldId id="389" r:id="rId5"/>
    <p:sldId id="404" r:id="rId6"/>
    <p:sldId id="418" r:id="rId7"/>
    <p:sldId id="374" r:id="rId8"/>
    <p:sldId id="373" r:id="rId9"/>
    <p:sldId id="441" r:id="rId10"/>
    <p:sldId id="430" r:id="rId11"/>
    <p:sldId id="431" r:id="rId12"/>
    <p:sldId id="376" r:id="rId13"/>
    <p:sldId id="370" r:id="rId14"/>
    <p:sldId id="421" r:id="rId15"/>
    <p:sldId id="422" r:id="rId16"/>
    <p:sldId id="423" r:id="rId17"/>
    <p:sldId id="424" r:id="rId18"/>
    <p:sldId id="419" r:id="rId19"/>
    <p:sldId id="379" r:id="rId20"/>
    <p:sldId id="381" r:id="rId21"/>
    <p:sldId id="382" r:id="rId22"/>
    <p:sldId id="383" r:id="rId23"/>
    <p:sldId id="427" r:id="rId24"/>
    <p:sldId id="428" r:id="rId25"/>
    <p:sldId id="429" r:id="rId26"/>
    <p:sldId id="432" r:id="rId27"/>
    <p:sldId id="433" r:id="rId28"/>
    <p:sldId id="434" r:id="rId29"/>
    <p:sldId id="360" r:id="rId30"/>
    <p:sldId id="380" r:id="rId31"/>
    <p:sldId id="356" r:id="rId32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239">
          <p15:clr>
            <a:srgbClr val="A4A3A4"/>
          </p15:clr>
        </p15:guide>
        <p15:guide id="2" pos="2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seniya Savelyeva" initials="KS" lastIdx="1" clrIdx="0">
    <p:extLst>
      <p:ext uri="{19B8F6BF-5375-455C-9EA6-DF929625EA0E}">
        <p15:presenceInfo xmlns:p15="http://schemas.microsoft.com/office/powerpoint/2012/main" userId="S-1-5-21-1166330866-2158198270-2689449013-69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8725"/>
    <a:srgbClr val="B91F23"/>
    <a:srgbClr val="DF4145"/>
    <a:srgbClr val="1F4E79"/>
    <a:srgbClr val="000000"/>
    <a:srgbClr val="302658"/>
    <a:srgbClr val="1F1939"/>
    <a:srgbClr val="D60093"/>
    <a:srgbClr val="FBF9F5"/>
    <a:srgbClr val="3C39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B9C720-BD16-463A-B802-7CE0493E1128}" v="2" dt="2024-02-09T15:52:42.070"/>
  </p1510:revLst>
</p1510:revInfo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8" autoAdjust="0"/>
    <p:restoredTop sz="83019" autoAdjust="0"/>
  </p:normalViewPr>
  <p:slideViewPr>
    <p:cSldViewPr snapToGrid="0" snapToObjects="1">
      <p:cViewPr varScale="1">
        <p:scale>
          <a:sx n="124" d="100"/>
          <a:sy n="124" d="100"/>
        </p:scale>
        <p:origin x="1236" y="96"/>
      </p:cViewPr>
      <p:guideLst>
        <p:guide orient="horz" pos="3239"/>
        <p:guide pos="2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3048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 Miller" userId="5a1d1ba6-770b-4102-8af2-10185208f630" providerId="ADAL" clId="{493D5E4A-26B6-41FF-9B99-7577AA01FDE3}"/>
    <pc:docChg chg="delSld">
      <pc:chgData name="Don Miller" userId="5a1d1ba6-770b-4102-8af2-10185208f630" providerId="ADAL" clId="{493D5E4A-26B6-41FF-9B99-7577AA01FDE3}" dt="2024-01-29T17:08:18.861" v="3" actId="47"/>
      <pc:docMkLst>
        <pc:docMk/>
      </pc:docMkLst>
      <pc:sldChg chg="del">
        <pc:chgData name="Don Miller" userId="5a1d1ba6-770b-4102-8af2-10185208f630" providerId="ADAL" clId="{493D5E4A-26B6-41FF-9B99-7577AA01FDE3}" dt="2024-01-29T17:04:44.075" v="0" actId="47"/>
        <pc:sldMkLst>
          <pc:docMk/>
          <pc:sldMk cId="3646702928" sldId="369"/>
        </pc:sldMkLst>
      </pc:sldChg>
      <pc:sldChg chg="del">
        <pc:chgData name="Don Miller" userId="5a1d1ba6-770b-4102-8af2-10185208f630" providerId="ADAL" clId="{493D5E4A-26B6-41FF-9B99-7577AA01FDE3}" dt="2024-01-29T17:06:46.623" v="1" actId="47"/>
        <pc:sldMkLst>
          <pc:docMk/>
          <pc:sldMk cId="1673405028" sldId="372"/>
        </pc:sldMkLst>
      </pc:sldChg>
      <pc:sldChg chg="del">
        <pc:chgData name="Don Miller" userId="5a1d1ba6-770b-4102-8af2-10185208f630" providerId="ADAL" clId="{493D5E4A-26B6-41FF-9B99-7577AA01FDE3}" dt="2024-01-29T17:08:18.861" v="3" actId="47"/>
        <pc:sldMkLst>
          <pc:docMk/>
          <pc:sldMk cId="445424003" sldId="377"/>
        </pc:sldMkLst>
      </pc:sldChg>
      <pc:sldChg chg="del">
        <pc:chgData name="Don Miller" userId="5a1d1ba6-770b-4102-8af2-10185208f630" providerId="ADAL" clId="{493D5E4A-26B6-41FF-9B99-7577AA01FDE3}" dt="2024-01-29T17:08:18.861" v="3" actId="47"/>
        <pc:sldMkLst>
          <pc:docMk/>
          <pc:sldMk cId="1753057298" sldId="378"/>
        </pc:sldMkLst>
      </pc:sldChg>
      <pc:sldChg chg="del">
        <pc:chgData name="Don Miller" userId="5a1d1ba6-770b-4102-8af2-10185208f630" providerId="ADAL" clId="{493D5E4A-26B6-41FF-9B99-7577AA01FDE3}" dt="2024-01-29T17:04:44.075" v="0" actId="47"/>
        <pc:sldMkLst>
          <pc:docMk/>
          <pc:sldMk cId="3273914905" sldId="384"/>
        </pc:sldMkLst>
      </pc:sldChg>
      <pc:sldChg chg="del">
        <pc:chgData name="Don Miller" userId="5a1d1ba6-770b-4102-8af2-10185208f630" providerId="ADAL" clId="{493D5E4A-26B6-41FF-9B99-7577AA01FDE3}" dt="2024-01-29T17:04:44.075" v="0" actId="47"/>
        <pc:sldMkLst>
          <pc:docMk/>
          <pc:sldMk cId="1866083744" sldId="385"/>
        </pc:sldMkLst>
      </pc:sldChg>
      <pc:sldChg chg="del">
        <pc:chgData name="Don Miller" userId="5a1d1ba6-770b-4102-8af2-10185208f630" providerId="ADAL" clId="{493D5E4A-26B6-41FF-9B99-7577AA01FDE3}" dt="2024-01-29T17:04:44.075" v="0" actId="47"/>
        <pc:sldMkLst>
          <pc:docMk/>
          <pc:sldMk cId="484992600" sldId="386"/>
        </pc:sldMkLst>
      </pc:sldChg>
      <pc:sldChg chg="del">
        <pc:chgData name="Don Miller" userId="5a1d1ba6-770b-4102-8af2-10185208f630" providerId="ADAL" clId="{493D5E4A-26B6-41FF-9B99-7577AA01FDE3}" dt="2024-01-29T17:04:44.075" v="0" actId="47"/>
        <pc:sldMkLst>
          <pc:docMk/>
          <pc:sldMk cId="3232789360" sldId="387"/>
        </pc:sldMkLst>
      </pc:sldChg>
      <pc:sldChg chg="del">
        <pc:chgData name="Don Miller" userId="5a1d1ba6-770b-4102-8af2-10185208f630" providerId="ADAL" clId="{493D5E4A-26B6-41FF-9B99-7577AA01FDE3}" dt="2024-01-29T17:04:44.075" v="0" actId="47"/>
        <pc:sldMkLst>
          <pc:docMk/>
          <pc:sldMk cId="3431832243" sldId="388"/>
        </pc:sldMkLst>
      </pc:sldChg>
      <pc:sldChg chg="del">
        <pc:chgData name="Don Miller" userId="5a1d1ba6-770b-4102-8af2-10185208f630" providerId="ADAL" clId="{493D5E4A-26B6-41FF-9B99-7577AA01FDE3}" dt="2024-01-29T17:04:44.075" v="0" actId="47"/>
        <pc:sldMkLst>
          <pc:docMk/>
          <pc:sldMk cId="2045528837" sldId="390"/>
        </pc:sldMkLst>
      </pc:sldChg>
      <pc:sldChg chg="del">
        <pc:chgData name="Don Miller" userId="5a1d1ba6-770b-4102-8af2-10185208f630" providerId="ADAL" clId="{493D5E4A-26B6-41FF-9B99-7577AA01FDE3}" dt="2024-01-29T17:04:44.075" v="0" actId="47"/>
        <pc:sldMkLst>
          <pc:docMk/>
          <pc:sldMk cId="224504805" sldId="391"/>
        </pc:sldMkLst>
      </pc:sldChg>
      <pc:sldChg chg="del">
        <pc:chgData name="Don Miller" userId="5a1d1ba6-770b-4102-8af2-10185208f630" providerId="ADAL" clId="{493D5E4A-26B6-41FF-9B99-7577AA01FDE3}" dt="2024-01-29T17:06:46.623" v="1" actId="47"/>
        <pc:sldMkLst>
          <pc:docMk/>
          <pc:sldMk cId="3926650375" sldId="392"/>
        </pc:sldMkLst>
      </pc:sldChg>
      <pc:sldChg chg="del">
        <pc:chgData name="Don Miller" userId="5a1d1ba6-770b-4102-8af2-10185208f630" providerId="ADAL" clId="{493D5E4A-26B6-41FF-9B99-7577AA01FDE3}" dt="2024-01-29T17:06:46.623" v="1" actId="47"/>
        <pc:sldMkLst>
          <pc:docMk/>
          <pc:sldMk cId="3711539195" sldId="393"/>
        </pc:sldMkLst>
      </pc:sldChg>
      <pc:sldChg chg="del">
        <pc:chgData name="Don Miller" userId="5a1d1ba6-770b-4102-8af2-10185208f630" providerId="ADAL" clId="{493D5E4A-26B6-41FF-9B99-7577AA01FDE3}" dt="2024-01-29T17:06:46.623" v="1" actId="47"/>
        <pc:sldMkLst>
          <pc:docMk/>
          <pc:sldMk cId="1751157507" sldId="397"/>
        </pc:sldMkLst>
      </pc:sldChg>
      <pc:sldChg chg="del">
        <pc:chgData name="Don Miller" userId="5a1d1ba6-770b-4102-8af2-10185208f630" providerId="ADAL" clId="{493D5E4A-26B6-41FF-9B99-7577AA01FDE3}" dt="2024-01-29T17:06:46.623" v="1" actId="47"/>
        <pc:sldMkLst>
          <pc:docMk/>
          <pc:sldMk cId="2140792676" sldId="398"/>
        </pc:sldMkLst>
      </pc:sldChg>
      <pc:sldChg chg="del">
        <pc:chgData name="Don Miller" userId="5a1d1ba6-770b-4102-8af2-10185208f630" providerId="ADAL" clId="{493D5E4A-26B6-41FF-9B99-7577AA01FDE3}" dt="2024-01-29T17:06:46.623" v="1" actId="47"/>
        <pc:sldMkLst>
          <pc:docMk/>
          <pc:sldMk cId="2594986846" sldId="399"/>
        </pc:sldMkLst>
      </pc:sldChg>
      <pc:sldChg chg="del">
        <pc:chgData name="Don Miller" userId="5a1d1ba6-770b-4102-8af2-10185208f630" providerId="ADAL" clId="{493D5E4A-26B6-41FF-9B99-7577AA01FDE3}" dt="2024-01-29T17:06:46.623" v="1" actId="47"/>
        <pc:sldMkLst>
          <pc:docMk/>
          <pc:sldMk cId="2728294688" sldId="400"/>
        </pc:sldMkLst>
      </pc:sldChg>
      <pc:sldChg chg="del">
        <pc:chgData name="Don Miller" userId="5a1d1ba6-770b-4102-8af2-10185208f630" providerId="ADAL" clId="{493D5E4A-26B6-41FF-9B99-7577AA01FDE3}" dt="2024-01-29T17:06:46.623" v="1" actId="47"/>
        <pc:sldMkLst>
          <pc:docMk/>
          <pc:sldMk cId="2433630679" sldId="401"/>
        </pc:sldMkLst>
      </pc:sldChg>
      <pc:sldChg chg="del">
        <pc:chgData name="Don Miller" userId="5a1d1ba6-770b-4102-8af2-10185208f630" providerId="ADAL" clId="{493D5E4A-26B6-41FF-9B99-7577AA01FDE3}" dt="2024-01-29T17:06:46.623" v="1" actId="47"/>
        <pc:sldMkLst>
          <pc:docMk/>
          <pc:sldMk cId="675137208" sldId="402"/>
        </pc:sldMkLst>
      </pc:sldChg>
      <pc:sldChg chg="del">
        <pc:chgData name="Don Miller" userId="5a1d1ba6-770b-4102-8af2-10185208f630" providerId="ADAL" clId="{493D5E4A-26B6-41FF-9B99-7577AA01FDE3}" dt="2024-01-29T17:06:46.623" v="1" actId="47"/>
        <pc:sldMkLst>
          <pc:docMk/>
          <pc:sldMk cId="3505145175" sldId="403"/>
        </pc:sldMkLst>
      </pc:sldChg>
      <pc:sldChg chg="del">
        <pc:chgData name="Don Miller" userId="5a1d1ba6-770b-4102-8af2-10185208f630" providerId="ADAL" clId="{493D5E4A-26B6-41FF-9B99-7577AA01FDE3}" dt="2024-01-29T17:06:46.623" v="1" actId="47"/>
        <pc:sldMkLst>
          <pc:docMk/>
          <pc:sldMk cId="3009721028" sldId="405"/>
        </pc:sldMkLst>
      </pc:sldChg>
      <pc:sldChg chg="del">
        <pc:chgData name="Don Miller" userId="5a1d1ba6-770b-4102-8af2-10185208f630" providerId="ADAL" clId="{493D5E4A-26B6-41FF-9B99-7577AA01FDE3}" dt="2024-01-29T17:07:35.128" v="2" actId="47"/>
        <pc:sldMkLst>
          <pc:docMk/>
          <pc:sldMk cId="2661387209" sldId="407"/>
        </pc:sldMkLst>
      </pc:sldChg>
      <pc:sldChg chg="del">
        <pc:chgData name="Don Miller" userId="5a1d1ba6-770b-4102-8af2-10185208f630" providerId="ADAL" clId="{493D5E4A-26B6-41FF-9B99-7577AA01FDE3}" dt="2024-01-29T17:07:35.128" v="2" actId="47"/>
        <pc:sldMkLst>
          <pc:docMk/>
          <pc:sldMk cId="118666469" sldId="408"/>
        </pc:sldMkLst>
      </pc:sldChg>
      <pc:sldChg chg="del">
        <pc:chgData name="Don Miller" userId="5a1d1ba6-770b-4102-8af2-10185208f630" providerId="ADAL" clId="{493D5E4A-26B6-41FF-9B99-7577AA01FDE3}" dt="2024-01-29T17:07:35.128" v="2" actId="47"/>
        <pc:sldMkLst>
          <pc:docMk/>
          <pc:sldMk cId="2864636684" sldId="409"/>
        </pc:sldMkLst>
      </pc:sldChg>
      <pc:sldChg chg="del">
        <pc:chgData name="Don Miller" userId="5a1d1ba6-770b-4102-8af2-10185208f630" providerId="ADAL" clId="{493D5E4A-26B6-41FF-9B99-7577AA01FDE3}" dt="2024-01-29T17:07:35.128" v="2" actId="47"/>
        <pc:sldMkLst>
          <pc:docMk/>
          <pc:sldMk cId="1422282536" sldId="410"/>
        </pc:sldMkLst>
      </pc:sldChg>
      <pc:sldChg chg="del">
        <pc:chgData name="Don Miller" userId="5a1d1ba6-770b-4102-8af2-10185208f630" providerId="ADAL" clId="{493D5E4A-26B6-41FF-9B99-7577AA01FDE3}" dt="2024-01-29T17:07:35.128" v="2" actId="47"/>
        <pc:sldMkLst>
          <pc:docMk/>
          <pc:sldMk cId="3564125426" sldId="411"/>
        </pc:sldMkLst>
      </pc:sldChg>
      <pc:sldChg chg="del">
        <pc:chgData name="Don Miller" userId="5a1d1ba6-770b-4102-8af2-10185208f630" providerId="ADAL" clId="{493D5E4A-26B6-41FF-9B99-7577AA01FDE3}" dt="2024-01-29T17:07:35.128" v="2" actId="47"/>
        <pc:sldMkLst>
          <pc:docMk/>
          <pc:sldMk cId="992374813" sldId="412"/>
        </pc:sldMkLst>
      </pc:sldChg>
      <pc:sldChg chg="del">
        <pc:chgData name="Don Miller" userId="5a1d1ba6-770b-4102-8af2-10185208f630" providerId="ADAL" clId="{493D5E4A-26B6-41FF-9B99-7577AA01FDE3}" dt="2024-01-29T17:07:35.128" v="2" actId="47"/>
        <pc:sldMkLst>
          <pc:docMk/>
          <pc:sldMk cId="1808618635" sldId="413"/>
        </pc:sldMkLst>
      </pc:sldChg>
      <pc:sldChg chg="del">
        <pc:chgData name="Don Miller" userId="5a1d1ba6-770b-4102-8af2-10185208f630" providerId="ADAL" clId="{493D5E4A-26B6-41FF-9B99-7577AA01FDE3}" dt="2024-01-29T17:07:35.128" v="2" actId="47"/>
        <pc:sldMkLst>
          <pc:docMk/>
          <pc:sldMk cId="1597571813" sldId="414"/>
        </pc:sldMkLst>
      </pc:sldChg>
      <pc:sldChg chg="del">
        <pc:chgData name="Don Miller" userId="5a1d1ba6-770b-4102-8af2-10185208f630" providerId="ADAL" clId="{493D5E4A-26B6-41FF-9B99-7577AA01FDE3}" dt="2024-01-29T17:07:35.128" v="2" actId="47"/>
        <pc:sldMkLst>
          <pc:docMk/>
          <pc:sldMk cId="4287028803" sldId="415"/>
        </pc:sldMkLst>
      </pc:sldChg>
      <pc:sldChg chg="del">
        <pc:chgData name="Don Miller" userId="5a1d1ba6-770b-4102-8af2-10185208f630" providerId="ADAL" clId="{493D5E4A-26B6-41FF-9B99-7577AA01FDE3}" dt="2024-01-29T17:07:35.128" v="2" actId="47"/>
        <pc:sldMkLst>
          <pc:docMk/>
          <pc:sldMk cId="2656348916" sldId="416"/>
        </pc:sldMkLst>
      </pc:sldChg>
      <pc:sldChg chg="del">
        <pc:chgData name="Don Miller" userId="5a1d1ba6-770b-4102-8af2-10185208f630" providerId="ADAL" clId="{493D5E4A-26B6-41FF-9B99-7577AA01FDE3}" dt="2024-01-29T17:07:35.128" v="2" actId="47"/>
        <pc:sldMkLst>
          <pc:docMk/>
          <pc:sldMk cId="1101031797" sldId="417"/>
        </pc:sldMkLst>
      </pc:sldChg>
    </pc:docChg>
  </pc:docChgLst>
  <pc:docChgLst>
    <pc:chgData name="Don Miller" userId="5a1d1ba6-770b-4102-8af2-10185208f630" providerId="ADAL" clId="{07A84684-B587-49A2-AC8D-4C8CC3727111}"/>
    <pc:docChg chg="undo redo custSel addSld delSld modSld sldOrd">
      <pc:chgData name="Don Miller" userId="5a1d1ba6-770b-4102-8af2-10185208f630" providerId="ADAL" clId="{07A84684-B587-49A2-AC8D-4C8CC3727111}" dt="2024-01-29T16:57:50.366" v="5168" actId="255"/>
      <pc:docMkLst>
        <pc:docMk/>
      </pc:docMkLst>
      <pc:sldChg chg="modSp mod modTransition">
        <pc:chgData name="Don Miller" userId="5a1d1ba6-770b-4102-8af2-10185208f630" providerId="ADAL" clId="{07A84684-B587-49A2-AC8D-4C8CC3727111}" dt="2024-01-28T18:30:26.508" v="4700"/>
        <pc:sldMkLst>
          <pc:docMk/>
          <pc:sldMk cId="3389682465" sldId="256"/>
        </pc:sldMkLst>
        <pc:spChg chg="mod">
          <ac:chgData name="Don Miller" userId="5a1d1ba6-770b-4102-8af2-10185208f630" providerId="ADAL" clId="{07A84684-B587-49A2-AC8D-4C8CC3727111}" dt="2024-01-13T18:02:39.590" v="16" actId="20577"/>
          <ac:spMkLst>
            <pc:docMk/>
            <pc:sldMk cId="3389682465" sldId="256"/>
            <ac:spMk id="2" creationId="{136DC143-BC8E-E720-174F-17C04C04F797}"/>
          </ac:spMkLst>
        </pc:spChg>
        <pc:spChg chg="mod">
          <ac:chgData name="Don Miller" userId="5a1d1ba6-770b-4102-8af2-10185208f630" providerId="ADAL" clId="{07A84684-B587-49A2-AC8D-4C8CC3727111}" dt="2024-01-13T18:01:08.935" v="1" actId="14100"/>
          <ac:spMkLst>
            <pc:docMk/>
            <pc:sldMk cId="3389682465" sldId="256"/>
            <ac:spMk id="5" creationId="{D15B703D-2A09-401F-93E1-3F163642F312}"/>
          </ac:spMkLst>
        </pc:spChg>
      </pc:sldChg>
      <pc:sldChg chg="modTransition">
        <pc:chgData name="Don Miller" userId="5a1d1ba6-770b-4102-8af2-10185208f630" providerId="ADAL" clId="{07A84684-B587-49A2-AC8D-4C8CC3727111}" dt="2024-01-25T22:53:29.872" v="2824"/>
        <pc:sldMkLst>
          <pc:docMk/>
          <pc:sldMk cId="3956176871" sldId="356"/>
        </pc:sldMkLst>
      </pc:sldChg>
      <pc:sldChg chg="del">
        <pc:chgData name="Don Miller" userId="5a1d1ba6-770b-4102-8af2-10185208f630" providerId="ADAL" clId="{07A84684-B587-49A2-AC8D-4C8CC3727111}" dt="2024-01-25T22:44:37.292" v="2778" actId="47"/>
        <pc:sldMkLst>
          <pc:docMk/>
          <pc:sldMk cId="2690953793" sldId="359"/>
        </pc:sldMkLst>
      </pc:sldChg>
      <pc:sldChg chg="ord modTransition">
        <pc:chgData name="Don Miller" userId="5a1d1ba6-770b-4102-8af2-10185208f630" providerId="ADAL" clId="{07A84684-B587-49A2-AC8D-4C8CC3727111}" dt="2024-01-28T17:21:31.394" v="4205"/>
        <pc:sldMkLst>
          <pc:docMk/>
          <pc:sldMk cId="179287680" sldId="360"/>
        </pc:sldMkLst>
      </pc:sldChg>
      <pc:sldChg chg="del">
        <pc:chgData name="Don Miller" userId="5a1d1ba6-770b-4102-8af2-10185208f630" providerId="ADAL" clId="{07A84684-B587-49A2-AC8D-4C8CC3727111}" dt="2024-01-25T22:44:37.292" v="2778" actId="47"/>
        <pc:sldMkLst>
          <pc:docMk/>
          <pc:sldMk cId="1449443456" sldId="361"/>
        </pc:sldMkLst>
      </pc:sldChg>
      <pc:sldChg chg="del">
        <pc:chgData name="Don Miller" userId="5a1d1ba6-770b-4102-8af2-10185208f630" providerId="ADAL" clId="{07A84684-B587-49A2-AC8D-4C8CC3727111}" dt="2024-01-25T22:44:37.292" v="2778" actId="47"/>
        <pc:sldMkLst>
          <pc:docMk/>
          <pc:sldMk cId="3502830661" sldId="362"/>
        </pc:sldMkLst>
      </pc:sldChg>
      <pc:sldChg chg="del">
        <pc:chgData name="Don Miller" userId="5a1d1ba6-770b-4102-8af2-10185208f630" providerId="ADAL" clId="{07A84684-B587-49A2-AC8D-4C8CC3727111}" dt="2024-01-25T22:44:37.292" v="2778" actId="47"/>
        <pc:sldMkLst>
          <pc:docMk/>
          <pc:sldMk cId="1198114281" sldId="363"/>
        </pc:sldMkLst>
      </pc:sldChg>
      <pc:sldChg chg="modSp mod modTransition">
        <pc:chgData name="Don Miller" userId="5a1d1ba6-770b-4102-8af2-10185208f630" providerId="ADAL" clId="{07A84684-B587-49A2-AC8D-4C8CC3727111}" dt="2024-01-28T18:30:24.356" v="4699"/>
        <pc:sldMkLst>
          <pc:docMk/>
          <pc:sldMk cId="608759946" sldId="364"/>
        </pc:sldMkLst>
        <pc:spChg chg="mod">
          <ac:chgData name="Don Miller" userId="5a1d1ba6-770b-4102-8af2-10185208f630" providerId="ADAL" clId="{07A84684-B587-49A2-AC8D-4C8CC3727111}" dt="2024-01-13T18:02:59.630" v="28" actId="20577"/>
          <ac:spMkLst>
            <pc:docMk/>
            <pc:sldMk cId="608759946" sldId="364"/>
            <ac:spMk id="5" creationId="{0A72C322-2158-9E16-06F7-D26B848158C9}"/>
          </ac:spMkLst>
        </pc:spChg>
        <pc:spChg chg="mod">
          <ac:chgData name="Don Miller" userId="5a1d1ba6-770b-4102-8af2-10185208f630" providerId="ADAL" clId="{07A84684-B587-49A2-AC8D-4C8CC3727111}" dt="2024-01-13T18:03:07.653" v="45" actId="20577"/>
          <ac:spMkLst>
            <pc:docMk/>
            <pc:sldMk cId="608759946" sldId="364"/>
            <ac:spMk id="6" creationId="{54414694-674F-7A3D-5ECD-F221BDB7172B}"/>
          </ac:spMkLst>
        </pc:spChg>
      </pc:sldChg>
      <pc:sldChg chg="modSp del mod ord">
        <pc:chgData name="Don Miller" userId="5a1d1ba6-770b-4102-8af2-10185208f630" providerId="ADAL" clId="{07A84684-B587-49A2-AC8D-4C8CC3727111}" dt="2024-01-25T22:07:26.164" v="2635" actId="47"/>
        <pc:sldMkLst>
          <pc:docMk/>
          <pc:sldMk cId="2774122520" sldId="365"/>
        </pc:sldMkLst>
        <pc:spChg chg="mod">
          <ac:chgData name="Don Miller" userId="5a1d1ba6-770b-4102-8af2-10185208f630" providerId="ADAL" clId="{07A84684-B587-49A2-AC8D-4C8CC3727111}" dt="2024-01-16T21:22:13.585" v="199" actId="33524"/>
          <ac:spMkLst>
            <pc:docMk/>
            <pc:sldMk cId="2774122520" sldId="365"/>
            <ac:spMk id="6" creationId="{BFBECC0E-9533-6989-53C1-9368D91257DB}"/>
          </ac:spMkLst>
        </pc:spChg>
      </pc:sldChg>
      <pc:sldChg chg="addSp modSp del mod modAnim">
        <pc:chgData name="Don Miller" userId="5a1d1ba6-770b-4102-8af2-10185208f630" providerId="ADAL" clId="{07A84684-B587-49A2-AC8D-4C8CC3727111}" dt="2024-01-16T22:20:50.510" v="904" actId="47"/>
        <pc:sldMkLst>
          <pc:docMk/>
          <pc:sldMk cId="4007446038" sldId="366"/>
        </pc:sldMkLst>
        <pc:spChg chg="mod">
          <ac:chgData name="Don Miller" userId="5a1d1ba6-770b-4102-8af2-10185208f630" providerId="ADAL" clId="{07A84684-B587-49A2-AC8D-4C8CC3727111}" dt="2024-01-16T21:23:27.316" v="217" actId="20577"/>
          <ac:spMkLst>
            <pc:docMk/>
            <pc:sldMk cId="4007446038" sldId="366"/>
            <ac:spMk id="4" creationId="{5E3AC4E0-0601-F55B-2415-591E69F21347}"/>
          </ac:spMkLst>
        </pc:spChg>
        <pc:spChg chg="mod">
          <ac:chgData name="Don Miller" userId="5a1d1ba6-770b-4102-8af2-10185208f630" providerId="ADAL" clId="{07A84684-B587-49A2-AC8D-4C8CC3727111}" dt="2024-01-16T22:16:48.453" v="886" actId="14100"/>
          <ac:spMkLst>
            <pc:docMk/>
            <pc:sldMk cId="4007446038" sldId="366"/>
            <ac:spMk id="5" creationId="{3A5F1202-3671-0E32-8337-44CDFB5CB461}"/>
          </ac:spMkLst>
        </pc:spChg>
        <pc:grpChg chg="add mod ord">
          <ac:chgData name="Don Miller" userId="5a1d1ba6-770b-4102-8af2-10185208f630" providerId="ADAL" clId="{07A84684-B587-49A2-AC8D-4C8CC3727111}" dt="2024-01-16T22:10:05.750" v="789" actId="167"/>
          <ac:grpSpMkLst>
            <pc:docMk/>
            <pc:sldMk cId="4007446038" sldId="366"/>
            <ac:grpSpMk id="9" creationId="{8775B9BF-8CBE-2834-C33D-90451023EE16}"/>
          </ac:grpSpMkLst>
        </pc:grpChg>
        <pc:picChg chg="add mod">
          <ac:chgData name="Don Miller" userId="5a1d1ba6-770b-4102-8af2-10185208f630" providerId="ADAL" clId="{07A84684-B587-49A2-AC8D-4C8CC3727111}" dt="2024-01-16T22:09:56.766" v="788" actId="164"/>
          <ac:picMkLst>
            <pc:docMk/>
            <pc:sldMk cId="4007446038" sldId="366"/>
            <ac:picMk id="2" creationId="{AC415977-6401-0A7C-2D99-BC04EA4467B4}"/>
          </ac:picMkLst>
        </pc:picChg>
        <pc:picChg chg="add mod">
          <ac:chgData name="Don Miller" userId="5a1d1ba6-770b-4102-8af2-10185208f630" providerId="ADAL" clId="{07A84684-B587-49A2-AC8D-4C8CC3727111}" dt="2024-01-16T22:09:56.766" v="788" actId="164"/>
          <ac:picMkLst>
            <pc:docMk/>
            <pc:sldMk cId="4007446038" sldId="366"/>
            <ac:picMk id="3" creationId="{5D85FBC2-1E2A-A376-2CBD-FF0640C787E1}"/>
          </ac:picMkLst>
        </pc:picChg>
        <pc:picChg chg="add mod">
          <ac:chgData name="Don Miller" userId="5a1d1ba6-770b-4102-8af2-10185208f630" providerId="ADAL" clId="{07A84684-B587-49A2-AC8D-4C8CC3727111}" dt="2024-01-16T22:09:56.766" v="788" actId="164"/>
          <ac:picMkLst>
            <pc:docMk/>
            <pc:sldMk cId="4007446038" sldId="366"/>
            <ac:picMk id="6" creationId="{CAE0CD81-1D28-A2CF-8493-ABB484B5E569}"/>
          </ac:picMkLst>
        </pc:picChg>
        <pc:picChg chg="add mod">
          <ac:chgData name="Don Miller" userId="5a1d1ba6-770b-4102-8af2-10185208f630" providerId="ADAL" clId="{07A84684-B587-49A2-AC8D-4C8CC3727111}" dt="2024-01-16T22:09:56.766" v="788" actId="164"/>
          <ac:picMkLst>
            <pc:docMk/>
            <pc:sldMk cId="4007446038" sldId="366"/>
            <ac:picMk id="7" creationId="{81DEE11A-27B6-6B35-47B5-52E6A74AF126}"/>
          </ac:picMkLst>
        </pc:picChg>
        <pc:picChg chg="add mod">
          <ac:chgData name="Don Miller" userId="5a1d1ba6-770b-4102-8af2-10185208f630" providerId="ADAL" clId="{07A84684-B587-49A2-AC8D-4C8CC3727111}" dt="2024-01-16T22:09:56.766" v="788" actId="164"/>
          <ac:picMkLst>
            <pc:docMk/>
            <pc:sldMk cId="4007446038" sldId="366"/>
            <ac:picMk id="8" creationId="{39F768C2-7840-FB42-8BEB-A3A18F6F9155}"/>
          </ac:picMkLst>
        </pc:picChg>
      </pc:sldChg>
      <pc:sldChg chg="del">
        <pc:chgData name="Don Miller" userId="5a1d1ba6-770b-4102-8af2-10185208f630" providerId="ADAL" clId="{07A84684-B587-49A2-AC8D-4C8CC3727111}" dt="2024-01-25T22:44:37.292" v="2778" actId="47"/>
        <pc:sldMkLst>
          <pc:docMk/>
          <pc:sldMk cId="2997099083" sldId="367"/>
        </pc:sldMkLst>
      </pc:sldChg>
      <pc:sldChg chg="del">
        <pc:chgData name="Don Miller" userId="5a1d1ba6-770b-4102-8af2-10185208f630" providerId="ADAL" clId="{07A84684-B587-49A2-AC8D-4C8CC3727111}" dt="2024-01-13T18:02:46.953" v="17" actId="47"/>
        <pc:sldMkLst>
          <pc:docMk/>
          <pc:sldMk cId="2414108008" sldId="368"/>
        </pc:sldMkLst>
      </pc:sldChg>
      <pc:sldChg chg="addSp delSp modSp add mod modTransition modAnim">
        <pc:chgData name="Don Miller" userId="5a1d1ba6-770b-4102-8af2-10185208f630" providerId="ADAL" clId="{07A84684-B587-49A2-AC8D-4C8CC3727111}" dt="2024-01-28T18:30:29.172" v="4701"/>
        <pc:sldMkLst>
          <pc:docMk/>
          <pc:sldMk cId="3113128190" sldId="368"/>
        </pc:sldMkLst>
        <pc:spChg chg="del">
          <ac:chgData name="Don Miller" userId="5a1d1ba6-770b-4102-8af2-10185208f630" providerId="ADAL" clId="{07A84684-B587-49A2-AC8D-4C8CC3727111}" dt="2024-01-16T21:32:48.109" v="476" actId="478"/>
          <ac:spMkLst>
            <pc:docMk/>
            <pc:sldMk cId="3113128190" sldId="368"/>
            <ac:spMk id="5" creationId="{3A5F1202-3671-0E32-8337-44CDFB5CB461}"/>
          </ac:spMkLst>
        </pc:spChg>
        <pc:spChg chg="add mod">
          <ac:chgData name="Don Miller" userId="5a1d1ba6-770b-4102-8af2-10185208f630" providerId="ADAL" clId="{07A84684-B587-49A2-AC8D-4C8CC3727111}" dt="2024-01-25T22:43:31.245" v="2775" actId="207"/>
          <ac:spMkLst>
            <pc:docMk/>
            <pc:sldMk cId="3113128190" sldId="368"/>
            <ac:spMk id="16" creationId="{40914ED4-1D7C-AB46-C31F-3F98EB374DCF}"/>
          </ac:spMkLst>
        </pc:spChg>
        <pc:grpChg chg="add del mod">
          <ac:chgData name="Don Miller" userId="5a1d1ba6-770b-4102-8af2-10185208f630" providerId="ADAL" clId="{07A84684-B587-49A2-AC8D-4C8CC3727111}" dt="2024-01-16T21:38:24.319" v="535" actId="165"/>
          <ac:grpSpMkLst>
            <pc:docMk/>
            <pc:sldMk cId="3113128190" sldId="368"/>
            <ac:grpSpMk id="12" creationId="{609CFA3F-1EE4-2B76-6B74-8EC7DCDB0CDD}"/>
          </ac:grpSpMkLst>
        </pc:grpChg>
        <pc:grpChg chg="add del mod">
          <ac:chgData name="Don Miller" userId="5a1d1ba6-770b-4102-8af2-10185208f630" providerId="ADAL" clId="{07A84684-B587-49A2-AC8D-4C8CC3727111}" dt="2024-01-16T21:39:33.783" v="554" actId="165"/>
          <ac:grpSpMkLst>
            <pc:docMk/>
            <pc:sldMk cId="3113128190" sldId="368"/>
            <ac:grpSpMk id="13" creationId="{B96D8A03-2A23-70E8-4E82-28F452FF52A6}"/>
          </ac:grpSpMkLst>
        </pc:grpChg>
        <pc:picChg chg="add mod ord topLvl">
          <ac:chgData name="Don Miller" userId="5a1d1ba6-770b-4102-8af2-10185208f630" providerId="ADAL" clId="{07A84684-B587-49A2-AC8D-4C8CC3727111}" dt="2024-01-16T21:45:25.874" v="621" actId="1038"/>
          <ac:picMkLst>
            <pc:docMk/>
            <pc:sldMk cId="3113128190" sldId="368"/>
            <ac:picMk id="3" creationId="{12B0DB36-6C28-5657-BE9F-350D6FBECB85}"/>
          </ac:picMkLst>
        </pc:picChg>
        <pc:picChg chg="add mod topLvl">
          <ac:chgData name="Don Miller" userId="5a1d1ba6-770b-4102-8af2-10185208f630" providerId="ADAL" clId="{07A84684-B587-49A2-AC8D-4C8CC3727111}" dt="2024-01-16T21:46:49.426" v="681" actId="688"/>
          <ac:picMkLst>
            <pc:docMk/>
            <pc:sldMk cId="3113128190" sldId="368"/>
            <ac:picMk id="7" creationId="{4967A605-2E87-3A55-95AB-B4D8217A5667}"/>
          </ac:picMkLst>
        </pc:picChg>
        <pc:picChg chg="add mod ord topLvl">
          <ac:chgData name="Don Miller" userId="5a1d1ba6-770b-4102-8af2-10185208f630" providerId="ADAL" clId="{07A84684-B587-49A2-AC8D-4C8CC3727111}" dt="2024-01-16T21:46:19.354" v="657" actId="688"/>
          <ac:picMkLst>
            <pc:docMk/>
            <pc:sldMk cId="3113128190" sldId="368"/>
            <ac:picMk id="9" creationId="{0851CA4E-E4D4-DEE2-66FF-9C5330BDFF93}"/>
          </ac:picMkLst>
        </pc:picChg>
        <pc:picChg chg="add mod ord topLvl">
          <ac:chgData name="Don Miller" userId="5a1d1ba6-770b-4102-8af2-10185208f630" providerId="ADAL" clId="{07A84684-B587-49A2-AC8D-4C8CC3727111}" dt="2024-01-16T21:46:04.225" v="646" actId="1037"/>
          <ac:picMkLst>
            <pc:docMk/>
            <pc:sldMk cId="3113128190" sldId="368"/>
            <ac:picMk id="11" creationId="{CB607056-2C47-611C-70BC-2E4A6A0F9C01}"/>
          </ac:picMkLst>
        </pc:picChg>
        <pc:picChg chg="add mod ord">
          <ac:chgData name="Don Miller" userId="5a1d1ba6-770b-4102-8af2-10185208f630" providerId="ADAL" clId="{07A84684-B587-49A2-AC8D-4C8CC3727111}" dt="2024-01-16T21:46:10.234" v="651" actId="1035"/>
          <ac:picMkLst>
            <pc:docMk/>
            <pc:sldMk cId="3113128190" sldId="368"/>
            <ac:picMk id="15" creationId="{0C2EBF85-E18D-CF1D-FFBE-AD4230909456}"/>
          </ac:picMkLst>
        </pc:picChg>
      </pc:sldChg>
      <pc:sldChg chg="del">
        <pc:chgData name="Don Miller" userId="5a1d1ba6-770b-4102-8af2-10185208f630" providerId="ADAL" clId="{07A84684-B587-49A2-AC8D-4C8CC3727111}" dt="2024-01-13T18:02:54.569" v="18" actId="47"/>
        <pc:sldMkLst>
          <pc:docMk/>
          <pc:sldMk cId="789723540" sldId="369"/>
        </pc:sldMkLst>
      </pc:sldChg>
      <pc:sldChg chg="addSp delSp modSp add mod modTransition">
        <pc:chgData name="Don Miller" userId="5a1d1ba6-770b-4102-8af2-10185208f630" providerId="ADAL" clId="{07A84684-B587-49A2-AC8D-4C8CC3727111}" dt="2024-01-28T16:51:24.342" v="3542" actId="14861"/>
        <pc:sldMkLst>
          <pc:docMk/>
          <pc:sldMk cId="3646702928" sldId="369"/>
        </pc:sldMkLst>
        <pc:spChg chg="mod">
          <ac:chgData name="Don Miller" userId="5a1d1ba6-770b-4102-8af2-10185208f630" providerId="ADAL" clId="{07A84684-B587-49A2-AC8D-4C8CC3727111}" dt="2024-01-27T00:01:56.123" v="3133" actId="403"/>
          <ac:spMkLst>
            <pc:docMk/>
            <pc:sldMk cId="3646702928" sldId="369"/>
            <ac:spMk id="5" creationId="{3A5F1202-3671-0E32-8337-44CDFB5CB461}"/>
          </ac:spMkLst>
        </pc:spChg>
        <pc:picChg chg="add mod modCrop">
          <ac:chgData name="Don Miller" userId="5a1d1ba6-770b-4102-8af2-10185208f630" providerId="ADAL" clId="{07A84684-B587-49A2-AC8D-4C8CC3727111}" dt="2024-01-23T21:55:39.119" v="1365" actId="2085"/>
          <ac:picMkLst>
            <pc:docMk/>
            <pc:sldMk cId="3646702928" sldId="369"/>
            <ac:picMk id="2" creationId="{825F4209-EA34-0713-4167-84BBC9AA7795}"/>
          </ac:picMkLst>
        </pc:picChg>
        <pc:picChg chg="add del mod">
          <ac:chgData name="Don Miller" userId="5a1d1ba6-770b-4102-8af2-10185208f630" providerId="ADAL" clId="{07A84684-B587-49A2-AC8D-4C8CC3727111}" dt="2024-01-16T21:52:45.850" v="706" actId="478"/>
          <ac:picMkLst>
            <pc:docMk/>
            <pc:sldMk cId="3646702928" sldId="369"/>
            <ac:picMk id="3" creationId="{8CB6E565-D6A4-D767-1895-0907641A80F9}"/>
          </ac:picMkLst>
        </pc:picChg>
        <pc:picChg chg="add mod">
          <ac:chgData name="Don Miller" userId="5a1d1ba6-770b-4102-8af2-10185208f630" providerId="ADAL" clId="{07A84684-B587-49A2-AC8D-4C8CC3727111}" dt="2024-01-28T16:51:24.342" v="3542" actId="14861"/>
          <ac:picMkLst>
            <pc:docMk/>
            <pc:sldMk cId="3646702928" sldId="369"/>
            <ac:picMk id="7" creationId="{3B1F56F0-740E-A97B-F9E6-A1705082E6DA}"/>
          </ac:picMkLst>
        </pc:picChg>
      </pc:sldChg>
      <pc:sldChg chg="addSp delSp modSp add mod modTransition">
        <pc:chgData name="Don Miller" userId="5a1d1ba6-770b-4102-8af2-10185208f630" providerId="ADAL" clId="{07A84684-B587-49A2-AC8D-4C8CC3727111}" dt="2024-01-28T18:43:56.174" v="4723"/>
        <pc:sldMkLst>
          <pc:docMk/>
          <pc:sldMk cId="3952388745" sldId="370"/>
        </pc:sldMkLst>
        <pc:spChg chg="mod">
          <ac:chgData name="Don Miller" userId="5a1d1ba6-770b-4102-8af2-10185208f630" providerId="ADAL" clId="{07A84684-B587-49A2-AC8D-4C8CC3727111}" dt="2024-01-27T00:35:32.091" v="3358"/>
          <ac:spMkLst>
            <pc:docMk/>
            <pc:sldMk cId="3952388745" sldId="370"/>
            <ac:spMk id="5" creationId="{3A5F1202-3671-0E32-8337-44CDFB5CB461}"/>
          </ac:spMkLst>
        </pc:spChg>
        <pc:picChg chg="add del mod">
          <ac:chgData name="Don Miller" userId="5a1d1ba6-770b-4102-8af2-10185208f630" providerId="ADAL" clId="{07A84684-B587-49A2-AC8D-4C8CC3727111}" dt="2024-01-27T00:40:16.192" v="3412" actId="478"/>
          <ac:picMkLst>
            <pc:docMk/>
            <pc:sldMk cId="3952388745" sldId="370"/>
            <ac:picMk id="3" creationId="{8F9E3553-695A-ED68-4338-45CC4B30DF86}"/>
          </ac:picMkLst>
        </pc:picChg>
        <pc:picChg chg="add del mod">
          <ac:chgData name="Don Miller" userId="5a1d1ba6-770b-4102-8af2-10185208f630" providerId="ADAL" clId="{07A84684-B587-49A2-AC8D-4C8CC3727111}" dt="2024-01-27T00:39:26.832" v="3406" actId="478"/>
          <ac:picMkLst>
            <pc:docMk/>
            <pc:sldMk cId="3952388745" sldId="370"/>
            <ac:picMk id="6" creationId="{9F7268A0-5D89-2E6F-B0B0-9F4D9C9B0D64}"/>
          </ac:picMkLst>
        </pc:picChg>
        <pc:picChg chg="add mod ord">
          <ac:chgData name="Don Miller" userId="5a1d1ba6-770b-4102-8af2-10185208f630" providerId="ADAL" clId="{07A84684-B587-49A2-AC8D-4C8CC3727111}" dt="2024-01-28T17:02:30.437" v="3662" actId="14861"/>
          <ac:picMkLst>
            <pc:docMk/>
            <pc:sldMk cId="3952388745" sldId="370"/>
            <ac:picMk id="8" creationId="{9BF6B865-F1F0-DE08-7DB9-99B2752C5614}"/>
          </ac:picMkLst>
        </pc:picChg>
      </pc:sldChg>
      <pc:sldChg chg="addSp delSp modSp add del mod modTransition">
        <pc:chgData name="Don Miller" userId="5a1d1ba6-770b-4102-8af2-10185208f630" providerId="ADAL" clId="{07A84684-B587-49A2-AC8D-4C8CC3727111}" dt="2024-01-24T01:34:15.442" v="2632" actId="47"/>
        <pc:sldMkLst>
          <pc:docMk/>
          <pc:sldMk cId="3208281351" sldId="371"/>
        </pc:sldMkLst>
        <pc:spChg chg="mod">
          <ac:chgData name="Don Miller" userId="5a1d1ba6-770b-4102-8af2-10185208f630" providerId="ADAL" clId="{07A84684-B587-49A2-AC8D-4C8CC3727111}" dt="2024-01-16T22:22:13.055" v="949" actId="20577"/>
          <ac:spMkLst>
            <pc:docMk/>
            <pc:sldMk cId="3208281351" sldId="371"/>
            <ac:spMk id="5" creationId="{3A5F1202-3671-0E32-8337-44CDFB5CB461}"/>
          </ac:spMkLst>
        </pc:spChg>
        <pc:picChg chg="add del mod">
          <ac:chgData name="Don Miller" userId="5a1d1ba6-770b-4102-8af2-10185208f630" providerId="ADAL" clId="{07A84684-B587-49A2-AC8D-4C8CC3727111}" dt="2024-01-16T21:54:05.233" v="714" actId="478"/>
          <ac:picMkLst>
            <pc:docMk/>
            <pc:sldMk cId="3208281351" sldId="371"/>
            <ac:picMk id="3" creationId="{076C9794-084E-5F23-1488-C6E7B424DB48}"/>
          </ac:picMkLst>
        </pc:picChg>
        <pc:picChg chg="add mod">
          <ac:chgData name="Don Miller" userId="5a1d1ba6-770b-4102-8af2-10185208f630" providerId="ADAL" clId="{07A84684-B587-49A2-AC8D-4C8CC3727111}" dt="2024-01-23T22:43:12.742" v="2001" actId="1076"/>
          <ac:picMkLst>
            <pc:docMk/>
            <pc:sldMk cId="3208281351" sldId="371"/>
            <ac:picMk id="6" creationId="{B7543E0D-A5D6-E502-8375-5081FF245FA9}"/>
          </ac:picMkLst>
        </pc:picChg>
      </pc:sldChg>
      <pc:sldChg chg="addSp delSp modSp add mod modTransition">
        <pc:chgData name="Don Miller" userId="5a1d1ba6-770b-4102-8af2-10185208f630" providerId="ADAL" clId="{07A84684-B587-49A2-AC8D-4C8CC3727111}" dt="2024-01-28T16:54:21.885" v="3552" actId="207"/>
        <pc:sldMkLst>
          <pc:docMk/>
          <pc:sldMk cId="1673405028" sldId="372"/>
        </pc:sldMkLst>
        <pc:spChg chg="mod">
          <ac:chgData name="Don Miller" userId="5a1d1ba6-770b-4102-8af2-10185208f630" providerId="ADAL" clId="{07A84684-B587-49A2-AC8D-4C8CC3727111}" dt="2024-01-27T00:00:36.964" v="3117" actId="403"/>
          <ac:spMkLst>
            <pc:docMk/>
            <pc:sldMk cId="1673405028" sldId="372"/>
            <ac:spMk id="5" creationId="{3A5F1202-3671-0E32-8337-44CDFB5CB461}"/>
          </ac:spMkLst>
        </pc:spChg>
        <pc:picChg chg="add mod modCrop">
          <ac:chgData name="Don Miller" userId="5a1d1ba6-770b-4102-8af2-10185208f630" providerId="ADAL" clId="{07A84684-B587-49A2-AC8D-4C8CC3727111}" dt="2024-01-23T22:24:21.001" v="1738" actId="2085"/>
          <ac:picMkLst>
            <pc:docMk/>
            <pc:sldMk cId="1673405028" sldId="372"/>
            <ac:picMk id="2" creationId="{0A122EFA-CECF-2539-3B54-0DBE257479A1}"/>
          </ac:picMkLst>
        </pc:picChg>
        <pc:picChg chg="add mod">
          <ac:chgData name="Don Miller" userId="5a1d1ba6-770b-4102-8af2-10185208f630" providerId="ADAL" clId="{07A84684-B587-49A2-AC8D-4C8CC3727111}" dt="2024-01-23T22:24:33.679" v="1739"/>
          <ac:picMkLst>
            <pc:docMk/>
            <pc:sldMk cId="1673405028" sldId="372"/>
            <ac:picMk id="3" creationId="{A9A4ED09-EB90-DB30-BA4B-799D52E9DA5B}"/>
          </ac:picMkLst>
        </pc:picChg>
        <pc:picChg chg="add del mod">
          <ac:chgData name="Don Miller" userId="5a1d1ba6-770b-4102-8af2-10185208f630" providerId="ADAL" clId="{07A84684-B587-49A2-AC8D-4C8CC3727111}" dt="2024-01-16T21:53:24.498" v="710" actId="478"/>
          <ac:picMkLst>
            <pc:docMk/>
            <pc:sldMk cId="1673405028" sldId="372"/>
            <ac:picMk id="3" creationId="{C0DA963A-4B30-57F5-205A-E481B45D378C}"/>
          </ac:picMkLst>
        </pc:picChg>
        <pc:picChg chg="add mod">
          <ac:chgData name="Don Miller" userId="5a1d1ba6-770b-4102-8af2-10185208f630" providerId="ADAL" clId="{07A84684-B587-49A2-AC8D-4C8CC3727111}" dt="2024-01-28T16:54:21.885" v="3552" actId="207"/>
          <ac:picMkLst>
            <pc:docMk/>
            <pc:sldMk cId="1673405028" sldId="372"/>
            <ac:picMk id="7" creationId="{B227453F-D440-F1A9-AE79-F845A98B0A96}"/>
          </ac:picMkLst>
        </pc:picChg>
      </pc:sldChg>
      <pc:sldChg chg="addSp delSp modSp add mod modTransition modAnim">
        <pc:chgData name="Don Miller" userId="5a1d1ba6-770b-4102-8af2-10185208f630" providerId="ADAL" clId="{07A84684-B587-49A2-AC8D-4C8CC3727111}" dt="2024-01-28T18:38:47.733" v="4708" actId="164"/>
        <pc:sldMkLst>
          <pc:docMk/>
          <pc:sldMk cId="985539271" sldId="373"/>
        </pc:sldMkLst>
        <pc:spChg chg="mod">
          <ac:chgData name="Don Miller" userId="5a1d1ba6-770b-4102-8af2-10185208f630" providerId="ADAL" clId="{07A84684-B587-49A2-AC8D-4C8CC3727111}" dt="2024-01-28T16:43:31.515" v="3517" actId="6549"/>
          <ac:spMkLst>
            <pc:docMk/>
            <pc:sldMk cId="985539271" sldId="373"/>
            <ac:spMk id="5" creationId="{3A5F1202-3671-0E32-8337-44CDFB5CB461}"/>
          </ac:spMkLst>
        </pc:spChg>
        <pc:grpChg chg="add mod">
          <ac:chgData name="Don Miller" userId="5a1d1ba6-770b-4102-8af2-10185208f630" providerId="ADAL" clId="{07A84684-B587-49A2-AC8D-4C8CC3727111}" dt="2024-01-28T18:38:47.733" v="4708" actId="164"/>
          <ac:grpSpMkLst>
            <pc:docMk/>
            <pc:sldMk cId="985539271" sldId="373"/>
            <ac:grpSpMk id="9" creationId="{530A79C7-5FEB-6EB2-7AF5-511C9AA71622}"/>
          </ac:grpSpMkLst>
        </pc:grpChg>
        <pc:picChg chg="add del mod">
          <ac:chgData name="Don Miller" userId="5a1d1ba6-770b-4102-8af2-10185208f630" providerId="ADAL" clId="{07A84684-B587-49A2-AC8D-4C8CC3727111}" dt="2024-01-28T16:43:07.834" v="3515" actId="478"/>
          <ac:picMkLst>
            <pc:docMk/>
            <pc:sldMk cId="985539271" sldId="373"/>
            <ac:picMk id="3" creationId="{129491D5-46A5-31F2-5C4F-00B91B6F1B95}"/>
          </ac:picMkLst>
        </pc:picChg>
        <pc:picChg chg="add mod ord">
          <ac:chgData name="Don Miller" userId="5a1d1ba6-770b-4102-8af2-10185208f630" providerId="ADAL" clId="{07A84684-B587-49A2-AC8D-4C8CC3727111}" dt="2024-01-28T18:38:47.733" v="4708" actId="164"/>
          <ac:picMkLst>
            <pc:docMk/>
            <pc:sldMk cId="985539271" sldId="373"/>
            <ac:picMk id="6" creationId="{B5E1EC2E-6D41-2E1E-7A23-08D510B8CE7F}"/>
          </ac:picMkLst>
        </pc:picChg>
        <pc:picChg chg="add mod">
          <ac:chgData name="Don Miller" userId="5a1d1ba6-770b-4102-8af2-10185208f630" providerId="ADAL" clId="{07A84684-B587-49A2-AC8D-4C8CC3727111}" dt="2024-01-28T18:38:47.733" v="4708" actId="164"/>
          <ac:picMkLst>
            <pc:docMk/>
            <pc:sldMk cId="985539271" sldId="373"/>
            <ac:picMk id="8" creationId="{8107E486-4414-097F-672F-4207BFB78913}"/>
          </ac:picMkLst>
        </pc:picChg>
      </pc:sldChg>
      <pc:sldChg chg="addSp delSp modSp add mod modTransition modAnim">
        <pc:chgData name="Don Miller" userId="5a1d1ba6-770b-4102-8af2-10185208f630" providerId="ADAL" clId="{07A84684-B587-49A2-AC8D-4C8CC3727111}" dt="2024-01-28T16:59:14.726" v="3585" actId="14861"/>
        <pc:sldMkLst>
          <pc:docMk/>
          <pc:sldMk cId="3439403383" sldId="374"/>
        </pc:sldMkLst>
        <pc:spChg chg="mod">
          <ac:chgData name="Don Miller" userId="5a1d1ba6-770b-4102-8af2-10185208f630" providerId="ADAL" clId="{07A84684-B587-49A2-AC8D-4C8CC3727111}" dt="2024-01-26T23:57:14.602" v="3087" actId="403"/>
          <ac:spMkLst>
            <pc:docMk/>
            <pc:sldMk cId="3439403383" sldId="374"/>
            <ac:spMk id="5" creationId="{3A5F1202-3671-0E32-8337-44CDFB5CB461}"/>
          </ac:spMkLst>
        </pc:spChg>
        <pc:picChg chg="add del mod">
          <ac:chgData name="Don Miller" userId="5a1d1ba6-770b-4102-8af2-10185208f630" providerId="ADAL" clId="{07A84684-B587-49A2-AC8D-4C8CC3727111}" dt="2024-01-16T21:54:09.597" v="715" actId="21"/>
          <ac:picMkLst>
            <pc:docMk/>
            <pc:sldMk cId="3439403383" sldId="374"/>
            <ac:picMk id="3" creationId="{B7543E0D-A5D6-E502-8375-5081FF245FA9}"/>
          </ac:picMkLst>
        </pc:picChg>
        <pc:picChg chg="add mod ord">
          <ac:chgData name="Don Miller" userId="5a1d1ba6-770b-4102-8af2-10185208f630" providerId="ADAL" clId="{07A84684-B587-49A2-AC8D-4C8CC3727111}" dt="2024-01-28T16:59:14.726" v="3585" actId="14861"/>
          <ac:picMkLst>
            <pc:docMk/>
            <pc:sldMk cId="3439403383" sldId="374"/>
            <ac:picMk id="3" creationId="{E6A980C6-ACDB-7C7E-767E-39F045684805}"/>
          </ac:picMkLst>
        </pc:picChg>
        <pc:picChg chg="add del mod">
          <ac:chgData name="Don Miller" userId="5a1d1ba6-770b-4102-8af2-10185208f630" providerId="ADAL" clId="{07A84684-B587-49A2-AC8D-4C8CC3727111}" dt="2024-01-28T16:41:48.681" v="3506" actId="478"/>
          <ac:picMkLst>
            <pc:docMk/>
            <pc:sldMk cId="3439403383" sldId="374"/>
            <ac:picMk id="7" creationId="{19F03FF1-8AE4-70EB-1682-2BF365F4FCB3}"/>
          </ac:picMkLst>
        </pc:picChg>
      </pc:sldChg>
      <pc:sldChg chg="addSp delSp add del mod ord">
        <pc:chgData name="Don Miller" userId="5a1d1ba6-770b-4102-8af2-10185208f630" providerId="ADAL" clId="{07A84684-B587-49A2-AC8D-4C8CC3727111}" dt="2024-01-28T17:04:41.604" v="3690" actId="47"/>
        <pc:sldMkLst>
          <pc:docMk/>
          <pc:sldMk cId="3851959856" sldId="375"/>
        </pc:sldMkLst>
        <pc:picChg chg="add del">
          <ac:chgData name="Don Miller" userId="5a1d1ba6-770b-4102-8af2-10185208f630" providerId="ADAL" clId="{07A84684-B587-49A2-AC8D-4C8CC3727111}" dt="2024-01-27T00:16:57.900" v="3136" actId="21"/>
          <ac:picMkLst>
            <pc:docMk/>
            <pc:sldMk cId="3851959856" sldId="375"/>
            <ac:picMk id="3" creationId="{1FF4DF4E-B468-5104-EE8B-6BADE7C32FC0}"/>
          </ac:picMkLst>
        </pc:picChg>
      </pc:sldChg>
      <pc:sldChg chg="addSp delSp modSp add mod ord modTransition modAnim">
        <pc:chgData name="Don Miller" userId="5a1d1ba6-770b-4102-8af2-10185208f630" providerId="ADAL" clId="{07A84684-B587-49A2-AC8D-4C8CC3727111}" dt="2024-01-28T18:43:46.158" v="4720"/>
        <pc:sldMkLst>
          <pc:docMk/>
          <pc:sldMk cId="1209190276" sldId="376"/>
        </pc:sldMkLst>
        <pc:spChg chg="mod">
          <ac:chgData name="Don Miller" userId="5a1d1ba6-770b-4102-8af2-10185208f630" providerId="ADAL" clId="{07A84684-B587-49A2-AC8D-4C8CC3727111}" dt="2024-01-28T17:02:04.085" v="3655" actId="20577"/>
          <ac:spMkLst>
            <pc:docMk/>
            <pc:sldMk cId="1209190276" sldId="376"/>
            <ac:spMk id="5" creationId="{3A5F1202-3671-0E32-8337-44CDFB5CB461}"/>
          </ac:spMkLst>
        </pc:spChg>
        <pc:picChg chg="add mod ord">
          <ac:chgData name="Don Miller" userId="5a1d1ba6-770b-4102-8af2-10185208f630" providerId="ADAL" clId="{07A84684-B587-49A2-AC8D-4C8CC3727111}" dt="2024-01-28T16:59:52.077" v="3600" actId="14861"/>
          <ac:picMkLst>
            <pc:docMk/>
            <pc:sldMk cId="1209190276" sldId="376"/>
            <ac:picMk id="3" creationId="{720F99FC-DBDF-5B1F-C575-13B8A460DEA5}"/>
          </ac:picMkLst>
        </pc:picChg>
        <pc:picChg chg="add del mod">
          <ac:chgData name="Don Miller" userId="5a1d1ba6-770b-4102-8af2-10185208f630" providerId="ADAL" clId="{07A84684-B587-49A2-AC8D-4C8CC3727111}" dt="2024-01-25T22:12:37.660" v="2640" actId="21"/>
          <ac:picMkLst>
            <pc:docMk/>
            <pc:sldMk cId="1209190276" sldId="376"/>
            <ac:picMk id="3" creationId="{75DB992B-6A6F-49A6-24A6-024FCDFA5291}"/>
          </ac:picMkLst>
        </pc:picChg>
        <pc:picChg chg="add del mod">
          <ac:chgData name="Don Miller" userId="5a1d1ba6-770b-4102-8af2-10185208f630" providerId="ADAL" clId="{07A84684-B587-49A2-AC8D-4C8CC3727111}" dt="2024-01-28T16:22:41.167" v="3424" actId="478"/>
          <ac:picMkLst>
            <pc:docMk/>
            <pc:sldMk cId="1209190276" sldId="376"/>
            <ac:picMk id="6" creationId="{75DB992B-6A6F-49A6-24A6-024FCDFA5291}"/>
          </ac:picMkLst>
        </pc:picChg>
      </pc:sldChg>
      <pc:sldChg chg="addSp modSp add mod ord modTransition">
        <pc:chgData name="Don Miller" userId="5a1d1ba6-770b-4102-8af2-10185208f630" providerId="ADAL" clId="{07A84684-B587-49A2-AC8D-4C8CC3727111}" dt="2024-01-28T18:43:54.270" v="4722"/>
        <pc:sldMkLst>
          <pc:docMk/>
          <pc:sldMk cId="445424003" sldId="377"/>
        </pc:sldMkLst>
        <pc:spChg chg="mod">
          <ac:chgData name="Don Miller" userId="5a1d1ba6-770b-4102-8af2-10185208f630" providerId="ADAL" clId="{07A84684-B587-49A2-AC8D-4C8CC3727111}" dt="2024-01-27T00:37:13.422" v="3399" actId="21"/>
          <ac:spMkLst>
            <pc:docMk/>
            <pc:sldMk cId="445424003" sldId="377"/>
            <ac:spMk id="5" creationId="{3A5F1202-3671-0E32-8337-44CDFB5CB461}"/>
          </ac:spMkLst>
        </pc:spChg>
        <pc:picChg chg="add mod">
          <ac:chgData name="Don Miller" userId="5a1d1ba6-770b-4102-8af2-10185208f630" providerId="ADAL" clId="{07A84684-B587-49A2-AC8D-4C8CC3727111}" dt="2024-01-28T17:00:31.854" v="3614" actId="14861"/>
          <ac:picMkLst>
            <pc:docMk/>
            <pc:sldMk cId="445424003" sldId="377"/>
            <ac:picMk id="3" creationId="{0FBC3106-F058-730E-2BA9-CC64B652C716}"/>
          </ac:picMkLst>
        </pc:picChg>
      </pc:sldChg>
      <pc:sldChg chg="addSp delSp modSp add mod ord modTransition modAnim">
        <pc:chgData name="Don Miller" userId="5a1d1ba6-770b-4102-8af2-10185208f630" providerId="ADAL" clId="{07A84684-B587-49A2-AC8D-4C8CC3727111}" dt="2024-01-28T18:43:48.023" v="4721"/>
        <pc:sldMkLst>
          <pc:docMk/>
          <pc:sldMk cId="1753057298" sldId="378"/>
        </pc:sldMkLst>
        <pc:spChg chg="mod">
          <ac:chgData name="Don Miller" userId="5a1d1ba6-770b-4102-8af2-10185208f630" providerId="ADAL" clId="{07A84684-B587-49A2-AC8D-4C8CC3727111}" dt="2024-01-25T23:09:26.579" v="2960" actId="20577"/>
          <ac:spMkLst>
            <pc:docMk/>
            <pc:sldMk cId="1753057298" sldId="378"/>
            <ac:spMk id="5" creationId="{3A5F1202-3671-0E32-8337-44CDFB5CB461}"/>
          </ac:spMkLst>
        </pc:spChg>
        <pc:picChg chg="add del mod">
          <ac:chgData name="Don Miller" userId="5a1d1ba6-770b-4102-8af2-10185208f630" providerId="ADAL" clId="{07A84684-B587-49A2-AC8D-4C8CC3727111}" dt="2024-01-25T22:12:50.702" v="2644" actId="21"/>
          <ac:picMkLst>
            <pc:docMk/>
            <pc:sldMk cId="1753057298" sldId="378"/>
            <ac:picMk id="2" creationId="{75DB992B-6A6F-49A6-24A6-024FCDFA5291}"/>
          </ac:picMkLst>
        </pc:picChg>
        <pc:picChg chg="add del mod">
          <ac:chgData name="Don Miller" userId="5a1d1ba6-770b-4102-8af2-10185208f630" providerId="ADAL" clId="{07A84684-B587-49A2-AC8D-4C8CC3727111}" dt="2024-01-28T16:48:01.259" v="3528" actId="478"/>
          <ac:picMkLst>
            <pc:docMk/>
            <pc:sldMk cId="1753057298" sldId="378"/>
            <ac:picMk id="3" creationId="{AA8CEA73-0190-B1EC-4AD6-4D2F64240F83}"/>
          </ac:picMkLst>
        </pc:picChg>
        <pc:picChg chg="add mod ord">
          <ac:chgData name="Don Miller" userId="5a1d1ba6-770b-4102-8af2-10185208f630" providerId="ADAL" clId="{07A84684-B587-49A2-AC8D-4C8CC3727111}" dt="2024-01-28T17:00:18.229" v="3607" actId="14861"/>
          <ac:picMkLst>
            <pc:docMk/>
            <pc:sldMk cId="1753057298" sldId="378"/>
            <ac:picMk id="6" creationId="{9F361DB5-AA8D-2BC3-D504-3CB55CF5159B}"/>
          </ac:picMkLst>
        </pc:picChg>
      </pc:sldChg>
      <pc:sldChg chg="addSp delSp modSp add mod modTransition modAnim">
        <pc:chgData name="Don Miller" userId="5a1d1ba6-770b-4102-8af2-10185208f630" providerId="ADAL" clId="{07A84684-B587-49A2-AC8D-4C8CC3727111}" dt="2024-01-28T18:05:45.885" v="4360"/>
        <pc:sldMkLst>
          <pc:docMk/>
          <pc:sldMk cId="400291541" sldId="379"/>
        </pc:sldMkLst>
        <pc:spChg chg="add mod">
          <ac:chgData name="Don Miller" userId="5a1d1ba6-770b-4102-8af2-10185208f630" providerId="ADAL" clId="{07A84684-B587-49A2-AC8D-4C8CC3727111}" dt="2024-01-25T22:26:31.717" v="2697" actId="207"/>
          <ac:spMkLst>
            <pc:docMk/>
            <pc:sldMk cId="400291541" sldId="379"/>
            <ac:spMk id="2" creationId="{8E87AAC5-6EA9-AD18-00B3-1D70AC33BC5D}"/>
          </ac:spMkLst>
        </pc:spChg>
        <pc:spChg chg="add mod">
          <ac:chgData name="Don Miller" userId="5a1d1ba6-770b-4102-8af2-10185208f630" providerId="ADAL" clId="{07A84684-B587-49A2-AC8D-4C8CC3727111}" dt="2024-01-25T22:26:46.299" v="2702" actId="1036"/>
          <ac:spMkLst>
            <pc:docMk/>
            <pc:sldMk cId="400291541" sldId="379"/>
            <ac:spMk id="3" creationId="{F1A3AE20-62F0-89F1-A8A4-B80A84605A57}"/>
          </ac:spMkLst>
        </pc:spChg>
        <pc:spChg chg="mod">
          <ac:chgData name="Don Miller" userId="5a1d1ba6-770b-4102-8af2-10185208f630" providerId="ADAL" clId="{07A84684-B587-49A2-AC8D-4C8CC3727111}" dt="2024-01-25T22:46:12.973" v="2787" actId="20577"/>
          <ac:spMkLst>
            <pc:docMk/>
            <pc:sldMk cId="400291541" sldId="379"/>
            <ac:spMk id="4" creationId="{5E3AC4E0-0601-F55B-2415-591E69F21347}"/>
          </ac:spMkLst>
        </pc:spChg>
        <pc:spChg chg="del">
          <ac:chgData name="Don Miller" userId="5a1d1ba6-770b-4102-8af2-10185208f630" providerId="ADAL" clId="{07A84684-B587-49A2-AC8D-4C8CC3727111}" dt="2024-01-23T20:41:32.746" v="1056" actId="478"/>
          <ac:spMkLst>
            <pc:docMk/>
            <pc:sldMk cId="400291541" sldId="379"/>
            <ac:spMk id="5" creationId="{3A5F1202-3671-0E32-8337-44CDFB5CB461}"/>
          </ac:spMkLst>
        </pc:spChg>
        <pc:spChg chg="add mod">
          <ac:chgData name="Don Miller" userId="5a1d1ba6-770b-4102-8af2-10185208f630" providerId="ADAL" clId="{07A84684-B587-49A2-AC8D-4C8CC3727111}" dt="2024-01-25T22:26:52.638" v="2704" actId="1076"/>
          <ac:spMkLst>
            <pc:docMk/>
            <pc:sldMk cId="400291541" sldId="379"/>
            <ac:spMk id="5" creationId="{834E5750-5A70-4460-1FAF-3FD597460AFF}"/>
          </ac:spMkLst>
        </pc:spChg>
        <pc:graphicFrameChg chg="add mod">
          <ac:chgData name="Don Miller" userId="5a1d1ba6-770b-4102-8af2-10185208f630" providerId="ADAL" clId="{07A84684-B587-49A2-AC8D-4C8CC3727111}" dt="2024-01-23T20:41:28.929" v="1055"/>
          <ac:graphicFrameMkLst>
            <pc:docMk/>
            <pc:sldMk cId="400291541" sldId="379"/>
            <ac:graphicFrameMk id="2" creationId="{0D621549-EDA2-19FB-E5D5-30785BBFAB4E}"/>
          </ac:graphicFrameMkLst>
        </pc:graphicFrameChg>
        <pc:graphicFrameChg chg="add mod">
          <ac:chgData name="Don Miller" userId="5a1d1ba6-770b-4102-8af2-10185208f630" providerId="ADAL" clId="{07A84684-B587-49A2-AC8D-4C8CC3727111}" dt="2024-01-23T20:41:47.728" v="1058"/>
          <ac:graphicFrameMkLst>
            <pc:docMk/>
            <pc:sldMk cId="400291541" sldId="379"/>
            <ac:graphicFrameMk id="3" creationId="{0D621549-EDA2-19FB-E5D5-30785BBFAB4E}"/>
          </ac:graphicFrameMkLst>
        </pc:graphicFrameChg>
        <pc:graphicFrameChg chg="add mod">
          <ac:chgData name="Don Miller" userId="5a1d1ba6-770b-4102-8af2-10185208f630" providerId="ADAL" clId="{07A84684-B587-49A2-AC8D-4C8CC3727111}" dt="2024-01-28T18:05:45.885" v="4360"/>
          <ac:graphicFrameMkLst>
            <pc:docMk/>
            <pc:sldMk cId="400291541" sldId="379"/>
            <ac:graphicFrameMk id="6" creationId="{0D621549-EDA2-19FB-E5D5-30785BBFAB4E}"/>
          </ac:graphicFrameMkLst>
        </pc:graphicFrameChg>
      </pc:sldChg>
      <pc:sldChg chg="addSp modSp add mod modTransition">
        <pc:chgData name="Don Miller" userId="5a1d1ba6-770b-4102-8af2-10185208f630" providerId="ADAL" clId="{07A84684-B587-49A2-AC8D-4C8CC3727111}" dt="2024-01-23T23:20:51.761" v="2623"/>
        <pc:sldMkLst>
          <pc:docMk/>
          <pc:sldMk cId="3482904698" sldId="380"/>
        </pc:sldMkLst>
        <pc:spChg chg="mod">
          <ac:chgData name="Don Miller" userId="5a1d1ba6-770b-4102-8af2-10185208f630" providerId="ADAL" clId="{07A84684-B587-49A2-AC8D-4C8CC3727111}" dt="2024-01-23T19:58:00.555" v="1034" actId="1076"/>
          <ac:spMkLst>
            <pc:docMk/>
            <pc:sldMk cId="3482904698" sldId="380"/>
            <ac:spMk id="5" creationId="{3A5F1202-3671-0E32-8337-44CDFB5CB461}"/>
          </ac:spMkLst>
        </pc:spChg>
        <pc:picChg chg="add mod">
          <ac:chgData name="Don Miller" userId="5a1d1ba6-770b-4102-8af2-10185208f630" providerId="ADAL" clId="{07A84684-B587-49A2-AC8D-4C8CC3727111}" dt="2024-01-23T19:59:50.179" v="1041" actId="1076"/>
          <ac:picMkLst>
            <pc:docMk/>
            <pc:sldMk cId="3482904698" sldId="380"/>
            <ac:picMk id="3" creationId="{679406CE-F0C5-436C-F78A-F6FEDC1AFC92}"/>
          </ac:picMkLst>
        </pc:picChg>
      </pc:sldChg>
      <pc:sldChg chg="addSp delSp modSp add mod modTransition delAnim modAnim">
        <pc:chgData name="Don Miller" userId="5a1d1ba6-770b-4102-8af2-10185208f630" providerId="ADAL" clId="{07A84684-B587-49A2-AC8D-4C8CC3727111}" dt="2024-01-28T17:13:54.463" v="3835" actId="14861"/>
        <pc:sldMkLst>
          <pc:docMk/>
          <pc:sldMk cId="3848129119" sldId="381"/>
        </pc:sldMkLst>
        <pc:spChg chg="add mod">
          <ac:chgData name="Don Miller" userId="5a1d1ba6-770b-4102-8af2-10185208f630" providerId="ADAL" clId="{07A84684-B587-49A2-AC8D-4C8CC3727111}" dt="2024-01-25T22:27:55.331" v="2716" actId="14100"/>
          <ac:spMkLst>
            <pc:docMk/>
            <pc:sldMk cId="3848129119" sldId="381"/>
            <ac:spMk id="2" creationId="{30A16477-46E0-9E63-AB1D-132D6E93031A}"/>
          </ac:spMkLst>
        </pc:spChg>
        <pc:spChg chg="add mod">
          <ac:chgData name="Don Miller" userId="5a1d1ba6-770b-4102-8af2-10185208f630" providerId="ADAL" clId="{07A84684-B587-49A2-AC8D-4C8CC3727111}" dt="2024-01-25T22:27:39.420" v="2711" actId="14100"/>
          <ac:spMkLst>
            <pc:docMk/>
            <pc:sldMk cId="3848129119" sldId="381"/>
            <ac:spMk id="3" creationId="{373A9A9A-101A-771D-EB6A-AAE2452434DF}"/>
          </ac:spMkLst>
        </pc:spChg>
        <pc:spChg chg="mod">
          <ac:chgData name="Don Miller" userId="5a1d1ba6-770b-4102-8af2-10185208f630" providerId="ADAL" clId="{07A84684-B587-49A2-AC8D-4C8CC3727111}" dt="2024-01-25T22:46:18.677" v="2793" actId="20577"/>
          <ac:spMkLst>
            <pc:docMk/>
            <pc:sldMk cId="3848129119" sldId="381"/>
            <ac:spMk id="4" creationId="{5E3AC4E0-0601-F55B-2415-591E69F21347}"/>
          </ac:spMkLst>
        </pc:spChg>
        <pc:spChg chg="add mod">
          <ac:chgData name="Don Miller" userId="5a1d1ba6-770b-4102-8af2-10185208f630" providerId="ADAL" clId="{07A84684-B587-49A2-AC8D-4C8CC3727111}" dt="2024-01-25T22:28:08.307" v="2719" actId="14100"/>
          <ac:spMkLst>
            <pc:docMk/>
            <pc:sldMk cId="3848129119" sldId="381"/>
            <ac:spMk id="5" creationId="{1D6D9D61-6081-3123-E3C7-DE5076F910AC}"/>
          </ac:spMkLst>
        </pc:spChg>
        <pc:spChg chg="add mod">
          <ac:chgData name="Don Miller" userId="5a1d1ba6-770b-4102-8af2-10185208f630" providerId="ADAL" clId="{07A84684-B587-49A2-AC8D-4C8CC3727111}" dt="2024-01-25T22:28:21.059" v="2723" actId="14100"/>
          <ac:spMkLst>
            <pc:docMk/>
            <pc:sldMk cId="3848129119" sldId="381"/>
            <ac:spMk id="7" creationId="{995F3D52-012B-74BD-A2C4-FCF638CB6B66}"/>
          </ac:spMkLst>
        </pc:spChg>
        <pc:spChg chg="add mod">
          <ac:chgData name="Don Miller" userId="5a1d1ba6-770b-4102-8af2-10185208f630" providerId="ADAL" clId="{07A84684-B587-49A2-AC8D-4C8CC3727111}" dt="2024-01-25T22:28:35.123" v="2727" actId="14100"/>
          <ac:spMkLst>
            <pc:docMk/>
            <pc:sldMk cId="3848129119" sldId="381"/>
            <ac:spMk id="8" creationId="{11A8C44D-6B78-DCB1-5037-82A1A0AF324E}"/>
          </ac:spMkLst>
        </pc:spChg>
        <pc:graphicFrameChg chg="add mod">
          <ac:chgData name="Don Miller" userId="5a1d1ba6-770b-4102-8af2-10185208f630" providerId="ADAL" clId="{07A84684-B587-49A2-AC8D-4C8CC3727111}" dt="2024-01-23T20:54:03.704" v="1107"/>
          <ac:graphicFrameMkLst>
            <pc:docMk/>
            <pc:sldMk cId="3848129119" sldId="381"/>
            <ac:graphicFrameMk id="2" creationId="{27005B74-B5A6-9186-C8FB-4714DB36E392}"/>
          </ac:graphicFrameMkLst>
        </pc:graphicFrameChg>
        <pc:graphicFrameChg chg="add mod">
          <ac:chgData name="Don Miller" userId="5a1d1ba6-770b-4102-8af2-10185208f630" providerId="ADAL" clId="{07A84684-B587-49A2-AC8D-4C8CC3727111}" dt="2024-01-23T21:35:39.432" v="1288"/>
          <ac:graphicFrameMkLst>
            <pc:docMk/>
            <pc:sldMk cId="3848129119" sldId="381"/>
            <ac:graphicFrameMk id="2" creationId="{42707FD1-75EB-4FC3-8AD8-1CE78D30E7E4}"/>
          </ac:graphicFrameMkLst>
        </pc:graphicFrameChg>
        <pc:graphicFrameChg chg="add del mod">
          <ac:chgData name="Don Miller" userId="5a1d1ba6-770b-4102-8af2-10185208f630" providerId="ADAL" clId="{07A84684-B587-49A2-AC8D-4C8CC3727111}" dt="2024-01-23T21:41:47.186" v="1310" actId="478"/>
          <ac:graphicFrameMkLst>
            <pc:docMk/>
            <pc:sldMk cId="3848129119" sldId="381"/>
            <ac:graphicFrameMk id="3" creationId="{27005B74-B5A6-9186-C8FB-4714DB36E392}"/>
          </ac:graphicFrameMkLst>
        </pc:graphicFrameChg>
        <pc:graphicFrameChg chg="add mod">
          <ac:chgData name="Don Miller" userId="5a1d1ba6-770b-4102-8af2-10185208f630" providerId="ADAL" clId="{07A84684-B587-49A2-AC8D-4C8CC3727111}" dt="2024-01-23T21:41:18.274" v="1303"/>
          <ac:graphicFrameMkLst>
            <pc:docMk/>
            <pc:sldMk cId="3848129119" sldId="381"/>
            <ac:graphicFrameMk id="5" creationId="{27005B74-B5A6-9186-C8FB-4714DB36E392}"/>
          </ac:graphicFrameMkLst>
        </pc:graphicFrameChg>
        <pc:graphicFrameChg chg="del">
          <ac:chgData name="Don Miller" userId="5a1d1ba6-770b-4102-8af2-10185208f630" providerId="ADAL" clId="{07A84684-B587-49A2-AC8D-4C8CC3727111}" dt="2024-01-23T20:55:49.505" v="1122" actId="478"/>
          <ac:graphicFrameMkLst>
            <pc:docMk/>
            <pc:sldMk cId="3848129119" sldId="381"/>
            <ac:graphicFrameMk id="6" creationId="{0D621549-EDA2-19FB-E5D5-30785BBFAB4E}"/>
          </ac:graphicFrameMkLst>
        </pc:graphicFrameChg>
        <pc:graphicFrameChg chg="add mod">
          <ac:chgData name="Don Miller" userId="5a1d1ba6-770b-4102-8af2-10185208f630" providerId="ADAL" clId="{07A84684-B587-49A2-AC8D-4C8CC3727111}" dt="2024-01-28T17:13:54.463" v="3835" actId="14861"/>
          <ac:graphicFrameMkLst>
            <pc:docMk/>
            <pc:sldMk cId="3848129119" sldId="381"/>
            <ac:graphicFrameMk id="6" creationId="{27005B74-B5A6-9186-C8FB-4714DB36E392}"/>
          </ac:graphicFrameMkLst>
        </pc:graphicFrameChg>
      </pc:sldChg>
      <pc:sldChg chg="addSp delSp modSp add mod modTransition delAnim modAnim">
        <pc:chgData name="Don Miller" userId="5a1d1ba6-770b-4102-8af2-10185208f630" providerId="ADAL" clId="{07A84684-B587-49A2-AC8D-4C8CC3727111}" dt="2024-01-28T17:16:58.056" v="3923" actId="14861"/>
        <pc:sldMkLst>
          <pc:docMk/>
          <pc:sldMk cId="172973432" sldId="382"/>
        </pc:sldMkLst>
        <pc:spChg chg="add mod">
          <ac:chgData name="Don Miller" userId="5a1d1ba6-770b-4102-8af2-10185208f630" providerId="ADAL" clId="{07A84684-B587-49A2-AC8D-4C8CC3727111}" dt="2024-01-25T22:28:52.716" v="2734" actId="1035"/>
          <ac:spMkLst>
            <pc:docMk/>
            <pc:sldMk cId="172973432" sldId="382"/>
            <ac:spMk id="3" creationId="{19A1A730-1D9E-9696-739F-59C65CCD0D45}"/>
          </ac:spMkLst>
        </pc:spChg>
        <pc:spChg chg="mod">
          <ac:chgData name="Don Miller" userId="5a1d1ba6-770b-4102-8af2-10185208f630" providerId="ADAL" clId="{07A84684-B587-49A2-AC8D-4C8CC3727111}" dt="2024-01-25T22:46:26.629" v="2799" actId="20577"/>
          <ac:spMkLst>
            <pc:docMk/>
            <pc:sldMk cId="172973432" sldId="382"/>
            <ac:spMk id="4" creationId="{5E3AC4E0-0601-F55B-2415-591E69F21347}"/>
          </ac:spMkLst>
        </pc:spChg>
        <pc:spChg chg="add mod">
          <ac:chgData name="Don Miller" userId="5a1d1ba6-770b-4102-8af2-10185208f630" providerId="ADAL" clId="{07A84684-B587-49A2-AC8D-4C8CC3727111}" dt="2024-01-25T22:29:00.243" v="2737" actId="14100"/>
          <ac:spMkLst>
            <pc:docMk/>
            <pc:sldMk cId="172973432" sldId="382"/>
            <ac:spMk id="5" creationId="{D589EBFD-7008-AE44-D4B0-A84CB1FC9EC5}"/>
          </ac:spMkLst>
        </pc:spChg>
        <pc:spChg chg="add mod">
          <ac:chgData name="Don Miller" userId="5a1d1ba6-770b-4102-8af2-10185208f630" providerId="ADAL" clId="{07A84684-B587-49A2-AC8D-4C8CC3727111}" dt="2024-01-25T22:29:07.715" v="2740" actId="14100"/>
          <ac:spMkLst>
            <pc:docMk/>
            <pc:sldMk cId="172973432" sldId="382"/>
            <ac:spMk id="6" creationId="{A7AFD93E-BB94-8929-958F-953525E78A9B}"/>
          </ac:spMkLst>
        </pc:spChg>
        <pc:graphicFrameChg chg="add mod">
          <ac:chgData name="Don Miller" userId="5a1d1ba6-770b-4102-8af2-10185208f630" providerId="ADAL" clId="{07A84684-B587-49A2-AC8D-4C8CC3727111}" dt="2024-01-28T17:16:58.056" v="3923" actId="14861"/>
          <ac:graphicFrameMkLst>
            <pc:docMk/>
            <pc:sldMk cId="172973432" sldId="382"/>
            <ac:graphicFrameMk id="2" creationId="{42707FD1-75EB-4FC3-8AD8-1CE78D30E7E4}"/>
          </ac:graphicFrameMkLst>
        </pc:graphicFrameChg>
        <pc:graphicFrameChg chg="add del mod">
          <ac:chgData name="Don Miller" userId="5a1d1ba6-770b-4102-8af2-10185208f630" providerId="ADAL" clId="{07A84684-B587-49A2-AC8D-4C8CC3727111}" dt="2024-01-23T21:36:06.618" v="1293" actId="478"/>
          <ac:graphicFrameMkLst>
            <pc:docMk/>
            <pc:sldMk cId="172973432" sldId="382"/>
            <ac:graphicFrameMk id="3" creationId="{42707FD1-75EB-4FC3-8AD8-1CE78D30E7E4}"/>
          </ac:graphicFrameMkLst>
        </pc:graphicFrameChg>
        <pc:graphicFrameChg chg="del">
          <ac:chgData name="Don Miller" userId="5a1d1ba6-770b-4102-8af2-10185208f630" providerId="ADAL" clId="{07A84684-B587-49A2-AC8D-4C8CC3727111}" dt="2024-01-23T21:05:11.995" v="1151" actId="478"/>
          <ac:graphicFrameMkLst>
            <pc:docMk/>
            <pc:sldMk cId="172973432" sldId="382"/>
            <ac:graphicFrameMk id="6" creationId="{0D621549-EDA2-19FB-E5D5-30785BBFAB4E}"/>
          </ac:graphicFrameMkLst>
        </pc:graphicFrameChg>
      </pc:sldChg>
      <pc:sldChg chg="addSp delSp modSp add mod modTransition modAnim">
        <pc:chgData name="Don Miller" userId="5a1d1ba6-770b-4102-8af2-10185208f630" providerId="ADAL" clId="{07A84684-B587-49A2-AC8D-4C8CC3727111}" dt="2024-01-28T18:15:35.917" v="4531"/>
        <pc:sldMkLst>
          <pc:docMk/>
          <pc:sldMk cId="2970739741" sldId="383"/>
        </pc:sldMkLst>
        <pc:spChg chg="mod">
          <ac:chgData name="Don Miller" userId="5a1d1ba6-770b-4102-8af2-10185208f630" providerId="ADAL" clId="{07A84684-B587-49A2-AC8D-4C8CC3727111}" dt="2024-01-25T22:46:32.254" v="2805" actId="20577"/>
          <ac:spMkLst>
            <pc:docMk/>
            <pc:sldMk cId="2970739741" sldId="383"/>
            <ac:spMk id="4" creationId="{5E3AC4E0-0601-F55B-2415-591E69F21347}"/>
          </ac:spMkLst>
        </pc:spChg>
        <pc:graphicFrameChg chg="add mod">
          <ac:chgData name="Don Miller" userId="5a1d1ba6-770b-4102-8af2-10185208f630" providerId="ADAL" clId="{07A84684-B587-49A2-AC8D-4C8CC3727111}" dt="2024-01-28T17:21:20.408" v="4203" actId="14861"/>
          <ac:graphicFrameMkLst>
            <pc:docMk/>
            <pc:sldMk cId="2970739741" sldId="383"/>
            <ac:graphicFrameMk id="2" creationId="{AFDB6844-F23E-45D3-AEB1-4DCAC00D89A3}"/>
          </ac:graphicFrameMkLst>
        </pc:graphicFrameChg>
        <pc:graphicFrameChg chg="del">
          <ac:chgData name="Don Miller" userId="5a1d1ba6-770b-4102-8af2-10185208f630" providerId="ADAL" clId="{07A84684-B587-49A2-AC8D-4C8CC3727111}" dt="2024-01-23T21:26:29.667" v="1263" actId="478"/>
          <ac:graphicFrameMkLst>
            <pc:docMk/>
            <pc:sldMk cId="2970739741" sldId="383"/>
            <ac:graphicFrameMk id="6" creationId="{0D621549-EDA2-19FB-E5D5-30785BBFAB4E}"/>
          </ac:graphicFrameMkLst>
        </pc:graphicFrameChg>
      </pc:sldChg>
      <pc:sldChg chg="addSp delSp modSp add mod modTransition addAnim delAnim modAnim">
        <pc:chgData name="Don Miller" userId="5a1d1ba6-770b-4102-8af2-10185208f630" providerId="ADAL" clId="{07A84684-B587-49A2-AC8D-4C8CC3727111}" dt="2024-01-28T16:52:52.688" v="3543" actId="692"/>
        <pc:sldMkLst>
          <pc:docMk/>
          <pc:sldMk cId="3273914905" sldId="384"/>
        </pc:sldMkLst>
        <pc:spChg chg="mod">
          <ac:chgData name="Don Miller" userId="5a1d1ba6-770b-4102-8af2-10185208f630" providerId="ADAL" clId="{07A84684-B587-49A2-AC8D-4C8CC3727111}" dt="2024-01-27T00:01:44.652" v="3131" actId="403"/>
          <ac:spMkLst>
            <pc:docMk/>
            <pc:sldMk cId="3273914905" sldId="384"/>
            <ac:spMk id="5" creationId="{3A5F1202-3671-0E32-8337-44CDFB5CB461}"/>
          </ac:spMkLst>
        </pc:spChg>
        <pc:picChg chg="add del mod">
          <ac:chgData name="Don Miller" userId="5a1d1ba6-770b-4102-8af2-10185208f630" providerId="ADAL" clId="{07A84684-B587-49A2-AC8D-4C8CC3727111}" dt="2024-01-27T00:01:47.665" v="3132" actId="1076"/>
          <ac:picMkLst>
            <pc:docMk/>
            <pc:sldMk cId="3273914905" sldId="384"/>
            <ac:picMk id="2" creationId="{825F4209-EA34-0713-4167-84BBC9AA7795}"/>
          </ac:picMkLst>
        </pc:picChg>
        <pc:picChg chg="mod">
          <ac:chgData name="Don Miller" userId="5a1d1ba6-770b-4102-8af2-10185208f630" providerId="ADAL" clId="{07A84684-B587-49A2-AC8D-4C8CC3727111}" dt="2024-01-28T16:52:52.688" v="3543" actId="692"/>
          <ac:picMkLst>
            <pc:docMk/>
            <pc:sldMk cId="3273914905" sldId="384"/>
            <ac:picMk id="7" creationId="{3B1F56F0-740E-A97B-F9E6-A1705082E6DA}"/>
          </ac:picMkLst>
        </pc:picChg>
      </pc:sldChg>
      <pc:sldChg chg="addSp delSp modSp add mod modTransition">
        <pc:chgData name="Don Miller" userId="5a1d1ba6-770b-4102-8af2-10185208f630" providerId="ADAL" clId="{07A84684-B587-49A2-AC8D-4C8CC3727111}" dt="2024-01-28T16:50:32.183" v="3539" actId="692"/>
        <pc:sldMkLst>
          <pc:docMk/>
          <pc:sldMk cId="1866083744" sldId="385"/>
        </pc:sldMkLst>
        <pc:spChg chg="mod">
          <ac:chgData name="Don Miller" userId="5a1d1ba6-770b-4102-8af2-10185208f630" providerId="ADAL" clId="{07A84684-B587-49A2-AC8D-4C8CC3727111}" dt="2024-01-27T00:01:35.564" v="3129" actId="403"/>
          <ac:spMkLst>
            <pc:docMk/>
            <pc:sldMk cId="1866083744" sldId="385"/>
            <ac:spMk id="5" creationId="{3A5F1202-3671-0E32-8337-44CDFB5CB461}"/>
          </ac:spMkLst>
        </pc:spChg>
        <pc:picChg chg="del">
          <ac:chgData name="Don Miller" userId="5a1d1ba6-770b-4102-8af2-10185208f630" providerId="ADAL" clId="{07A84684-B587-49A2-AC8D-4C8CC3727111}" dt="2024-01-23T22:03:03.409" v="1593" actId="478"/>
          <ac:picMkLst>
            <pc:docMk/>
            <pc:sldMk cId="1866083744" sldId="385"/>
            <ac:picMk id="2" creationId="{825F4209-EA34-0713-4167-84BBC9AA7795}"/>
          </ac:picMkLst>
        </pc:picChg>
        <pc:picChg chg="add del mod modCrop">
          <ac:chgData name="Don Miller" userId="5a1d1ba6-770b-4102-8af2-10185208f630" providerId="ADAL" clId="{07A84684-B587-49A2-AC8D-4C8CC3727111}" dt="2024-01-23T22:14:32.745" v="1680" actId="478"/>
          <ac:picMkLst>
            <pc:docMk/>
            <pc:sldMk cId="1866083744" sldId="385"/>
            <ac:picMk id="3" creationId="{9341C3AE-08CF-6B5A-69A8-E8B0764D1248}"/>
          </ac:picMkLst>
        </pc:picChg>
        <pc:picChg chg="add mod">
          <ac:chgData name="Don Miller" userId="5a1d1ba6-770b-4102-8af2-10185208f630" providerId="ADAL" clId="{07A84684-B587-49A2-AC8D-4C8CC3727111}" dt="2024-01-23T22:04:10.060" v="1600"/>
          <ac:picMkLst>
            <pc:docMk/>
            <pc:sldMk cId="1866083744" sldId="385"/>
            <ac:picMk id="6" creationId="{CA78F0BD-DDD6-4C19-6C9F-452C34EE590A}"/>
          </ac:picMkLst>
        </pc:picChg>
        <pc:picChg chg="mod">
          <ac:chgData name="Don Miller" userId="5a1d1ba6-770b-4102-8af2-10185208f630" providerId="ADAL" clId="{07A84684-B587-49A2-AC8D-4C8CC3727111}" dt="2024-01-28T16:50:32.183" v="3539" actId="692"/>
          <ac:picMkLst>
            <pc:docMk/>
            <pc:sldMk cId="1866083744" sldId="385"/>
            <ac:picMk id="7" creationId="{3B1F56F0-740E-A97B-F9E6-A1705082E6DA}"/>
          </ac:picMkLst>
        </pc:picChg>
      </pc:sldChg>
      <pc:sldChg chg="delSp modSp add mod modTransition">
        <pc:chgData name="Don Miller" userId="5a1d1ba6-770b-4102-8af2-10185208f630" providerId="ADAL" clId="{07A84684-B587-49A2-AC8D-4C8CC3727111}" dt="2024-01-28T16:53:29.384" v="3545" actId="692"/>
        <pc:sldMkLst>
          <pc:docMk/>
          <pc:sldMk cId="484992600" sldId="386"/>
        </pc:sldMkLst>
        <pc:spChg chg="mod">
          <ac:chgData name="Don Miller" userId="5a1d1ba6-770b-4102-8af2-10185208f630" providerId="ADAL" clId="{07A84684-B587-49A2-AC8D-4C8CC3727111}" dt="2024-01-27T00:01:13.693" v="3127" actId="403"/>
          <ac:spMkLst>
            <pc:docMk/>
            <pc:sldMk cId="484992600" sldId="386"/>
            <ac:spMk id="5" creationId="{3A5F1202-3671-0E32-8337-44CDFB5CB461}"/>
          </ac:spMkLst>
        </pc:spChg>
        <pc:picChg chg="mod">
          <ac:chgData name="Don Miller" userId="5a1d1ba6-770b-4102-8af2-10185208f630" providerId="ADAL" clId="{07A84684-B587-49A2-AC8D-4C8CC3727111}" dt="2024-01-27T00:01:10.081" v="3126" actId="1076"/>
          <ac:picMkLst>
            <pc:docMk/>
            <pc:sldMk cId="484992600" sldId="386"/>
            <ac:picMk id="3" creationId="{9341C3AE-08CF-6B5A-69A8-E8B0764D1248}"/>
          </ac:picMkLst>
        </pc:picChg>
        <pc:picChg chg="del">
          <ac:chgData name="Don Miller" userId="5a1d1ba6-770b-4102-8af2-10185208f630" providerId="ADAL" clId="{07A84684-B587-49A2-AC8D-4C8CC3727111}" dt="2024-01-23T22:04:27.112" v="1602" actId="478"/>
          <ac:picMkLst>
            <pc:docMk/>
            <pc:sldMk cId="484992600" sldId="386"/>
            <ac:picMk id="6" creationId="{CA78F0BD-DDD6-4C19-6C9F-452C34EE590A}"/>
          </ac:picMkLst>
        </pc:picChg>
        <pc:picChg chg="mod">
          <ac:chgData name="Don Miller" userId="5a1d1ba6-770b-4102-8af2-10185208f630" providerId="ADAL" clId="{07A84684-B587-49A2-AC8D-4C8CC3727111}" dt="2024-01-28T16:53:29.384" v="3545" actId="692"/>
          <ac:picMkLst>
            <pc:docMk/>
            <pc:sldMk cId="484992600" sldId="386"/>
            <ac:picMk id="7" creationId="{3B1F56F0-740E-A97B-F9E6-A1705082E6DA}"/>
          </ac:picMkLst>
        </pc:picChg>
      </pc:sldChg>
      <pc:sldChg chg="addSp delSp modSp add mod modTransition">
        <pc:chgData name="Don Miller" userId="5a1d1ba6-770b-4102-8af2-10185208f630" providerId="ADAL" clId="{07A84684-B587-49A2-AC8D-4C8CC3727111}" dt="2024-01-28T16:53:38.310" v="3546" actId="692"/>
        <pc:sldMkLst>
          <pc:docMk/>
          <pc:sldMk cId="3232789360" sldId="387"/>
        </pc:sldMkLst>
        <pc:spChg chg="mod">
          <ac:chgData name="Don Miller" userId="5a1d1ba6-770b-4102-8af2-10185208f630" providerId="ADAL" clId="{07A84684-B587-49A2-AC8D-4C8CC3727111}" dt="2024-01-27T00:01:06.213" v="3125" actId="403"/>
          <ac:spMkLst>
            <pc:docMk/>
            <pc:sldMk cId="3232789360" sldId="387"/>
            <ac:spMk id="5" creationId="{3A5F1202-3671-0E32-8337-44CDFB5CB461}"/>
          </ac:spMkLst>
        </pc:spChg>
        <pc:picChg chg="add del mod">
          <ac:chgData name="Don Miller" userId="5a1d1ba6-770b-4102-8af2-10185208f630" providerId="ADAL" clId="{07A84684-B587-49A2-AC8D-4C8CC3727111}" dt="2024-01-23T22:14:46.969" v="1683" actId="478"/>
          <ac:picMkLst>
            <pc:docMk/>
            <pc:sldMk cId="3232789360" sldId="387"/>
            <ac:picMk id="2" creationId="{25CBD1EF-C40A-DF7D-223C-D182C530FC90}"/>
          </ac:picMkLst>
        </pc:picChg>
        <pc:picChg chg="del">
          <ac:chgData name="Don Miller" userId="5a1d1ba6-770b-4102-8af2-10185208f630" providerId="ADAL" clId="{07A84684-B587-49A2-AC8D-4C8CC3727111}" dt="2024-01-23T22:06:35.314" v="1651" actId="478"/>
          <ac:picMkLst>
            <pc:docMk/>
            <pc:sldMk cId="3232789360" sldId="387"/>
            <ac:picMk id="6" creationId="{CA78F0BD-DDD6-4C19-6C9F-452C34EE590A}"/>
          </ac:picMkLst>
        </pc:picChg>
        <pc:picChg chg="mod">
          <ac:chgData name="Don Miller" userId="5a1d1ba6-770b-4102-8af2-10185208f630" providerId="ADAL" clId="{07A84684-B587-49A2-AC8D-4C8CC3727111}" dt="2024-01-28T16:53:38.310" v="3546" actId="692"/>
          <ac:picMkLst>
            <pc:docMk/>
            <pc:sldMk cId="3232789360" sldId="387"/>
            <ac:picMk id="7" creationId="{3B1F56F0-740E-A97B-F9E6-A1705082E6DA}"/>
          </ac:picMkLst>
        </pc:picChg>
      </pc:sldChg>
      <pc:sldChg chg="addSp delSp modSp add mod modTransition">
        <pc:chgData name="Don Miller" userId="5a1d1ba6-770b-4102-8af2-10185208f630" providerId="ADAL" clId="{07A84684-B587-49A2-AC8D-4C8CC3727111}" dt="2024-01-28T16:53:53.815" v="3548" actId="692"/>
        <pc:sldMkLst>
          <pc:docMk/>
          <pc:sldMk cId="3431832243" sldId="388"/>
        </pc:sldMkLst>
        <pc:spChg chg="mod">
          <ac:chgData name="Don Miller" userId="5a1d1ba6-770b-4102-8af2-10185208f630" providerId="ADAL" clId="{07A84684-B587-49A2-AC8D-4C8CC3727111}" dt="2024-01-27T00:00:50.764" v="3121" actId="403"/>
          <ac:spMkLst>
            <pc:docMk/>
            <pc:sldMk cId="3431832243" sldId="388"/>
            <ac:spMk id="5" creationId="{3A5F1202-3671-0E32-8337-44CDFB5CB461}"/>
          </ac:spMkLst>
        </pc:spChg>
        <pc:picChg chg="add mod modCrop">
          <ac:chgData name="Don Miller" userId="5a1d1ba6-770b-4102-8af2-10185208f630" providerId="ADAL" clId="{07A84684-B587-49A2-AC8D-4C8CC3727111}" dt="2024-01-23T23:08:42.798" v="2370" actId="1076"/>
          <ac:picMkLst>
            <pc:docMk/>
            <pc:sldMk cId="3431832243" sldId="388"/>
            <ac:picMk id="2" creationId="{4E0A49BB-B02C-0432-53BD-6D11517559CB}"/>
          </ac:picMkLst>
        </pc:picChg>
        <pc:picChg chg="del">
          <ac:chgData name="Don Miller" userId="5a1d1ba6-770b-4102-8af2-10185208f630" providerId="ADAL" clId="{07A84684-B587-49A2-AC8D-4C8CC3727111}" dt="2024-01-23T22:06:47.249" v="1653" actId="478"/>
          <ac:picMkLst>
            <pc:docMk/>
            <pc:sldMk cId="3431832243" sldId="388"/>
            <ac:picMk id="3" creationId="{9341C3AE-08CF-6B5A-69A8-E8B0764D1248}"/>
          </ac:picMkLst>
        </pc:picChg>
        <pc:picChg chg="add del mod">
          <ac:chgData name="Don Miller" userId="5a1d1ba6-770b-4102-8af2-10185208f630" providerId="ADAL" clId="{07A84684-B587-49A2-AC8D-4C8CC3727111}" dt="2024-01-23T22:08:59.617" v="1663" actId="478"/>
          <ac:picMkLst>
            <pc:docMk/>
            <pc:sldMk cId="3431832243" sldId="388"/>
            <ac:picMk id="6" creationId="{215CFA4D-F6D2-E5DB-827B-5EBC21244954}"/>
          </ac:picMkLst>
        </pc:picChg>
        <pc:picChg chg="mod">
          <ac:chgData name="Don Miller" userId="5a1d1ba6-770b-4102-8af2-10185208f630" providerId="ADAL" clId="{07A84684-B587-49A2-AC8D-4C8CC3727111}" dt="2024-01-28T16:53:53.815" v="3548" actId="692"/>
          <ac:picMkLst>
            <pc:docMk/>
            <pc:sldMk cId="3431832243" sldId="388"/>
            <ac:picMk id="7" creationId="{3B1F56F0-740E-A97B-F9E6-A1705082E6DA}"/>
          </ac:picMkLst>
        </pc:picChg>
      </pc:sldChg>
      <pc:sldChg chg="delSp modSp add mod modTransition">
        <pc:chgData name="Don Miller" userId="5a1d1ba6-770b-4102-8af2-10185208f630" providerId="ADAL" clId="{07A84684-B587-49A2-AC8D-4C8CC3727111}" dt="2024-01-28T16:54:00.824" v="3549" actId="692"/>
        <pc:sldMkLst>
          <pc:docMk/>
          <pc:sldMk cId="2839958636" sldId="389"/>
        </pc:sldMkLst>
        <pc:spChg chg="mod">
          <ac:chgData name="Don Miller" userId="5a1d1ba6-770b-4102-8af2-10185208f630" providerId="ADAL" clId="{07A84684-B587-49A2-AC8D-4C8CC3727111}" dt="2024-01-27T00:00:41.244" v="3118" actId="403"/>
          <ac:spMkLst>
            <pc:docMk/>
            <pc:sldMk cId="2839958636" sldId="389"/>
            <ac:spMk id="5" creationId="{3A5F1202-3671-0E32-8337-44CDFB5CB461}"/>
          </ac:spMkLst>
        </pc:spChg>
        <pc:picChg chg="del">
          <ac:chgData name="Don Miller" userId="5a1d1ba6-770b-4102-8af2-10185208f630" providerId="ADAL" clId="{07A84684-B587-49A2-AC8D-4C8CC3727111}" dt="2024-01-23T22:12:05.721" v="1678" actId="478"/>
          <ac:picMkLst>
            <pc:docMk/>
            <pc:sldMk cId="2839958636" sldId="389"/>
            <ac:picMk id="6" creationId="{215CFA4D-F6D2-E5DB-827B-5EBC21244954}"/>
          </ac:picMkLst>
        </pc:picChg>
        <pc:picChg chg="mod">
          <ac:chgData name="Don Miller" userId="5a1d1ba6-770b-4102-8af2-10185208f630" providerId="ADAL" clId="{07A84684-B587-49A2-AC8D-4C8CC3727111}" dt="2024-01-28T16:54:00.824" v="3549" actId="692"/>
          <ac:picMkLst>
            <pc:docMk/>
            <pc:sldMk cId="2839958636" sldId="389"/>
            <ac:picMk id="7" creationId="{3B1F56F0-740E-A97B-F9E6-A1705082E6DA}"/>
          </ac:picMkLst>
        </pc:picChg>
      </pc:sldChg>
      <pc:sldChg chg="delSp modSp add mod modTransition">
        <pc:chgData name="Don Miller" userId="5a1d1ba6-770b-4102-8af2-10185208f630" providerId="ADAL" clId="{07A84684-B587-49A2-AC8D-4C8CC3727111}" dt="2024-01-28T16:53:16.176" v="3544" actId="692"/>
        <pc:sldMkLst>
          <pc:docMk/>
          <pc:sldMk cId="2045528837" sldId="390"/>
        </pc:sldMkLst>
        <pc:spChg chg="mod">
          <ac:chgData name="Don Miller" userId="5a1d1ba6-770b-4102-8af2-10185208f630" providerId="ADAL" clId="{07A84684-B587-49A2-AC8D-4C8CC3727111}" dt="2024-01-27T00:01:30.932" v="3128" actId="403"/>
          <ac:spMkLst>
            <pc:docMk/>
            <pc:sldMk cId="2045528837" sldId="390"/>
            <ac:spMk id="5" creationId="{3A5F1202-3671-0E32-8337-44CDFB5CB461}"/>
          </ac:spMkLst>
        </pc:spChg>
        <pc:picChg chg="del">
          <ac:chgData name="Don Miller" userId="5a1d1ba6-770b-4102-8af2-10185208f630" providerId="ADAL" clId="{07A84684-B587-49A2-AC8D-4C8CC3727111}" dt="2024-01-23T22:14:36.522" v="1681" actId="478"/>
          <ac:picMkLst>
            <pc:docMk/>
            <pc:sldMk cId="2045528837" sldId="390"/>
            <ac:picMk id="6" creationId="{CA78F0BD-DDD6-4C19-6C9F-452C34EE590A}"/>
          </ac:picMkLst>
        </pc:picChg>
        <pc:picChg chg="mod">
          <ac:chgData name="Don Miller" userId="5a1d1ba6-770b-4102-8af2-10185208f630" providerId="ADAL" clId="{07A84684-B587-49A2-AC8D-4C8CC3727111}" dt="2024-01-28T16:53:16.176" v="3544" actId="692"/>
          <ac:picMkLst>
            <pc:docMk/>
            <pc:sldMk cId="2045528837" sldId="390"/>
            <ac:picMk id="7" creationId="{3B1F56F0-740E-A97B-F9E6-A1705082E6DA}"/>
          </ac:picMkLst>
        </pc:picChg>
      </pc:sldChg>
      <pc:sldChg chg="delSp modSp add mod modTransition">
        <pc:chgData name="Don Miller" userId="5a1d1ba6-770b-4102-8af2-10185208f630" providerId="ADAL" clId="{07A84684-B587-49A2-AC8D-4C8CC3727111}" dt="2024-01-28T16:53:44.872" v="3547" actId="692"/>
        <pc:sldMkLst>
          <pc:docMk/>
          <pc:sldMk cId="224504805" sldId="391"/>
        </pc:sldMkLst>
        <pc:spChg chg="mod">
          <ac:chgData name="Don Miller" userId="5a1d1ba6-770b-4102-8af2-10185208f630" providerId="ADAL" clId="{07A84684-B587-49A2-AC8D-4C8CC3727111}" dt="2024-01-27T00:00:58.612" v="3124" actId="404"/>
          <ac:spMkLst>
            <pc:docMk/>
            <pc:sldMk cId="224504805" sldId="391"/>
            <ac:spMk id="5" creationId="{3A5F1202-3671-0E32-8337-44CDFB5CB461}"/>
          </ac:spMkLst>
        </pc:spChg>
        <pc:picChg chg="del">
          <ac:chgData name="Don Miller" userId="5a1d1ba6-770b-4102-8af2-10185208f630" providerId="ADAL" clId="{07A84684-B587-49A2-AC8D-4C8CC3727111}" dt="2024-01-23T22:14:50.601" v="1684" actId="478"/>
          <ac:picMkLst>
            <pc:docMk/>
            <pc:sldMk cId="224504805" sldId="391"/>
            <ac:picMk id="3" creationId="{9341C3AE-08CF-6B5A-69A8-E8B0764D1248}"/>
          </ac:picMkLst>
        </pc:picChg>
        <pc:picChg chg="mod">
          <ac:chgData name="Don Miller" userId="5a1d1ba6-770b-4102-8af2-10185208f630" providerId="ADAL" clId="{07A84684-B587-49A2-AC8D-4C8CC3727111}" dt="2024-01-28T16:53:44.872" v="3547" actId="692"/>
          <ac:picMkLst>
            <pc:docMk/>
            <pc:sldMk cId="224504805" sldId="391"/>
            <ac:picMk id="7" creationId="{3B1F56F0-740E-A97B-F9E6-A1705082E6DA}"/>
          </ac:picMkLst>
        </pc:picChg>
      </pc:sldChg>
      <pc:sldChg chg="addSp modSp add mod modTransition">
        <pc:chgData name="Don Miller" userId="5a1d1ba6-770b-4102-8af2-10185208f630" providerId="ADAL" clId="{07A84684-B587-49A2-AC8D-4C8CC3727111}" dt="2024-01-28T16:54:47.256" v="3555" actId="692"/>
        <pc:sldMkLst>
          <pc:docMk/>
          <pc:sldMk cId="3926650375" sldId="392"/>
        </pc:sldMkLst>
        <pc:spChg chg="mod">
          <ac:chgData name="Don Miller" userId="5a1d1ba6-770b-4102-8af2-10185208f630" providerId="ADAL" clId="{07A84684-B587-49A2-AC8D-4C8CC3727111}" dt="2024-01-27T00:00:19.331" v="3114" actId="403"/>
          <ac:spMkLst>
            <pc:docMk/>
            <pc:sldMk cId="3926650375" sldId="392"/>
            <ac:spMk id="5" creationId="{3A5F1202-3671-0E32-8337-44CDFB5CB461}"/>
          </ac:spMkLst>
        </pc:spChg>
        <pc:picChg chg="add mod modCrop">
          <ac:chgData name="Don Miller" userId="5a1d1ba6-770b-4102-8af2-10185208f630" providerId="ADAL" clId="{07A84684-B587-49A2-AC8D-4C8CC3727111}" dt="2024-01-23T22:29:28.961" v="1815" actId="2085"/>
          <ac:picMkLst>
            <pc:docMk/>
            <pc:sldMk cId="3926650375" sldId="392"/>
            <ac:picMk id="2" creationId="{43F33377-7B5C-E308-1153-FD68D091A72A}"/>
          </ac:picMkLst>
        </pc:picChg>
        <pc:picChg chg="mod">
          <ac:chgData name="Don Miller" userId="5a1d1ba6-770b-4102-8af2-10185208f630" providerId="ADAL" clId="{07A84684-B587-49A2-AC8D-4C8CC3727111}" dt="2024-01-28T16:54:47.256" v="3555" actId="692"/>
          <ac:picMkLst>
            <pc:docMk/>
            <pc:sldMk cId="3926650375" sldId="392"/>
            <ac:picMk id="7" creationId="{B227453F-D440-F1A9-AE79-F845A98B0A96}"/>
          </ac:picMkLst>
        </pc:picChg>
      </pc:sldChg>
      <pc:sldChg chg="modSp add mod">
        <pc:chgData name="Don Miller" userId="5a1d1ba6-770b-4102-8af2-10185208f630" providerId="ADAL" clId="{07A84684-B587-49A2-AC8D-4C8CC3727111}" dt="2024-01-28T16:54:31.279" v="3553" actId="692"/>
        <pc:sldMkLst>
          <pc:docMk/>
          <pc:sldMk cId="3711539195" sldId="393"/>
        </pc:sldMkLst>
        <pc:spChg chg="mod">
          <ac:chgData name="Don Miller" userId="5a1d1ba6-770b-4102-8af2-10185208f630" providerId="ADAL" clId="{07A84684-B587-49A2-AC8D-4C8CC3727111}" dt="2024-01-27T00:00:32.595" v="3116" actId="403"/>
          <ac:spMkLst>
            <pc:docMk/>
            <pc:sldMk cId="3711539195" sldId="393"/>
            <ac:spMk id="5" creationId="{3A5F1202-3671-0E32-8337-44CDFB5CB461}"/>
          </ac:spMkLst>
        </pc:spChg>
        <pc:picChg chg="mod">
          <ac:chgData name="Don Miller" userId="5a1d1ba6-770b-4102-8af2-10185208f630" providerId="ADAL" clId="{07A84684-B587-49A2-AC8D-4C8CC3727111}" dt="2024-01-23T23:09:35.078" v="2374" actId="1076"/>
          <ac:picMkLst>
            <pc:docMk/>
            <pc:sldMk cId="3711539195" sldId="393"/>
            <ac:picMk id="2" creationId="{0A122EFA-CECF-2539-3B54-0DBE257479A1}"/>
          </ac:picMkLst>
        </pc:picChg>
        <pc:picChg chg="mod">
          <ac:chgData name="Don Miller" userId="5a1d1ba6-770b-4102-8af2-10185208f630" providerId="ADAL" clId="{07A84684-B587-49A2-AC8D-4C8CC3727111}" dt="2024-01-28T16:54:31.279" v="3553" actId="692"/>
          <ac:picMkLst>
            <pc:docMk/>
            <pc:sldMk cId="3711539195" sldId="393"/>
            <ac:picMk id="7" creationId="{B227453F-D440-F1A9-AE79-F845A98B0A96}"/>
          </ac:picMkLst>
        </pc:picChg>
      </pc:sldChg>
      <pc:sldChg chg="add del">
        <pc:chgData name="Don Miller" userId="5a1d1ba6-770b-4102-8af2-10185208f630" providerId="ADAL" clId="{07A84684-B587-49A2-AC8D-4C8CC3727111}" dt="2024-01-23T22:40:38.120" v="1971" actId="47"/>
        <pc:sldMkLst>
          <pc:docMk/>
          <pc:sldMk cId="3067062321" sldId="394"/>
        </pc:sldMkLst>
      </pc:sldChg>
      <pc:sldChg chg="add del">
        <pc:chgData name="Don Miller" userId="5a1d1ba6-770b-4102-8af2-10185208f630" providerId="ADAL" clId="{07A84684-B587-49A2-AC8D-4C8CC3727111}" dt="2024-01-23T22:40:39.684" v="1972" actId="47"/>
        <pc:sldMkLst>
          <pc:docMk/>
          <pc:sldMk cId="3819397287" sldId="395"/>
        </pc:sldMkLst>
      </pc:sldChg>
      <pc:sldChg chg="add del">
        <pc:chgData name="Don Miller" userId="5a1d1ba6-770b-4102-8af2-10185208f630" providerId="ADAL" clId="{07A84684-B587-49A2-AC8D-4C8CC3727111}" dt="2024-01-23T22:40:43.215" v="1973" actId="47"/>
        <pc:sldMkLst>
          <pc:docMk/>
          <pc:sldMk cId="1472692376" sldId="396"/>
        </pc:sldMkLst>
      </pc:sldChg>
      <pc:sldChg chg="modSp add mod ord">
        <pc:chgData name="Don Miller" userId="5a1d1ba6-770b-4102-8af2-10185208f630" providerId="ADAL" clId="{07A84684-B587-49A2-AC8D-4C8CC3727111}" dt="2024-01-28T16:54:40.296" v="3554" actId="692"/>
        <pc:sldMkLst>
          <pc:docMk/>
          <pc:sldMk cId="1751157507" sldId="397"/>
        </pc:sldMkLst>
        <pc:spChg chg="mod">
          <ac:chgData name="Don Miller" userId="5a1d1ba6-770b-4102-8af2-10185208f630" providerId="ADAL" clId="{07A84684-B587-49A2-AC8D-4C8CC3727111}" dt="2024-01-27T00:00:27.051" v="3115" actId="403"/>
          <ac:spMkLst>
            <pc:docMk/>
            <pc:sldMk cId="1751157507" sldId="397"/>
            <ac:spMk id="5" creationId="{3A5F1202-3671-0E32-8337-44CDFB5CB461}"/>
          </ac:spMkLst>
        </pc:spChg>
        <pc:picChg chg="mod">
          <ac:chgData name="Don Miller" userId="5a1d1ba6-770b-4102-8af2-10185208f630" providerId="ADAL" clId="{07A84684-B587-49A2-AC8D-4C8CC3727111}" dt="2024-01-28T16:54:40.296" v="3554" actId="692"/>
          <ac:picMkLst>
            <pc:docMk/>
            <pc:sldMk cId="1751157507" sldId="397"/>
            <ac:picMk id="7" creationId="{B227453F-D440-F1A9-AE79-F845A98B0A96}"/>
          </ac:picMkLst>
        </pc:picChg>
      </pc:sldChg>
      <pc:sldChg chg="addSp delSp modSp add mod">
        <pc:chgData name="Don Miller" userId="5a1d1ba6-770b-4102-8af2-10185208f630" providerId="ADAL" clId="{07A84684-B587-49A2-AC8D-4C8CC3727111}" dt="2024-01-28T16:54:58.184" v="3556" actId="692"/>
        <pc:sldMkLst>
          <pc:docMk/>
          <pc:sldMk cId="2140792676" sldId="398"/>
        </pc:sldMkLst>
        <pc:spChg chg="mod">
          <ac:chgData name="Don Miller" userId="5a1d1ba6-770b-4102-8af2-10185208f630" providerId="ADAL" clId="{07A84684-B587-49A2-AC8D-4C8CC3727111}" dt="2024-01-27T00:00:15.005" v="3113" actId="403"/>
          <ac:spMkLst>
            <pc:docMk/>
            <pc:sldMk cId="2140792676" sldId="398"/>
            <ac:spMk id="5" creationId="{3A5F1202-3671-0E32-8337-44CDFB5CB461}"/>
          </ac:spMkLst>
        </pc:spChg>
        <pc:picChg chg="mod">
          <ac:chgData name="Don Miller" userId="5a1d1ba6-770b-4102-8af2-10185208f630" providerId="ADAL" clId="{07A84684-B587-49A2-AC8D-4C8CC3727111}" dt="2024-01-23T23:09:26.686" v="2373" actId="1076"/>
          <ac:picMkLst>
            <pc:docMk/>
            <pc:sldMk cId="2140792676" sldId="398"/>
            <ac:picMk id="2" creationId="{43F33377-7B5C-E308-1153-FD68D091A72A}"/>
          </ac:picMkLst>
        </pc:picChg>
        <pc:picChg chg="add del mod">
          <ac:chgData name="Don Miller" userId="5a1d1ba6-770b-4102-8af2-10185208f630" providerId="ADAL" clId="{07A84684-B587-49A2-AC8D-4C8CC3727111}" dt="2024-01-23T22:30:17.054" v="1818" actId="478"/>
          <ac:picMkLst>
            <pc:docMk/>
            <pc:sldMk cId="2140792676" sldId="398"/>
            <ac:picMk id="3" creationId="{9198EBD1-7D4E-3FA6-4007-828032994BC8}"/>
          </ac:picMkLst>
        </pc:picChg>
        <pc:picChg chg="mod">
          <ac:chgData name="Don Miller" userId="5a1d1ba6-770b-4102-8af2-10185208f630" providerId="ADAL" clId="{07A84684-B587-49A2-AC8D-4C8CC3727111}" dt="2024-01-28T16:54:58.184" v="3556" actId="692"/>
          <ac:picMkLst>
            <pc:docMk/>
            <pc:sldMk cId="2140792676" sldId="398"/>
            <ac:picMk id="7" creationId="{B227453F-D440-F1A9-AE79-F845A98B0A96}"/>
          </ac:picMkLst>
        </pc:picChg>
      </pc:sldChg>
      <pc:sldChg chg="modSp add mod">
        <pc:chgData name="Don Miller" userId="5a1d1ba6-770b-4102-8af2-10185208f630" providerId="ADAL" clId="{07A84684-B587-49A2-AC8D-4C8CC3727111}" dt="2024-01-28T16:55:07.049" v="3557" actId="692"/>
        <pc:sldMkLst>
          <pc:docMk/>
          <pc:sldMk cId="2594986846" sldId="399"/>
        </pc:sldMkLst>
        <pc:spChg chg="mod">
          <ac:chgData name="Don Miller" userId="5a1d1ba6-770b-4102-8af2-10185208f630" providerId="ADAL" clId="{07A84684-B587-49A2-AC8D-4C8CC3727111}" dt="2024-01-26T23:59:36.635" v="3106" actId="403"/>
          <ac:spMkLst>
            <pc:docMk/>
            <pc:sldMk cId="2594986846" sldId="399"/>
            <ac:spMk id="5" creationId="{3A5F1202-3671-0E32-8337-44CDFB5CB461}"/>
          </ac:spMkLst>
        </pc:spChg>
        <pc:picChg chg="mod">
          <ac:chgData name="Don Miller" userId="5a1d1ba6-770b-4102-8af2-10185208f630" providerId="ADAL" clId="{07A84684-B587-49A2-AC8D-4C8CC3727111}" dt="2024-01-28T16:55:07.049" v="3557" actId="692"/>
          <ac:picMkLst>
            <pc:docMk/>
            <pc:sldMk cId="2594986846" sldId="399"/>
            <ac:picMk id="7" creationId="{B227453F-D440-F1A9-AE79-F845A98B0A96}"/>
          </ac:picMkLst>
        </pc:picChg>
      </pc:sldChg>
      <pc:sldChg chg="addSp delSp modSp add mod modTransition">
        <pc:chgData name="Don Miller" userId="5a1d1ba6-770b-4102-8af2-10185208f630" providerId="ADAL" clId="{07A84684-B587-49A2-AC8D-4C8CC3727111}" dt="2024-01-28T16:55:17.193" v="3558" actId="692"/>
        <pc:sldMkLst>
          <pc:docMk/>
          <pc:sldMk cId="2728294688" sldId="400"/>
        </pc:sldMkLst>
        <pc:spChg chg="mod">
          <ac:chgData name="Don Miller" userId="5a1d1ba6-770b-4102-8af2-10185208f630" providerId="ADAL" clId="{07A84684-B587-49A2-AC8D-4C8CC3727111}" dt="2024-01-26T23:59:31.412" v="3105" actId="403"/>
          <ac:spMkLst>
            <pc:docMk/>
            <pc:sldMk cId="2728294688" sldId="400"/>
            <ac:spMk id="5" creationId="{3A5F1202-3671-0E32-8337-44CDFB5CB461}"/>
          </ac:spMkLst>
        </pc:spChg>
        <pc:picChg chg="del">
          <ac:chgData name="Don Miller" userId="5a1d1ba6-770b-4102-8af2-10185208f630" providerId="ADAL" clId="{07A84684-B587-49A2-AC8D-4C8CC3727111}" dt="2024-01-23T22:32:20.611" v="1855" actId="478"/>
          <ac:picMkLst>
            <pc:docMk/>
            <pc:sldMk cId="2728294688" sldId="400"/>
            <ac:picMk id="2" creationId="{43F33377-7B5C-E308-1153-FD68D091A72A}"/>
          </ac:picMkLst>
        </pc:picChg>
        <pc:picChg chg="add mod modCrop">
          <ac:chgData name="Don Miller" userId="5a1d1ba6-770b-4102-8af2-10185208f630" providerId="ADAL" clId="{07A84684-B587-49A2-AC8D-4C8CC3727111}" dt="2024-01-23T22:34:19.338" v="1880" actId="14861"/>
          <ac:picMkLst>
            <pc:docMk/>
            <pc:sldMk cId="2728294688" sldId="400"/>
            <ac:picMk id="3" creationId="{3150D86F-F974-A187-5EA5-322F688FAEAD}"/>
          </ac:picMkLst>
        </pc:picChg>
        <pc:picChg chg="add mod">
          <ac:chgData name="Don Miller" userId="5a1d1ba6-770b-4102-8af2-10185208f630" providerId="ADAL" clId="{07A84684-B587-49A2-AC8D-4C8CC3727111}" dt="2024-01-23T22:34:41.940" v="1881"/>
          <ac:picMkLst>
            <pc:docMk/>
            <pc:sldMk cId="2728294688" sldId="400"/>
            <ac:picMk id="6" creationId="{70E8A201-D971-2BF2-EE66-5A6E67A3F755}"/>
          </ac:picMkLst>
        </pc:picChg>
        <pc:picChg chg="mod">
          <ac:chgData name="Don Miller" userId="5a1d1ba6-770b-4102-8af2-10185208f630" providerId="ADAL" clId="{07A84684-B587-49A2-AC8D-4C8CC3727111}" dt="2024-01-28T16:55:17.193" v="3558" actId="692"/>
          <ac:picMkLst>
            <pc:docMk/>
            <pc:sldMk cId="2728294688" sldId="400"/>
            <ac:picMk id="7" creationId="{B227453F-D440-F1A9-AE79-F845A98B0A96}"/>
          </ac:picMkLst>
        </pc:picChg>
      </pc:sldChg>
      <pc:sldChg chg="modSp add mod modTransition">
        <pc:chgData name="Don Miller" userId="5a1d1ba6-770b-4102-8af2-10185208f630" providerId="ADAL" clId="{07A84684-B587-49A2-AC8D-4C8CC3727111}" dt="2024-01-28T16:55:23.504" v="3559" actId="692"/>
        <pc:sldMkLst>
          <pc:docMk/>
          <pc:sldMk cId="2433630679" sldId="401"/>
        </pc:sldMkLst>
        <pc:spChg chg="mod">
          <ac:chgData name="Don Miller" userId="5a1d1ba6-770b-4102-8af2-10185208f630" providerId="ADAL" clId="{07A84684-B587-49A2-AC8D-4C8CC3727111}" dt="2024-01-26T23:59:24.772" v="3104" actId="403"/>
          <ac:spMkLst>
            <pc:docMk/>
            <pc:sldMk cId="2433630679" sldId="401"/>
            <ac:spMk id="5" creationId="{3A5F1202-3671-0E32-8337-44CDFB5CB461}"/>
          </ac:spMkLst>
        </pc:spChg>
        <pc:picChg chg="mod">
          <ac:chgData name="Don Miller" userId="5a1d1ba6-770b-4102-8af2-10185208f630" providerId="ADAL" clId="{07A84684-B587-49A2-AC8D-4C8CC3727111}" dt="2024-01-23T22:35:24.294" v="1888" actId="692"/>
          <ac:picMkLst>
            <pc:docMk/>
            <pc:sldMk cId="2433630679" sldId="401"/>
            <ac:picMk id="3" creationId="{3150D86F-F974-A187-5EA5-322F688FAEAD}"/>
          </ac:picMkLst>
        </pc:picChg>
        <pc:picChg chg="mod">
          <ac:chgData name="Don Miller" userId="5a1d1ba6-770b-4102-8af2-10185208f630" providerId="ADAL" clId="{07A84684-B587-49A2-AC8D-4C8CC3727111}" dt="2024-01-28T16:55:23.504" v="3559" actId="692"/>
          <ac:picMkLst>
            <pc:docMk/>
            <pc:sldMk cId="2433630679" sldId="401"/>
            <ac:picMk id="7" creationId="{B227453F-D440-F1A9-AE79-F845A98B0A96}"/>
          </ac:picMkLst>
        </pc:picChg>
      </pc:sldChg>
      <pc:sldChg chg="modSp add mod">
        <pc:chgData name="Don Miller" userId="5a1d1ba6-770b-4102-8af2-10185208f630" providerId="ADAL" clId="{07A84684-B587-49A2-AC8D-4C8CC3727111}" dt="2024-01-28T16:55:31.816" v="3560" actId="692"/>
        <pc:sldMkLst>
          <pc:docMk/>
          <pc:sldMk cId="675137208" sldId="402"/>
        </pc:sldMkLst>
        <pc:spChg chg="mod">
          <ac:chgData name="Don Miller" userId="5a1d1ba6-770b-4102-8af2-10185208f630" providerId="ADAL" clId="{07A84684-B587-49A2-AC8D-4C8CC3727111}" dt="2024-01-26T23:59:20.876" v="3103" actId="403"/>
          <ac:spMkLst>
            <pc:docMk/>
            <pc:sldMk cId="675137208" sldId="402"/>
            <ac:spMk id="5" creationId="{3A5F1202-3671-0E32-8337-44CDFB5CB461}"/>
          </ac:spMkLst>
        </pc:spChg>
        <pc:picChg chg="mod">
          <ac:chgData name="Don Miller" userId="5a1d1ba6-770b-4102-8af2-10185208f630" providerId="ADAL" clId="{07A84684-B587-49A2-AC8D-4C8CC3727111}" dt="2024-01-24T01:33:31.414" v="2631" actId="1035"/>
          <ac:picMkLst>
            <pc:docMk/>
            <pc:sldMk cId="675137208" sldId="402"/>
            <ac:picMk id="3" creationId="{3150D86F-F974-A187-5EA5-322F688FAEAD}"/>
          </ac:picMkLst>
        </pc:picChg>
        <pc:picChg chg="mod">
          <ac:chgData name="Don Miller" userId="5a1d1ba6-770b-4102-8af2-10185208f630" providerId="ADAL" clId="{07A84684-B587-49A2-AC8D-4C8CC3727111}" dt="2024-01-28T16:55:31.816" v="3560" actId="692"/>
          <ac:picMkLst>
            <pc:docMk/>
            <pc:sldMk cId="675137208" sldId="402"/>
            <ac:picMk id="7" creationId="{B227453F-D440-F1A9-AE79-F845A98B0A96}"/>
          </ac:picMkLst>
        </pc:picChg>
      </pc:sldChg>
      <pc:sldChg chg="addSp delSp modSp add mod modTransition">
        <pc:chgData name="Don Miller" userId="5a1d1ba6-770b-4102-8af2-10185208f630" providerId="ADAL" clId="{07A84684-B587-49A2-AC8D-4C8CC3727111}" dt="2024-01-28T16:55:43.385" v="3561" actId="692"/>
        <pc:sldMkLst>
          <pc:docMk/>
          <pc:sldMk cId="3505145175" sldId="403"/>
        </pc:sldMkLst>
        <pc:spChg chg="mod">
          <ac:chgData name="Don Miller" userId="5a1d1ba6-770b-4102-8af2-10185208f630" providerId="ADAL" clId="{07A84684-B587-49A2-AC8D-4C8CC3727111}" dt="2024-01-26T23:59:16.781" v="3102" actId="403"/>
          <ac:spMkLst>
            <pc:docMk/>
            <pc:sldMk cId="3505145175" sldId="403"/>
            <ac:spMk id="5" creationId="{3A5F1202-3671-0E32-8337-44CDFB5CB461}"/>
          </ac:spMkLst>
        </pc:spChg>
        <pc:picChg chg="add mod modCrop">
          <ac:chgData name="Don Miller" userId="5a1d1ba6-770b-4102-8af2-10185208f630" providerId="ADAL" clId="{07A84684-B587-49A2-AC8D-4C8CC3727111}" dt="2024-01-23T22:36:41.525" v="1915" actId="2085"/>
          <ac:picMkLst>
            <pc:docMk/>
            <pc:sldMk cId="3505145175" sldId="403"/>
            <ac:picMk id="2" creationId="{E832C569-8F19-D351-E03E-2892B6263C66}"/>
          </ac:picMkLst>
        </pc:picChg>
        <pc:picChg chg="del">
          <ac:chgData name="Don Miller" userId="5a1d1ba6-770b-4102-8af2-10185208f630" providerId="ADAL" clId="{07A84684-B587-49A2-AC8D-4C8CC3727111}" dt="2024-01-23T22:35:57.103" v="1910" actId="478"/>
          <ac:picMkLst>
            <pc:docMk/>
            <pc:sldMk cId="3505145175" sldId="403"/>
            <ac:picMk id="3" creationId="{3150D86F-F974-A187-5EA5-322F688FAEAD}"/>
          </ac:picMkLst>
        </pc:picChg>
        <pc:picChg chg="mod">
          <ac:chgData name="Don Miller" userId="5a1d1ba6-770b-4102-8af2-10185208f630" providerId="ADAL" clId="{07A84684-B587-49A2-AC8D-4C8CC3727111}" dt="2024-01-28T16:55:43.385" v="3561" actId="692"/>
          <ac:picMkLst>
            <pc:docMk/>
            <pc:sldMk cId="3505145175" sldId="403"/>
            <ac:picMk id="7" creationId="{B227453F-D440-F1A9-AE79-F845A98B0A96}"/>
          </ac:picMkLst>
        </pc:picChg>
      </pc:sldChg>
      <pc:sldChg chg="modSp add mod">
        <pc:chgData name="Don Miller" userId="5a1d1ba6-770b-4102-8af2-10185208f630" providerId="ADAL" clId="{07A84684-B587-49A2-AC8D-4C8CC3727111}" dt="2024-01-28T16:56:06.497" v="3563" actId="692"/>
        <pc:sldMkLst>
          <pc:docMk/>
          <pc:sldMk cId="157604861" sldId="404"/>
        </pc:sldMkLst>
        <pc:spChg chg="mod">
          <ac:chgData name="Don Miller" userId="5a1d1ba6-770b-4102-8af2-10185208f630" providerId="ADAL" clId="{07A84684-B587-49A2-AC8D-4C8CC3727111}" dt="2024-01-26T23:59:08.291" v="3100" actId="403"/>
          <ac:spMkLst>
            <pc:docMk/>
            <pc:sldMk cId="157604861" sldId="404"/>
            <ac:spMk id="5" creationId="{3A5F1202-3671-0E32-8337-44CDFB5CB461}"/>
          </ac:spMkLst>
        </pc:spChg>
        <pc:picChg chg="mod">
          <ac:chgData name="Don Miller" userId="5a1d1ba6-770b-4102-8af2-10185208f630" providerId="ADAL" clId="{07A84684-B587-49A2-AC8D-4C8CC3727111}" dt="2024-01-28T16:56:06.497" v="3563" actId="692"/>
          <ac:picMkLst>
            <pc:docMk/>
            <pc:sldMk cId="157604861" sldId="404"/>
            <ac:picMk id="7" creationId="{B227453F-D440-F1A9-AE79-F845A98B0A96}"/>
          </ac:picMkLst>
        </pc:picChg>
      </pc:sldChg>
      <pc:sldChg chg="modSp add mod">
        <pc:chgData name="Don Miller" userId="5a1d1ba6-770b-4102-8af2-10185208f630" providerId="ADAL" clId="{07A84684-B587-49A2-AC8D-4C8CC3727111}" dt="2024-01-28T16:55:55.959" v="3562" actId="692"/>
        <pc:sldMkLst>
          <pc:docMk/>
          <pc:sldMk cId="3009721028" sldId="405"/>
        </pc:sldMkLst>
        <pc:spChg chg="mod">
          <ac:chgData name="Don Miller" userId="5a1d1ba6-770b-4102-8af2-10185208f630" providerId="ADAL" clId="{07A84684-B587-49A2-AC8D-4C8CC3727111}" dt="2024-01-26T23:59:12.860" v="3101" actId="403"/>
          <ac:spMkLst>
            <pc:docMk/>
            <pc:sldMk cId="3009721028" sldId="405"/>
            <ac:spMk id="5" creationId="{3A5F1202-3671-0E32-8337-44CDFB5CB461}"/>
          </ac:spMkLst>
        </pc:spChg>
        <pc:picChg chg="mod modCrop">
          <ac:chgData name="Don Miller" userId="5a1d1ba6-770b-4102-8af2-10185208f630" providerId="ADAL" clId="{07A84684-B587-49A2-AC8D-4C8CC3727111}" dt="2024-01-26T23:53:29.352" v="3051" actId="1076"/>
          <ac:picMkLst>
            <pc:docMk/>
            <pc:sldMk cId="3009721028" sldId="405"/>
            <ac:picMk id="2" creationId="{E832C569-8F19-D351-E03E-2892B6263C66}"/>
          </ac:picMkLst>
        </pc:picChg>
        <pc:picChg chg="mod">
          <ac:chgData name="Don Miller" userId="5a1d1ba6-770b-4102-8af2-10185208f630" providerId="ADAL" clId="{07A84684-B587-49A2-AC8D-4C8CC3727111}" dt="2024-01-28T16:55:55.959" v="3562" actId="692"/>
          <ac:picMkLst>
            <pc:docMk/>
            <pc:sldMk cId="3009721028" sldId="405"/>
            <ac:picMk id="7" creationId="{B227453F-D440-F1A9-AE79-F845A98B0A96}"/>
          </ac:picMkLst>
        </pc:picChg>
      </pc:sldChg>
      <pc:sldChg chg="addSp modSp add del mod">
        <pc:chgData name="Don Miller" userId="5a1d1ba6-770b-4102-8af2-10185208f630" providerId="ADAL" clId="{07A84684-B587-49A2-AC8D-4C8CC3727111}" dt="2024-01-23T23:11:46.343" v="2427" actId="47"/>
        <pc:sldMkLst>
          <pc:docMk/>
          <pc:sldMk cId="4183092804" sldId="406"/>
        </pc:sldMkLst>
        <pc:picChg chg="add mod modCrop">
          <ac:chgData name="Don Miller" userId="5a1d1ba6-770b-4102-8af2-10185208f630" providerId="ADAL" clId="{07A84684-B587-49A2-AC8D-4C8CC3727111}" dt="2024-01-23T23:00:47.145" v="2203" actId="14861"/>
          <ac:picMkLst>
            <pc:docMk/>
            <pc:sldMk cId="4183092804" sldId="406"/>
            <ac:picMk id="2" creationId="{EAF39A5B-594E-A2D4-3DC3-0E1946E43D13}"/>
          </ac:picMkLst>
        </pc:picChg>
      </pc:sldChg>
      <pc:sldChg chg="addSp modSp add mod modTransition">
        <pc:chgData name="Don Miller" userId="5a1d1ba6-770b-4102-8af2-10185208f630" providerId="ADAL" clId="{07A84684-B587-49A2-AC8D-4C8CC3727111}" dt="2024-01-28T16:56:14.408" v="3564" actId="692"/>
        <pc:sldMkLst>
          <pc:docMk/>
          <pc:sldMk cId="2661387209" sldId="407"/>
        </pc:sldMkLst>
        <pc:spChg chg="mod">
          <ac:chgData name="Don Miller" userId="5a1d1ba6-770b-4102-8af2-10185208f630" providerId="ADAL" clId="{07A84684-B587-49A2-AC8D-4C8CC3727111}" dt="2024-01-26T23:59:01.236" v="3099" actId="403"/>
          <ac:spMkLst>
            <pc:docMk/>
            <pc:sldMk cId="2661387209" sldId="407"/>
            <ac:spMk id="5" creationId="{3A5F1202-3671-0E32-8337-44CDFB5CB461}"/>
          </ac:spMkLst>
        </pc:spChg>
        <pc:picChg chg="add mod modCrop">
          <ac:chgData name="Don Miller" userId="5a1d1ba6-770b-4102-8af2-10185208f630" providerId="ADAL" clId="{07A84684-B587-49A2-AC8D-4C8CC3727111}" dt="2024-01-23T22:46:30.780" v="2012" actId="14861"/>
          <ac:picMkLst>
            <pc:docMk/>
            <pc:sldMk cId="2661387209" sldId="407"/>
            <ac:picMk id="2" creationId="{8AE42BFF-2E21-0D67-C34B-BD2C0907B407}"/>
          </ac:picMkLst>
        </pc:picChg>
        <pc:picChg chg="mod">
          <ac:chgData name="Don Miller" userId="5a1d1ba6-770b-4102-8af2-10185208f630" providerId="ADAL" clId="{07A84684-B587-49A2-AC8D-4C8CC3727111}" dt="2024-01-28T16:56:14.408" v="3564" actId="692"/>
          <ac:picMkLst>
            <pc:docMk/>
            <pc:sldMk cId="2661387209" sldId="407"/>
            <ac:picMk id="6" creationId="{B7543E0D-A5D6-E502-8375-5081FF245FA9}"/>
          </ac:picMkLst>
        </pc:picChg>
      </pc:sldChg>
      <pc:sldChg chg="modSp add mod modTransition">
        <pc:chgData name="Don Miller" userId="5a1d1ba6-770b-4102-8af2-10185208f630" providerId="ADAL" clId="{07A84684-B587-49A2-AC8D-4C8CC3727111}" dt="2024-01-28T16:56:36.945" v="3566" actId="692"/>
        <pc:sldMkLst>
          <pc:docMk/>
          <pc:sldMk cId="118666469" sldId="408"/>
        </pc:sldMkLst>
        <pc:spChg chg="mod">
          <ac:chgData name="Don Miller" userId="5a1d1ba6-770b-4102-8af2-10185208f630" providerId="ADAL" clId="{07A84684-B587-49A2-AC8D-4C8CC3727111}" dt="2024-01-26T23:58:46.995" v="3097" actId="403"/>
          <ac:spMkLst>
            <pc:docMk/>
            <pc:sldMk cId="118666469" sldId="408"/>
            <ac:spMk id="5" creationId="{3A5F1202-3671-0E32-8337-44CDFB5CB461}"/>
          </ac:spMkLst>
        </pc:spChg>
        <pc:picChg chg="mod">
          <ac:chgData name="Don Miller" userId="5a1d1ba6-770b-4102-8af2-10185208f630" providerId="ADAL" clId="{07A84684-B587-49A2-AC8D-4C8CC3727111}" dt="2024-01-28T16:56:36.945" v="3566" actId="692"/>
          <ac:picMkLst>
            <pc:docMk/>
            <pc:sldMk cId="118666469" sldId="408"/>
            <ac:picMk id="6" creationId="{B7543E0D-A5D6-E502-8375-5081FF245FA9}"/>
          </ac:picMkLst>
        </pc:picChg>
      </pc:sldChg>
      <pc:sldChg chg="modSp add mod modTransition">
        <pc:chgData name="Don Miller" userId="5a1d1ba6-770b-4102-8af2-10185208f630" providerId="ADAL" clId="{07A84684-B587-49A2-AC8D-4C8CC3727111}" dt="2024-01-28T16:56:27.769" v="3565" actId="692"/>
        <pc:sldMkLst>
          <pc:docMk/>
          <pc:sldMk cId="2864636684" sldId="409"/>
        </pc:sldMkLst>
        <pc:spChg chg="mod">
          <ac:chgData name="Don Miller" userId="5a1d1ba6-770b-4102-8af2-10185208f630" providerId="ADAL" clId="{07A84684-B587-49A2-AC8D-4C8CC3727111}" dt="2024-01-26T23:58:51.692" v="3098" actId="403"/>
          <ac:spMkLst>
            <pc:docMk/>
            <pc:sldMk cId="2864636684" sldId="409"/>
            <ac:spMk id="5" creationId="{3A5F1202-3671-0E32-8337-44CDFB5CB461}"/>
          </ac:spMkLst>
        </pc:spChg>
        <pc:picChg chg="mod">
          <ac:chgData name="Don Miller" userId="5a1d1ba6-770b-4102-8af2-10185208f630" providerId="ADAL" clId="{07A84684-B587-49A2-AC8D-4C8CC3727111}" dt="2024-01-23T22:47:49.133" v="2031" actId="692"/>
          <ac:picMkLst>
            <pc:docMk/>
            <pc:sldMk cId="2864636684" sldId="409"/>
            <ac:picMk id="2" creationId="{8AE42BFF-2E21-0D67-C34B-BD2C0907B407}"/>
          </ac:picMkLst>
        </pc:picChg>
        <pc:picChg chg="mod">
          <ac:chgData name="Don Miller" userId="5a1d1ba6-770b-4102-8af2-10185208f630" providerId="ADAL" clId="{07A84684-B587-49A2-AC8D-4C8CC3727111}" dt="2024-01-28T16:56:27.769" v="3565" actId="692"/>
          <ac:picMkLst>
            <pc:docMk/>
            <pc:sldMk cId="2864636684" sldId="409"/>
            <ac:picMk id="6" creationId="{B7543E0D-A5D6-E502-8375-5081FF245FA9}"/>
          </ac:picMkLst>
        </pc:picChg>
      </pc:sldChg>
      <pc:sldChg chg="addSp delSp modSp add mod modTransition">
        <pc:chgData name="Don Miller" userId="5a1d1ba6-770b-4102-8af2-10185208f630" providerId="ADAL" clId="{07A84684-B587-49A2-AC8D-4C8CC3727111}" dt="2024-01-28T16:56:46.144" v="3567" actId="692"/>
        <pc:sldMkLst>
          <pc:docMk/>
          <pc:sldMk cId="1422282536" sldId="410"/>
        </pc:sldMkLst>
        <pc:spChg chg="mod">
          <ac:chgData name="Don Miller" userId="5a1d1ba6-770b-4102-8af2-10185208f630" providerId="ADAL" clId="{07A84684-B587-49A2-AC8D-4C8CC3727111}" dt="2024-01-26T23:58:42.469" v="3096" actId="403"/>
          <ac:spMkLst>
            <pc:docMk/>
            <pc:sldMk cId="1422282536" sldId="410"/>
            <ac:spMk id="5" creationId="{3A5F1202-3671-0E32-8337-44CDFB5CB461}"/>
          </ac:spMkLst>
        </pc:spChg>
        <pc:picChg chg="del">
          <ac:chgData name="Don Miller" userId="5a1d1ba6-770b-4102-8af2-10185208f630" providerId="ADAL" clId="{07A84684-B587-49A2-AC8D-4C8CC3727111}" dt="2024-01-23T22:48:22.893" v="2033" actId="478"/>
          <ac:picMkLst>
            <pc:docMk/>
            <pc:sldMk cId="1422282536" sldId="410"/>
            <ac:picMk id="2" creationId="{8AE42BFF-2E21-0D67-C34B-BD2C0907B407}"/>
          </ac:picMkLst>
        </pc:picChg>
        <pc:picChg chg="add mod modCrop">
          <ac:chgData name="Don Miller" userId="5a1d1ba6-770b-4102-8af2-10185208f630" providerId="ADAL" clId="{07A84684-B587-49A2-AC8D-4C8CC3727111}" dt="2024-01-23T22:49:42.812" v="2042" actId="2085"/>
          <ac:picMkLst>
            <pc:docMk/>
            <pc:sldMk cId="1422282536" sldId="410"/>
            <ac:picMk id="3" creationId="{0872BE55-922E-609D-199D-B82AE051F384}"/>
          </ac:picMkLst>
        </pc:picChg>
        <pc:picChg chg="mod">
          <ac:chgData name="Don Miller" userId="5a1d1ba6-770b-4102-8af2-10185208f630" providerId="ADAL" clId="{07A84684-B587-49A2-AC8D-4C8CC3727111}" dt="2024-01-28T16:56:46.144" v="3567" actId="692"/>
          <ac:picMkLst>
            <pc:docMk/>
            <pc:sldMk cId="1422282536" sldId="410"/>
            <ac:picMk id="6" creationId="{B7543E0D-A5D6-E502-8375-5081FF245FA9}"/>
          </ac:picMkLst>
        </pc:picChg>
      </pc:sldChg>
      <pc:sldChg chg="modSp add mod modTransition">
        <pc:chgData name="Don Miller" userId="5a1d1ba6-770b-4102-8af2-10185208f630" providerId="ADAL" clId="{07A84684-B587-49A2-AC8D-4C8CC3727111}" dt="2024-01-28T16:57:24.512" v="3569" actId="692"/>
        <pc:sldMkLst>
          <pc:docMk/>
          <pc:sldMk cId="3564125426" sldId="411"/>
        </pc:sldMkLst>
        <pc:spChg chg="mod">
          <ac:chgData name="Don Miller" userId="5a1d1ba6-770b-4102-8af2-10185208f630" providerId="ADAL" clId="{07A84684-B587-49A2-AC8D-4C8CC3727111}" dt="2024-01-26T23:58:29.667" v="3094" actId="403"/>
          <ac:spMkLst>
            <pc:docMk/>
            <pc:sldMk cId="3564125426" sldId="411"/>
            <ac:spMk id="5" creationId="{3A5F1202-3671-0E32-8337-44CDFB5CB461}"/>
          </ac:spMkLst>
        </pc:spChg>
        <pc:picChg chg="mod">
          <ac:chgData name="Don Miller" userId="5a1d1ba6-770b-4102-8af2-10185208f630" providerId="ADAL" clId="{07A84684-B587-49A2-AC8D-4C8CC3727111}" dt="2024-01-28T16:57:24.512" v="3569" actId="692"/>
          <ac:picMkLst>
            <pc:docMk/>
            <pc:sldMk cId="3564125426" sldId="411"/>
            <ac:picMk id="6" creationId="{B7543E0D-A5D6-E502-8375-5081FF245FA9}"/>
          </ac:picMkLst>
        </pc:picChg>
      </pc:sldChg>
      <pc:sldChg chg="modSp add mod modTransition">
        <pc:chgData name="Don Miller" userId="5a1d1ba6-770b-4102-8af2-10185208f630" providerId="ADAL" clId="{07A84684-B587-49A2-AC8D-4C8CC3727111}" dt="2024-01-28T16:56:57.720" v="3568" actId="692"/>
        <pc:sldMkLst>
          <pc:docMk/>
          <pc:sldMk cId="992374813" sldId="412"/>
        </pc:sldMkLst>
        <pc:spChg chg="mod">
          <ac:chgData name="Don Miller" userId="5a1d1ba6-770b-4102-8af2-10185208f630" providerId="ADAL" clId="{07A84684-B587-49A2-AC8D-4C8CC3727111}" dt="2024-01-26T23:58:34.483" v="3095" actId="403"/>
          <ac:spMkLst>
            <pc:docMk/>
            <pc:sldMk cId="992374813" sldId="412"/>
            <ac:spMk id="5" creationId="{3A5F1202-3671-0E32-8337-44CDFB5CB461}"/>
          </ac:spMkLst>
        </pc:spChg>
        <pc:picChg chg="mod">
          <ac:chgData name="Don Miller" userId="5a1d1ba6-770b-4102-8af2-10185208f630" providerId="ADAL" clId="{07A84684-B587-49A2-AC8D-4C8CC3727111}" dt="2024-01-23T22:51:59.265" v="2100" actId="692"/>
          <ac:picMkLst>
            <pc:docMk/>
            <pc:sldMk cId="992374813" sldId="412"/>
            <ac:picMk id="3" creationId="{0872BE55-922E-609D-199D-B82AE051F384}"/>
          </ac:picMkLst>
        </pc:picChg>
        <pc:picChg chg="mod">
          <ac:chgData name="Don Miller" userId="5a1d1ba6-770b-4102-8af2-10185208f630" providerId="ADAL" clId="{07A84684-B587-49A2-AC8D-4C8CC3727111}" dt="2024-01-28T16:56:57.720" v="3568" actId="692"/>
          <ac:picMkLst>
            <pc:docMk/>
            <pc:sldMk cId="992374813" sldId="412"/>
            <ac:picMk id="6" creationId="{B7543E0D-A5D6-E502-8375-5081FF245FA9}"/>
          </ac:picMkLst>
        </pc:picChg>
      </pc:sldChg>
      <pc:sldChg chg="addSp delSp modSp add mod modTransition">
        <pc:chgData name="Don Miller" userId="5a1d1ba6-770b-4102-8af2-10185208f630" providerId="ADAL" clId="{07A84684-B587-49A2-AC8D-4C8CC3727111}" dt="2024-01-28T16:57:31.705" v="3570" actId="692"/>
        <pc:sldMkLst>
          <pc:docMk/>
          <pc:sldMk cId="1808618635" sldId="413"/>
        </pc:sldMkLst>
        <pc:spChg chg="mod">
          <ac:chgData name="Don Miller" userId="5a1d1ba6-770b-4102-8af2-10185208f630" providerId="ADAL" clId="{07A84684-B587-49A2-AC8D-4C8CC3727111}" dt="2024-01-26T23:58:24.668" v="3093" actId="403"/>
          <ac:spMkLst>
            <pc:docMk/>
            <pc:sldMk cId="1808618635" sldId="413"/>
            <ac:spMk id="5" creationId="{3A5F1202-3671-0E32-8337-44CDFB5CB461}"/>
          </ac:spMkLst>
        </pc:spChg>
        <pc:picChg chg="add mod modCrop">
          <ac:chgData name="Don Miller" userId="5a1d1ba6-770b-4102-8af2-10185208f630" providerId="ADAL" clId="{07A84684-B587-49A2-AC8D-4C8CC3727111}" dt="2024-01-23T22:55:22.573" v="2129" actId="732"/>
          <ac:picMkLst>
            <pc:docMk/>
            <pc:sldMk cId="1808618635" sldId="413"/>
            <ac:picMk id="2" creationId="{13BFC8C3-E0EC-E257-3864-DA14088017C9}"/>
          </ac:picMkLst>
        </pc:picChg>
        <pc:picChg chg="del">
          <ac:chgData name="Don Miller" userId="5a1d1ba6-770b-4102-8af2-10185208f630" providerId="ADAL" clId="{07A84684-B587-49A2-AC8D-4C8CC3727111}" dt="2024-01-23T22:54:47.557" v="2121" actId="478"/>
          <ac:picMkLst>
            <pc:docMk/>
            <pc:sldMk cId="1808618635" sldId="413"/>
            <ac:picMk id="3" creationId="{0872BE55-922E-609D-199D-B82AE051F384}"/>
          </ac:picMkLst>
        </pc:picChg>
        <pc:picChg chg="mod">
          <ac:chgData name="Don Miller" userId="5a1d1ba6-770b-4102-8af2-10185208f630" providerId="ADAL" clId="{07A84684-B587-49A2-AC8D-4C8CC3727111}" dt="2024-01-28T16:57:31.705" v="3570" actId="692"/>
          <ac:picMkLst>
            <pc:docMk/>
            <pc:sldMk cId="1808618635" sldId="413"/>
            <ac:picMk id="6" creationId="{B7543E0D-A5D6-E502-8375-5081FF245FA9}"/>
          </ac:picMkLst>
        </pc:picChg>
      </pc:sldChg>
      <pc:sldChg chg="modSp add mod modTransition">
        <pc:chgData name="Don Miller" userId="5a1d1ba6-770b-4102-8af2-10185208f630" providerId="ADAL" clId="{07A84684-B587-49A2-AC8D-4C8CC3727111}" dt="2024-01-28T16:57:40.056" v="3571" actId="692"/>
        <pc:sldMkLst>
          <pc:docMk/>
          <pc:sldMk cId="1597571813" sldId="414"/>
        </pc:sldMkLst>
        <pc:spChg chg="mod">
          <ac:chgData name="Don Miller" userId="5a1d1ba6-770b-4102-8af2-10185208f630" providerId="ADAL" clId="{07A84684-B587-49A2-AC8D-4C8CC3727111}" dt="2024-01-26T23:58:17.725" v="3092" actId="403"/>
          <ac:spMkLst>
            <pc:docMk/>
            <pc:sldMk cId="1597571813" sldId="414"/>
            <ac:spMk id="5" creationId="{3A5F1202-3671-0E32-8337-44CDFB5CB461}"/>
          </ac:spMkLst>
        </pc:spChg>
        <pc:picChg chg="mod">
          <ac:chgData name="Don Miller" userId="5a1d1ba6-770b-4102-8af2-10185208f630" providerId="ADAL" clId="{07A84684-B587-49A2-AC8D-4C8CC3727111}" dt="2024-01-23T22:56:17.261" v="2156" actId="692"/>
          <ac:picMkLst>
            <pc:docMk/>
            <pc:sldMk cId="1597571813" sldId="414"/>
            <ac:picMk id="2" creationId="{13BFC8C3-E0EC-E257-3864-DA14088017C9}"/>
          </ac:picMkLst>
        </pc:picChg>
        <pc:picChg chg="mod">
          <ac:chgData name="Don Miller" userId="5a1d1ba6-770b-4102-8af2-10185208f630" providerId="ADAL" clId="{07A84684-B587-49A2-AC8D-4C8CC3727111}" dt="2024-01-28T16:57:40.056" v="3571" actId="692"/>
          <ac:picMkLst>
            <pc:docMk/>
            <pc:sldMk cId="1597571813" sldId="414"/>
            <ac:picMk id="6" creationId="{B7543E0D-A5D6-E502-8375-5081FF245FA9}"/>
          </ac:picMkLst>
        </pc:picChg>
      </pc:sldChg>
      <pc:sldChg chg="modSp add mod modTransition">
        <pc:chgData name="Don Miller" userId="5a1d1ba6-770b-4102-8af2-10185208f630" providerId="ADAL" clId="{07A84684-B587-49A2-AC8D-4C8CC3727111}" dt="2024-01-28T16:57:52.738" v="3572" actId="692"/>
        <pc:sldMkLst>
          <pc:docMk/>
          <pc:sldMk cId="4287028803" sldId="415"/>
        </pc:sldMkLst>
        <pc:spChg chg="mod">
          <ac:chgData name="Don Miller" userId="5a1d1ba6-770b-4102-8af2-10185208f630" providerId="ADAL" clId="{07A84684-B587-49A2-AC8D-4C8CC3727111}" dt="2024-01-26T23:57:47.267" v="3091" actId="403"/>
          <ac:spMkLst>
            <pc:docMk/>
            <pc:sldMk cId="4287028803" sldId="415"/>
            <ac:spMk id="5" creationId="{3A5F1202-3671-0E32-8337-44CDFB5CB461}"/>
          </ac:spMkLst>
        </pc:spChg>
        <pc:picChg chg="mod">
          <ac:chgData name="Don Miller" userId="5a1d1ba6-770b-4102-8af2-10185208f630" providerId="ADAL" clId="{07A84684-B587-49A2-AC8D-4C8CC3727111}" dt="2024-01-28T16:57:52.738" v="3572" actId="692"/>
          <ac:picMkLst>
            <pc:docMk/>
            <pc:sldMk cId="4287028803" sldId="415"/>
            <ac:picMk id="6" creationId="{B7543E0D-A5D6-E502-8375-5081FF245FA9}"/>
          </ac:picMkLst>
        </pc:picChg>
      </pc:sldChg>
      <pc:sldChg chg="addSp delSp modSp add mod modTransition">
        <pc:chgData name="Don Miller" userId="5a1d1ba6-770b-4102-8af2-10185208f630" providerId="ADAL" clId="{07A84684-B587-49A2-AC8D-4C8CC3727111}" dt="2024-01-28T16:58:04.729" v="3573" actId="692"/>
        <pc:sldMkLst>
          <pc:docMk/>
          <pc:sldMk cId="2656348916" sldId="416"/>
        </pc:sldMkLst>
        <pc:spChg chg="mod">
          <ac:chgData name="Don Miller" userId="5a1d1ba6-770b-4102-8af2-10185208f630" providerId="ADAL" clId="{07A84684-B587-49A2-AC8D-4C8CC3727111}" dt="2024-01-26T23:57:37.963" v="3090" actId="403"/>
          <ac:spMkLst>
            <pc:docMk/>
            <pc:sldMk cId="2656348916" sldId="416"/>
            <ac:spMk id="5" creationId="{3A5F1202-3671-0E32-8337-44CDFB5CB461}"/>
          </ac:spMkLst>
        </pc:spChg>
        <pc:picChg chg="del">
          <ac:chgData name="Don Miller" userId="5a1d1ba6-770b-4102-8af2-10185208f630" providerId="ADAL" clId="{07A84684-B587-49A2-AC8D-4C8CC3727111}" dt="2024-01-23T22:56:31.189" v="2158" actId="478"/>
          <ac:picMkLst>
            <pc:docMk/>
            <pc:sldMk cId="2656348916" sldId="416"/>
            <ac:picMk id="2" creationId="{13BFC8C3-E0EC-E257-3864-DA14088017C9}"/>
          </ac:picMkLst>
        </pc:picChg>
        <pc:picChg chg="add mod modCrop">
          <ac:chgData name="Don Miller" userId="5a1d1ba6-770b-4102-8af2-10185208f630" providerId="ADAL" clId="{07A84684-B587-49A2-AC8D-4C8CC3727111}" dt="2024-01-23T22:57:35.646" v="2181" actId="732"/>
          <ac:picMkLst>
            <pc:docMk/>
            <pc:sldMk cId="2656348916" sldId="416"/>
            <ac:picMk id="3" creationId="{898F01E3-743B-70FF-3A8A-69E0D814AA73}"/>
          </ac:picMkLst>
        </pc:picChg>
        <pc:picChg chg="mod">
          <ac:chgData name="Don Miller" userId="5a1d1ba6-770b-4102-8af2-10185208f630" providerId="ADAL" clId="{07A84684-B587-49A2-AC8D-4C8CC3727111}" dt="2024-01-28T16:58:04.729" v="3573" actId="692"/>
          <ac:picMkLst>
            <pc:docMk/>
            <pc:sldMk cId="2656348916" sldId="416"/>
            <ac:picMk id="6" creationId="{B7543E0D-A5D6-E502-8375-5081FF245FA9}"/>
          </ac:picMkLst>
        </pc:picChg>
      </pc:sldChg>
      <pc:sldChg chg="modSp add mod modTransition">
        <pc:chgData name="Don Miller" userId="5a1d1ba6-770b-4102-8af2-10185208f630" providerId="ADAL" clId="{07A84684-B587-49A2-AC8D-4C8CC3727111}" dt="2024-01-28T16:58:20.904" v="3574" actId="692"/>
        <pc:sldMkLst>
          <pc:docMk/>
          <pc:sldMk cId="1101031797" sldId="417"/>
        </pc:sldMkLst>
        <pc:spChg chg="mod">
          <ac:chgData name="Don Miller" userId="5a1d1ba6-770b-4102-8af2-10185208f630" providerId="ADAL" clId="{07A84684-B587-49A2-AC8D-4C8CC3727111}" dt="2024-01-26T23:57:28.868" v="3089" actId="403"/>
          <ac:spMkLst>
            <pc:docMk/>
            <pc:sldMk cId="1101031797" sldId="417"/>
            <ac:spMk id="5" creationId="{3A5F1202-3671-0E32-8337-44CDFB5CB461}"/>
          </ac:spMkLst>
        </pc:spChg>
        <pc:picChg chg="mod modCrop">
          <ac:chgData name="Don Miller" userId="5a1d1ba6-770b-4102-8af2-10185208f630" providerId="ADAL" clId="{07A84684-B587-49A2-AC8D-4C8CC3727111}" dt="2024-01-26T23:55:54.688" v="3079" actId="1076"/>
          <ac:picMkLst>
            <pc:docMk/>
            <pc:sldMk cId="1101031797" sldId="417"/>
            <ac:picMk id="3" creationId="{898F01E3-743B-70FF-3A8A-69E0D814AA73}"/>
          </ac:picMkLst>
        </pc:picChg>
        <pc:picChg chg="mod">
          <ac:chgData name="Don Miller" userId="5a1d1ba6-770b-4102-8af2-10185208f630" providerId="ADAL" clId="{07A84684-B587-49A2-AC8D-4C8CC3727111}" dt="2024-01-28T16:58:20.904" v="3574" actId="692"/>
          <ac:picMkLst>
            <pc:docMk/>
            <pc:sldMk cId="1101031797" sldId="417"/>
            <ac:picMk id="6" creationId="{B7543E0D-A5D6-E502-8375-5081FF245FA9}"/>
          </ac:picMkLst>
        </pc:picChg>
      </pc:sldChg>
      <pc:sldChg chg="modSp add mod modTransition">
        <pc:chgData name="Don Miller" userId="5a1d1ba6-770b-4102-8af2-10185208f630" providerId="ADAL" clId="{07A84684-B587-49A2-AC8D-4C8CC3727111}" dt="2024-01-28T16:58:30.001" v="3575" actId="692"/>
        <pc:sldMkLst>
          <pc:docMk/>
          <pc:sldMk cId="1013412194" sldId="418"/>
        </pc:sldMkLst>
        <pc:spChg chg="mod">
          <ac:chgData name="Don Miller" userId="5a1d1ba6-770b-4102-8af2-10185208f630" providerId="ADAL" clId="{07A84684-B587-49A2-AC8D-4C8CC3727111}" dt="2024-01-26T23:57:22.692" v="3088" actId="403"/>
          <ac:spMkLst>
            <pc:docMk/>
            <pc:sldMk cId="1013412194" sldId="418"/>
            <ac:spMk id="5" creationId="{3A5F1202-3671-0E32-8337-44CDFB5CB461}"/>
          </ac:spMkLst>
        </pc:spChg>
        <pc:picChg chg="mod">
          <ac:chgData name="Don Miller" userId="5a1d1ba6-770b-4102-8af2-10185208f630" providerId="ADAL" clId="{07A84684-B587-49A2-AC8D-4C8CC3727111}" dt="2024-01-28T16:58:30.001" v="3575" actId="692"/>
          <ac:picMkLst>
            <pc:docMk/>
            <pc:sldMk cId="1013412194" sldId="418"/>
            <ac:picMk id="6" creationId="{B7543E0D-A5D6-E502-8375-5081FF245FA9}"/>
          </ac:picMkLst>
        </pc:picChg>
      </pc:sldChg>
      <pc:sldChg chg="add del">
        <pc:chgData name="Don Miller" userId="5a1d1ba6-770b-4102-8af2-10185208f630" providerId="ADAL" clId="{07A84684-B587-49A2-AC8D-4C8CC3727111}" dt="2024-01-23T23:11:46.343" v="2427" actId="47"/>
        <pc:sldMkLst>
          <pc:docMk/>
          <pc:sldMk cId="119733198" sldId="419"/>
        </pc:sldMkLst>
      </pc:sldChg>
      <pc:sldChg chg="addSp delSp modSp add mod modTransition">
        <pc:chgData name="Don Miller" userId="5a1d1ba6-770b-4102-8af2-10185208f630" providerId="ADAL" clId="{07A84684-B587-49A2-AC8D-4C8CC3727111}" dt="2024-01-25T22:53:08.892" v="2820"/>
        <pc:sldMkLst>
          <pc:docMk/>
          <pc:sldMk cId="3614718923" sldId="419"/>
        </pc:sldMkLst>
        <pc:spChg chg="del">
          <ac:chgData name="Don Miller" userId="5a1d1ba6-770b-4102-8af2-10185208f630" providerId="ADAL" clId="{07A84684-B587-49A2-AC8D-4C8CC3727111}" dt="2024-01-25T22:18:58.683" v="2694" actId="931"/>
          <ac:spMkLst>
            <pc:docMk/>
            <pc:sldMk cId="3614718923" sldId="419"/>
            <ac:spMk id="2" creationId="{86C83137-D93C-6036-75C0-052AE14BA586}"/>
          </ac:spMkLst>
        </pc:spChg>
        <pc:spChg chg="mod">
          <ac:chgData name="Don Miller" userId="5a1d1ba6-770b-4102-8af2-10185208f630" providerId="ADAL" clId="{07A84684-B587-49A2-AC8D-4C8CC3727111}" dt="2024-01-25T22:16:17.563" v="2693" actId="20577"/>
          <ac:spMkLst>
            <pc:docMk/>
            <pc:sldMk cId="3614718923" sldId="419"/>
            <ac:spMk id="3" creationId="{1F27AB4A-EE04-5E99-B3DC-A374F6926A8A}"/>
          </ac:spMkLst>
        </pc:spChg>
        <pc:picChg chg="add mod">
          <ac:chgData name="Don Miller" userId="5a1d1ba6-770b-4102-8af2-10185208f630" providerId="ADAL" clId="{07A84684-B587-49A2-AC8D-4C8CC3727111}" dt="2024-01-25T22:18:58.683" v="2694" actId="931"/>
          <ac:picMkLst>
            <pc:docMk/>
            <pc:sldMk cId="3614718923" sldId="419"/>
            <ac:picMk id="5" creationId="{492D1F5F-5FA4-4B35-9DFA-534B5B220DC2}"/>
          </ac:picMkLst>
        </pc:picChg>
      </pc:sldChg>
      <pc:sldChg chg="new del">
        <pc:chgData name="Don Miller" userId="5a1d1ba6-770b-4102-8af2-10185208f630" providerId="ADAL" clId="{07A84684-B587-49A2-AC8D-4C8CC3727111}" dt="2024-01-27T00:33:11.552" v="3318" actId="47"/>
        <pc:sldMkLst>
          <pc:docMk/>
          <pc:sldMk cId="61349871" sldId="420"/>
        </pc:sldMkLst>
      </pc:sldChg>
      <pc:sldChg chg="add del">
        <pc:chgData name="Don Miller" userId="5a1d1ba6-770b-4102-8af2-10185208f630" providerId="ADAL" clId="{07A84684-B587-49A2-AC8D-4C8CC3727111}" dt="2024-01-23T23:11:46.343" v="2427" actId="47"/>
        <pc:sldMkLst>
          <pc:docMk/>
          <pc:sldMk cId="1610472794" sldId="420"/>
        </pc:sldMkLst>
      </pc:sldChg>
      <pc:sldChg chg="modSp add del mod">
        <pc:chgData name="Don Miller" userId="5a1d1ba6-770b-4102-8af2-10185208f630" providerId="ADAL" clId="{07A84684-B587-49A2-AC8D-4C8CC3727111}" dt="2024-01-23T23:11:46.343" v="2427" actId="47"/>
        <pc:sldMkLst>
          <pc:docMk/>
          <pc:sldMk cId="820946234" sldId="421"/>
        </pc:sldMkLst>
        <pc:picChg chg="mod">
          <ac:chgData name="Don Miller" userId="5a1d1ba6-770b-4102-8af2-10185208f630" providerId="ADAL" clId="{07A84684-B587-49A2-AC8D-4C8CC3727111}" dt="2024-01-23T23:01:25.960" v="2209" actId="692"/>
          <ac:picMkLst>
            <pc:docMk/>
            <pc:sldMk cId="820946234" sldId="421"/>
            <ac:picMk id="2" creationId="{EAF39A5B-594E-A2D4-3DC3-0E1946E43D13}"/>
          </ac:picMkLst>
        </pc:picChg>
        <pc:picChg chg="mod">
          <ac:chgData name="Don Miller" userId="5a1d1ba6-770b-4102-8af2-10185208f630" providerId="ADAL" clId="{07A84684-B587-49A2-AC8D-4C8CC3727111}" dt="2024-01-23T23:01:37.302" v="2234" actId="29295"/>
          <ac:picMkLst>
            <pc:docMk/>
            <pc:sldMk cId="820946234" sldId="421"/>
            <ac:picMk id="6" creationId="{B7543E0D-A5D6-E502-8375-5081FF245FA9}"/>
          </ac:picMkLst>
        </pc:picChg>
      </pc:sldChg>
      <pc:sldChg chg="addSp delSp modSp add mod modTransition modAnim">
        <pc:chgData name="Don Miller" userId="5a1d1ba6-770b-4102-8af2-10185208f630" providerId="ADAL" clId="{07A84684-B587-49A2-AC8D-4C8CC3727111}" dt="2024-01-28T18:44:12.949" v="4726"/>
        <pc:sldMkLst>
          <pc:docMk/>
          <pc:sldMk cId="2999591754" sldId="421"/>
        </pc:sldMkLst>
        <pc:spChg chg="mod">
          <ac:chgData name="Don Miller" userId="5a1d1ba6-770b-4102-8af2-10185208f630" providerId="ADAL" clId="{07A84684-B587-49A2-AC8D-4C8CC3727111}" dt="2024-01-28T16:25:52.909" v="3444" actId="6549"/>
          <ac:spMkLst>
            <pc:docMk/>
            <pc:sldMk cId="2999591754" sldId="421"/>
            <ac:spMk id="5" creationId="{3A5F1202-3671-0E32-8337-44CDFB5CB461}"/>
          </ac:spMkLst>
        </pc:spChg>
        <pc:picChg chg="add del mod ord">
          <ac:chgData name="Don Miller" userId="5a1d1ba6-770b-4102-8af2-10185208f630" providerId="ADAL" clId="{07A84684-B587-49A2-AC8D-4C8CC3727111}" dt="2024-01-28T16:24:50.440" v="3438" actId="478"/>
          <ac:picMkLst>
            <pc:docMk/>
            <pc:sldMk cId="2999591754" sldId="421"/>
            <ac:picMk id="2" creationId="{1FF4DF4E-B468-5104-EE8B-6BADE7C32FC0}"/>
          </ac:picMkLst>
        </pc:picChg>
        <pc:picChg chg="del">
          <ac:chgData name="Don Miller" userId="5a1d1ba6-770b-4102-8af2-10185208f630" providerId="ADAL" clId="{07A84684-B587-49A2-AC8D-4C8CC3727111}" dt="2024-01-27T00:17:32.069" v="3142" actId="478"/>
          <ac:picMkLst>
            <pc:docMk/>
            <pc:sldMk cId="2999591754" sldId="421"/>
            <ac:picMk id="3" creationId="{0FBC3106-F058-730E-2BA9-CC64B652C716}"/>
          </ac:picMkLst>
        </pc:picChg>
        <pc:picChg chg="add mod ord">
          <ac:chgData name="Don Miller" userId="5a1d1ba6-770b-4102-8af2-10185208f630" providerId="ADAL" clId="{07A84684-B587-49A2-AC8D-4C8CC3727111}" dt="2024-01-28T17:02:44.078" v="3669" actId="14861"/>
          <ac:picMkLst>
            <pc:docMk/>
            <pc:sldMk cId="2999591754" sldId="421"/>
            <ac:picMk id="7" creationId="{FFD0B7DF-F52C-6C24-FB6A-35DE2286056B}"/>
          </ac:picMkLst>
        </pc:picChg>
      </pc:sldChg>
      <pc:sldChg chg="addSp delSp modSp add mod modTransition">
        <pc:chgData name="Don Miller" userId="5a1d1ba6-770b-4102-8af2-10185208f630" providerId="ADAL" clId="{07A84684-B587-49A2-AC8D-4C8CC3727111}" dt="2024-01-28T18:44:27.647" v="4728"/>
        <pc:sldMkLst>
          <pc:docMk/>
          <pc:sldMk cId="309798052" sldId="422"/>
        </pc:sldMkLst>
        <pc:spChg chg="mod">
          <ac:chgData name="Don Miller" userId="5a1d1ba6-770b-4102-8af2-10185208f630" providerId="ADAL" clId="{07A84684-B587-49A2-AC8D-4C8CC3727111}" dt="2024-01-27T00:31:47.523" v="3296" actId="6549"/>
          <ac:spMkLst>
            <pc:docMk/>
            <pc:sldMk cId="309798052" sldId="422"/>
            <ac:spMk id="5" creationId="{3A5F1202-3671-0E32-8337-44CDFB5CB461}"/>
          </ac:spMkLst>
        </pc:spChg>
        <pc:picChg chg="del">
          <ac:chgData name="Don Miller" userId="5a1d1ba6-770b-4102-8af2-10185208f630" providerId="ADAL" clId="{07A84684-B587-49A2-AC8D-4C8CC3727111}" dt="2024-01-27T00:29:36.838" v="3265" actId="478"/>
          <ac:picMkLst>
            <pc:docMk/>
            <pc:sldMk cId="309798052" sldId="422"/>
            <ac:picMk id="2" creationId="{1FF4DF4E-B468-5104-EE8B-6BADE7C32FC0}"/>
          </ac:picMkLst>
        </pc:picChg>
        <pc:picChg chg="add del mod ord">
          <ac:chgData name="Don Miller" userId="5a1d1ba6-770b-4102-8af2-10185208f630" providerId="ADAL" clId="{07A84684-B587-49A2-AC8D-4C8CC3727111}" dt="2024-01-28T16:27:51.303" v="3451" actId="478"/>
          <ac:picMkLst>
            <pc:docMk/>
            <pc:sldMk cId="309798052" sldId="422"/>
            <ac:picMk id="6" creationId="{82801FC5-BBD1-48C6-7A40-B582D04CD53B}"/>
          </ac:picMkLst>
        </pc:picChg>
        <pc:picChg chg="add mod ord">
          <ac:chgData name="Don Miller" userId="5a1d1ba6-770b-4102-8af2-10185208f630" providerId="ADAL" clId="{07A84684-B587-49A2-AC8D-4C8CC3727111}" dt="2024-01-28T17:02:57.949" v="3677" actId="14861"/>
          <ac:picMkLst>
            <pc:docMk/>
            <pc:sldMk cId="309798052" sldId="422"/>
            <ac:picMk id="8" creationId="{4853CA5F-141F-E825-0B21-8A6565ACA193}"/>
          </ac:picMkLst>
        </pc:picChg>
      </pc:sldChg>
      <pc:sldChg chg="addSp delSp modSp add del mod">
        <pc:chgData name="Don Miller" userId="5a1d1ba6-770b-4102-8af2-10185208f630" providerId="ADAL" clId="{07A84684-B587-49A2-AC8D-4C8CC3727111}" dt="2024-01-23T23:11:46.343" v="2427" actId="47"/>
        <pc:sldMkLst>
          <pc:docMk/>
          <pc:sldMk cId="790421185" sldId="422"/>
        </pc:sldMkLst>
        <pc:picChg chg="del">
          <ac:chgData name="Don Miller" userId="5a1d1ba6-770b-4102-8af2-10185208f630" providerId="ADAL" clId="{07A84684-B587-49A2-AC8D-4C8CC3727111}" dt="2024-01-23T23:01:52.678" v="2236" actId="478"/>
          <ac:picMkLst>
            <pc:docMk/>
            <pc:sldMk cId="790421185" sldId="422"/>
            <ac:picMk id="2" creationId="{EAF39A5B-594E-A2D4-3DC3-0E1946E43D13}"/>
          </ac:picMkLst>
        </pc:picChg>
        <pc:picChg chg="add mod">
          <ac:chgData name="Don Miller" userId="5a1d1ba6-770b-4102-8af2-10185208f630" providerId="ADAL" clId="{07A84684-B587-49A2-AC8D-4C8CC3727111}" dt="2024-01-23T23:02:04.397" v="2240" actId="2085"/>
          <ac:picMkLst>
            <pc:docMk/>
            <pc:sldMk cId="790421185" sldId="422"/>
            <ac:picMk id="3" creationId="{8FF25C69-EFB9-7D8B-40BA-196D41749205}"/>
          </ac:picMkLst>
        </pc:picChg>
      </pc:sldChg>
      <pc:sldChg chg="addSp delSp modSp add mod modTransition">
        <pc:chgData name="Don Miller" userId="5a1d1ba6-770b-4102-8af2-10185208f630" providerId="ADAL" clId="{07A84684-B587-49A2-AC8D-4C8CC3727111}" dt="2024-01-28T18:44:25.807" v="4727"/>
        <pc:sldMkLst>
          <pc:docMk/>
          <pc:sldMk cId="525144601" sldId="423"/>
        </pc:sldMkLst>
        <pc:spChg chg="mod">
          <ac:chgData name="Don Miller" userId="5a1d1ba6-770b-4102-8af2-10185208f630" providerId="ADAL" clId="{07A84684-B587-49A2-AC8D-4C8CC3727111}" dt="2024-01-27T00:32:23.937" v="3317" actId="20577"/>
          <ac:spMkLst>
            <pc:docMk/>
            <pc:sldMk cId="525144601" sldId="423"/>
            <ac:spMk id="5" creationId="{3A5F1202-3671-0E32-8337-44CDFB5CB461}"/>
          </ac:spMkLst>
        </pc:spChg>
        <pc:picChg chg="add del mod">
          <ac:chgData name="Don Miller" userId="5a1d1ba6-770b-4102-8af2-10185208f630" providerId="ADAL" clId="{07A84684-B587-49A2-AC8D-4C8CC3727111}" dt="2024-01-28T16:29:56.457" v="3463" actId="478"/>
          <ac:picMkLst>
            <pc:docMk/>
            <pc:sldMk cId="525144601" sldId="423"/>
            <ac:picMk id="3" creationId="{9320EE12-A3F7-DEC1-8AB0-FCADE32F0E7C}"/>
          </ac:picMkLst>
        </pc:picChg>
        <pc:picChg chg="del">
          <ac:chgData name="Don Miller" userId="5a1d1ba6-770b-4102-8af2-10185208f630" providerId="ADAL" clId="{07A84684-B587-49A2-AC8D-4C8CC3727111}" dt="2024-01-28T16:30:55.576" v="3470" actId="478"/>
          <ac:picMkLst>
            <pc:docMk/>
            <pc:sldMk cId="525144601" sldId="423"/>
            <ac:picMk id="6" creationId="{82801FC5-BBD1-48C6-7A40-B582D04CD53B}"/>
          </ac:picMkLst>
        </pc:picChg>
        <pc:picChg chg="add mod ord">
          <ac:chgData name="Don Miller" userId="5a1d1ba6-770b-4102-8af2-10185208f630" providerId="ADAL" clId="{07A84684-B587-49A2-AC8D-4C8CC3727111}" dt="2024-01-28T17:03:09.142" v="3684" actId="14861"/>
          <ac:picMkLst>
            <pc:docMk/>
            <pc:sldMk cId="525144601" sldId="423"/>
            <ac:picMk id="8" creationId="{86693169-97D8-ECD4-FE32-D289812840EE}"/>
          </ac:picMkLst>
        </pc:picChg>
        <pc:picChg chg="add mod ord">
          <ac:chgData name="Don Miller" userId="5a1d1ba6-770b-4102-8af2-10185208f630" providerId="ADAL" clId="{07A84684-B587-49A2-AC8D-4C8CC3727111}" dt="2024-01-28T16:30:50.561" v="3469" actId="167"/>
          <ac:picMkLst>
            <pc:docMk/>
            <pc:sldMk cId="525144601" sldId="423"/>
            <ac:picMk id="10" creationId="{40BF4050-E120-6605-3957-E5D8E0D234A2}"/>
          </ac:picMkLst>
        </pc:picChg>
      </pc:sldChg>
      <pc:sldChg chg="add del">
        <pc:chgData name="Don Miller" userId="5a1d1ba6-770b-4102-8af2-10185208f630" providerId="ADAL" clId="{07A84684-B587-49A2-AC8D-4C8CC3727111}" dt="2024-01-27T00:28:16.451" v="3256"/>
        <pc:sldMkLst>
          <pc:docMk/>
          <pc:sldMk cId="4073273035" sldId="423"/>
        </pc:sldMkLst>
      </pc:sldChg>
      <pc:sldChg chg="modSp add mod">
        <pc:chgData name="Don Miller" userId="5a1d1ba6-770b-4102-8af2-10185208f630" providerId="ADAL" clId="{07A84684-B587-49A2-AC8D-4C8CC3727111}" dt="2024-01-28T17:04:25.253" v="3689" actId="14100"/>
        <pc:sldMkLst>
          <pc:docMk/>
          <pc:sldMk cId="1434197358" sldId="424"/>
        </pc:sldMkLst>
        <pc:spChg chg="mod">
          <ac:chgData name="Don Miller" userId="5a1d1ba6-770b-4102-8af2-10185208f630" providerId="ADAL" clId="{07A84684-B587-49A2-AC8D-4C8CC3727111}" dt="2024-01-28T17:04:25.253" v="3689" actId="14100"/>
          <ac:spMkLst>
            <pc:docMk/>
            <pc:sldMk cId="1434197358" sldId="424"/>
            <ac:spMk id="5" creationId="{3A5F1202-3671-0E32-8337-44CDFB5CB461}"/>
          </ac:spMkLst>
        </pc:spChg>
      </pc:sldChg>
      <pc:sldChg chg="addSp delSp modSp add del mod delAnim">
        <pc:chgData name="Don Miller" userId="5a1d1ba6-770b-4102-8af2-10185208f630" providerId="ADAL" clId="{07A84684-B587-49A2-AC8D-4C8CC3727111}" dt="2024-01-28T17:43:32.778" v="4254" actId="47"/>
        <pc:sldMkLst>
          <pc:docMk/>
          <pc:sldMk cId="962397168" sldId="425"/>
        </pc:sldMkLst>
        <pc:graphicFrameChg chg="del">
          <ac:chgData name="Don Miller" userId="5a1d1ba6-770b-4102-8af2-10185208f630" providerId="ADAL" clId="{07A84684-B587-49A2-AC8D-4C8CC3727111}" dt="2024-01-28T17:37:14.933" v="4212" actId="478"/>
          <ac:graphicFrameMkLst>
            <pc:docMk/>
            <pc:sldMk cId="962397168" sldId="425"/>
            <ac:graphicFrameMk id="2" creationId="{AFDB6844-F23E-45D3-AEB1-4DCAC00D89A3}"/>
          </ac:graphicFrameMkLst>
        </pc:graphicFrameChg>
        <pc:graphicFrameChg chg="add mod">
          <ac:chgData name="Don Miller" userId="5a1d1ba6-770b-4102-8af2-10185208f630" providerId="ADAL" clId="{07A84684-B587-49A2-AC8D-4C8CC3727111}" dt="2024-01-28T17:38:51.178" v="4220" actId="207"/>
          <ac:graphicFrameMkLst>
            <pc:docMk/>
            <pc:sldMk cId="962397168" sldId="425"/>
            <ac:graphicFrameMk id="3" creationId="{C08AFDBB-EA37-E12F-5147-2B774D2F7CAF}"/>
          </ac:graphicFrameMkLst>
        </pc:graphicFrameChg>
      </pc:sldChg>
      <pc:sldChg chg="add del">
        <pc:chgData name="Don Miller" userId="5a1d1ba6-770b-4102-8af2-10185208f630" providerId="ADAL" clId="{07A84684-B587-49A2-AC8D-4C8CC3727111}" dt="2024-01-28T17:43:37.729" v="4255" actId="47"/>
        <pc:sldMkLst>
          <pc:docMk/>
          <pc:sldMk cId="3651789125" sldId="426"/>
        </pc:sldMkLst>
      </pc:sldChg>
      <pc:sldChg chg="addSp delSp modSp add mod ord modAnim">
        <pc:chgData name="Don Miller" userId="5a1d1ba6-770b-4102-8af2-10185208f630" providerId="ADAL" clId="{07A84684-B587-49A2-AC8D-4C8CC3727111}" dt="2024-01-28T20:20:22.181" v="5004" actId="692"/>
        <pc:sldMkLst>
          <pc:docMk/>
          <pc:sldMk cId="1559477633" sldId="427"/>
        </pc:sldMkLst>
        <pc:spChg chg="add mod">
          <ac:chgData name="Don Miller" userId="5a1d1ba6-770b-4102-8af2-10185208f630" providerId="ADAL" clId="{07A84684-B587-49A2-AC8D-4C8CC3727111}" dt="2024-01-28T18:07:29.968" v="4394" actId="20577"/>
          <ac:spMkLst>
            <pc:docMk/>
            <pc:sldMk cId="1559477633" sldId="427"/>
            <ac:spMk id="2" creationId="{5F138AC2-8045-A03A-75E0-E5BABE428E2A}"/>
          </ac:spMkLst>
        </pc:spChg>
        <pc:spChg chg="mod">
          <ac:chgData name="Don Miller" userId="5a1d1ba6-770b-4102-8af2-10185208f630" providerId="ADAL" clId="{07A84684-B587-49A2-AC8D-4C8CC3727111}" dt="2024-01-28T18:27:13.077" v="4567" actId="207"/>
          <ac:spMkLst>
            <pc:docMk/>
            <pc:sldMk cId="1559477633" sldId="427"/>
            <ac:spMk id="8" creationId="{92AF5AE6-4E68-EFD6-063F-D691292A526C}"/>
          </ac:spMkLst>
        </pc:spChg>
        <pc:grpChg chg="add mod">
          <ac:chgData name="Don Miller" userId="5a1d1ba6-770b-4102-8af2-10185208f630" providerId="ADAL" clId="{07A84684-B587-49A2-AC8D-4C8CC3727111}" dt="2024-01-28T18:27:10.570" v="4566" actId="1076"/>
          <ac:grpSpMkLst>
            <pc:docMk/>
            <pc:sldMk cId="1559477633" sldId="427"/>
            <ac:grpSpMk id="6" creationId="{E8C2611F-A434-963E-A729-93CE745D236F}"/>
          </ac:grpSpMkLst>
        </pc:grpChg>
        <pc:graphicFrameChg chg="del mod">
          <ac:chgData name="Don Miller" userId="5a1d1ba6-770b-4102-8af2-10185208f630" providerId="ADAL" clId="{07A84684-B587-49A2-AC8D-4C8CC3727111}" dt="2024-01-28T17:58:17.533" v="4306" actId="478"/>
          <ac:graphicFrameMkLst>
            <pc:docMk/>
            <pc:sldMk cId="1559477633" sldId="427"/>
            <ac:graphicFrameMk id="3" creationId="{C08AFDBB-EA37-E12F-5147-2B774D2F7CAF}"/>
          </ac:graphicFrameMkLst>
        </pc:graphicFrameChg>
        <pc:graphicFrameChg chg="add mod">
          <ac:chgData name="Don Miller" userId="5a1d1ba6-770b-4102-8af2-10185208f630" providerId="ADAL" clId="{07A84684-B587-49A2-AC8D-4C8CC3727111}" dt="2024-01-28T20:20:22.181" v="5004" actId="692"/>
          <ac:graphicFrameMkLst>
            <pc:docMk/>
            <pc:sldMk cId="1559477633" sldId="427"/>
            <ac:graphicFrameMk id="5" creationId="{C08AFDBB-EA37-E12F-5147-2B774D2F7CAF}"/>
          </ac:graphicFrameMkLst>
        </pc:graphicFrameChg>
        <pc:cxnChg chg="mod">
          <ac:chgData name="Don Miller" userId="5a1d1ba6-770b-4102-8af2-10185208f630" providerId="ADAL" clId="{07A84684-B587-49A2-AC8D-4C8CC3727111}" dt="2024-01-28T18:27:26.378" v="4568" actId="692"/>
          <ac:cxnSpMkLst>
            <pc:docMk/>
            <pc:sldMk cId="1559477633" sldId="427"/>
            <ac:cxnSpMk id="7" creationId="{FEB35BA6-DB6D-84C9-2CED-3CB3630FF02E}"/>
          </ac:cxnSpMkLst>
        </pc:cxnChg>
      </pc:sldChg>
      <pc:sldChg chg="addSp delSp modSp add mod modTransition modAnim">
        <pc:chgData name="Don Miller" userId="5a1d1ba6-770b-4102-8af2-10185208f630" providerId="ADAL" clId="{07A84684-B587-49A2-AC8D-4C8CC3727111}" dt="2024-01-28T20:21:16.679" v="5045" actId="20577"/>
        <pc:sldMkLst>
          <pc:docMk/>
          <pc:sldMk cId="3324031115" sldId="428"/>
        </pc:sldMkLst>
        <pc:spChg chg="mod">
          <ac:chgData name="Don Miller" userId="5a1d1ba6-770b-4102-8af2-10185208f630" providerId="ADAL" clId="{07A84684-B587-49A2-AC8D-4C8CC3727111}" dt="2024-01-28T20:21:16.679" v="5045" actId="20577"/>
          <ac:spMkLst>
            <pc:docMk/>
            <pc:sldMk cId="3324031115" sldId="428"/>
            <ac:spMk id="2" creationId="{5F138AC2-8045-A03A-75E0-E5BABE428E2A}"/>
          </ac:spMkLst>
        </pc:spChg>
        <pc:spChg chg="mod">
          <ac:chgData name="Don Miller" userId="5a1d1ba6-770b-4102-8af2-10185208f630" providerId="ADAL" clId="{07A84684-B587-49A2-AC8D-4C8CC3727111}" dt="2024-01-28T18:26:24.179" v="4558" actId="1076"/>
          <ac:spMkLst>
            <pc:docMk/>
            <pc:sldMk cId="3324031115" sldId="428"/>
            <ac:spMk id="9" creationId="{2477E167-9116-3685-B70C-8937C05E396C}"/>
          </ac:spMkLst>
        </pc:spChg>
        <pc:grpChg chg="add mod">
          <ac:chgData name="Don Miller" userId="5a1d1ba6-770b-4102-8af2-10185208f630" providerId="ADAL" clId="{07A84684-B587-49A2-AC8D-4C8CC3727111}" dt="2024-01-28T18:26:24.179" v="4558" actId="1076"/>
          <ac:grpSpMkLst>
            <pc:docMk/>
            <pc:sldMk cId="3324031115" sldId="428"/>
            <ac:grpSpMk id="7" creationId="{81804E53-F1E9-EFE2-98AC-9F00A9CB17D6}"/>
          </ac:grpSpMkLst>
        </pc:grpChg>
        <pc:graphicFrameChg chg="del">
          <ac:chgData name="Don Miller" userId="5a1d1ba6-770b-4102-8af2-10185208f630" providerId="ADAL" clId="{07A84684-B587-49A2-AC8D-4C8CC3727111}" dt="2024-01-28T17:47:29.820" v="4263" actId="478"/>
          <ac:graphicFrameMkLst>
            <pc:docMk/>
            <pc:sldMk cId="3324031115" sldId="428"/>
            <ac:graphicFrameMk id="3" creationId="{C08AFDBB-EA37-E12F-5147-2B774D2F7CAF}"/>
          </ac:graphicFrameMkLst>
        </pc:graphicFrameChg>
        <pc:graphicFrameChg chg="add del mod">
          <ac:chgData name="Don Miller" userId="5a1d1ba6-770b-4102-8af2-10185208f630" providerId="ADAL" clId="{07A84684-B587-49A2-AC8D-4C8CC3727111}" dt="2024-01-28T17:58:57.270" v="4314" actId="478"/>
          <ac:graphicFrameMkLst>
            <pc:docMk/>
            <pc:sldMk cId="3324031115" sldId="428"/>
            <ac:graphicFrameMk id="5" creationId="{68BE023A-D2BF-4F42-BB58-4A91DBCDAB2E}"/>
          </ac:graphicFrameMkLst>
        </pc:graphicFrameChg>
        <pc:graphicFrameChg chg="add mod">
          <ac:chgData name="Don Miller" userId="5a1d1ba6-770b-4102-8af2-10185208f630" providerId="ADAL" clId="{07A84684-B587-49A2-AC8D-4C8CC3727111}" dt="2024-01-28T20:20:52.693" v="5044" actId="692"/>
          <ac:graphicFrameMkLst>
            <pc:docMk/>
            <pc:sldMk cId="3324031115" sldId="428"/>
            <ac:graphicFrameMk id="6" creationId="{68BE023A-D2BF-4F42-BB58-4A91DBCDAB2E}"/>
          </ac:graphicFrameMkLst>
        </pc:graphicFrameChg>
        <pc:cxnChg chg="mod">
          <ac:chgData name="Don Miller" userId="5a1d1ba6-770b-4102-8af2-10185208f630" providerId="ADAL" clId="{07A84684-B587-49A2-AC8D-4C8CC3727111}" dt="2024-01-28T18:26:24.179" v="4558" actId="1076"/>
          <ac:cxnSpMkLst>
            <pc:docMk/>
            <pc:sldMk cId="3324031115" sldId="428"/>
            <ac:cxnSpMk id="8" creationId="{3A1D8F87-8AE5-4A43-8583-CE8C2DC5E2BF}"/>
          </ac:cxnSpMkLst>
        </pc:cxnChg>
      </pc:sldChg>
      <pc:sldChg chg="addSp delSp modSp add mod modTransition modAnim">
        <pc:chgData name="Don Miller" userId="5a1d1ba6-770b-4102-8af2-10185208f630" providerId="ADAL" clId="{07A84684-B587-49A2-AC8D-4C8CC3727111}" dt="2024-01-28T20:21:23.007" v="5047" actId="20577"/>
        <pc:sldMkLst>
          <pc:docMk/>
          <pc:sldMk cId="1680056766" sldId="429"/>
        </pc:sldMkLst>
        <pc:spChg chg="mod">
          <ac:chgData name="Don Miller" userId="5a1d1ba6-770b-4102-8af2-10185208f630" providerId="ADAL" clId="{07A84684-B587-49A2-AC8D-4C8CC3727111}" dt="2024-01-28T20:21:23.007" v="5047" actId="20577"/>
          <ac:spMkLst>
            <pc:docMk/>
            <pc:sldMk cId="1680056766" sldId="429"/>
            <ac:spMk id="2" creationId="{5F138AC2-8045-A03A-75E0-E5BABE428E2A}"/>
          </ac:spMkLst>
        </pc:spChg>
        <pc:spChg chg="add mod">
          <ac:chgData name="Don Miller" userId="5a1d1ba6-770b-4102-8af2-10185208f630" providerId="ADAL" clId="{07A84684-B587-49A2-AC8D-4C8CC3727111}" dt="2024-01-28T18:26:47.946" v="4562" actId="1076"/>
          <ac:spMkLst>
            <pc:docMk/>
            <pc:sldMk cId="1680056766" sldId="429"/>
            <ac:spMk id="10" creationId="{3BDDFCAA-97A0-F52A-3D6C-7A626BFDFFF7}"/>
          </ac:spMkLst>
        </pc:spChg>
        <pc:grpChg chg="add mod">
          <ac:chgData name="Don Miller" userId="5a1d1ba6-770b-4102-8af2-10185208f630" providerId="ADAL" clId="{07A84684-B587-49A2-AC8D-4C8CC3727111}" dt="2024-01-28T18:26:47.946" v="4562" actId="1076"/>
          <ac:grpSpMkLst>
            <pc:docMk/>
            <pc:sldMk cId="1680056766" sldId="429"/>
            <ac:grpSpMk id="11" creationId="{FACA519D-4A51-89B6-B9E5-0117E4DDA6F6}"/>
          </ac:grpSpMkLst>
        </pc:grpChg>
        <pc:graphicFrameChg chg="add del mod">
          <ac:chgData name="Don Miller" userId="5a1d1ba6-770b-4102-8af2-10185208f630" providerId="ADAL" clId="{07A84684-B587-49A2-AC8D-4C8CC3727111}" dt="2024-01-28T17:59:44.846" v="4320" actId="478"/>
          <ac:graphicFrameMkLst>
            <pc:docMk/>
            <pc:sldMk cId="1680056766" sldId="429"/>
            <ac:graphicFrameMk id="3" creationId="{3657EDDC-9F7E-4249-8438-6F308E4AD516}"/>
          </ac:graphicFrameMkLst>
        </pc:graphicFrameChg>
        <pc:graphicFrameChg chg="del">
          <ac:chgData name="Don Miller" userId="5a1d1ba6-770b-4102-8af2-10185208f630" providerId="ADAL" clId="{07A84684-B587-49A2-AC8D-4C8CC3727111}" dt="2024-01-28T17:55:58.544" v="4291" actId="478"/>
          <ac:graphicFrameMkLst>
            <pc:docMk/>
            <pc:sldMk cId="1680056766" sldId="429"/>
            <ac:graphicFrameMk id="5" creationId="{68BE023A-D2BF-4F42-BB58-4A91DBCDAB2E}"/>
          </ac:graphicFrameMkLst>
        </pc:graphicFrameChg>
        <pc:graphicFrameChg chg="add mod">
          <ac:chgData name="Don Miller" userId="5a1d1ba6-770b-4102-8af2-10185208f630" providerId="ADAL" clId="{07A84684-B587-49A2-AC8D-4C8CC3727111}" dt="2024-01-28T18:29:55.195" v="4698" actId="14861"/>
          <ac:graphicFrameMkLst>
            <pc:docMk/>
            <pc:sldMk cId="1680056766" sldId="429"/>
            <ac:graphicFrameMk id="6" creationId="{3657EDDC-9F7E-4249-8438-6F308E4AD516}"/>
          </ac:graphicFrameMkLst>
        </pc:graphicFrameChg>
        <pc:cxnChg chg="add mod">
          <ac:chgData name="Don Miller" userId="5a1d1ba6-770b-4102-8af2-10185208f630" providerId="ADAL" clId="{07A84684-B587-49A2-AC8D-4C8CC3727111}" dt="2024-01-28T18:26:55.761" v="4563" actId="692"/>
          <ac:cxnSpMkLst>
            <pc:docMk/>
            <pc:sldMk cId="1680056766" sldId="429"/>
            <ac:cxnSpMk id="8" creationId="{C372D21D-28E6-2939-24A0-DBCA9BD4D517}"/>
          </ac:cxnSpMkLst>
        </pc:cxnChg>
      </pc:sldChg>
      <pc:sldChg chg="addSp delSp modSp add mod modAnim">
        <pc:chgData name="Don Miller" userId="5a1d1ba6-770b-4102-8af2-10185208f630" providerId="ADAL" clId="{07A84684-B587-49A2-AC8D-4C8CC3727111}" dt="2024-01-28T20:13:35.315" v="4971"/>
        <pc:sldMkLst>
          <pc:docMk/>
          <pc:sldMk cId="740031718" sldId="430"/>
        </pc:sldMkLst>
        <pc:spChg chg="mod">
          <ac:chgData name="Don Miller" userId="5a1d1ba6-770b-4102-8af2-10185208f630" providerId="ADAL" clId="{07A84684-B587-49A2-AC8D-4C8CC3727111}" dt="2024-01-28T19:57:31.810" v="4747" actId="6549"/>
          <ac:spMkLst>
            <pc:docMk/>
            <pc:sldMk cId="740031718" sldId="430"/>
            <ac:spMk id="5" creationId="{3A5F1202-3671-0E32-8337-44CDFB5CB461}"/>
          </ac:spMkLst>
        </pc:spChg>
        <pc:grpChg chg="add del">
          <ac:chgData name="Don Miller" userId="5a1d1ba6-770b-4102-8af2-10185208f630" providerId="ADAL" clId="{07A84684-B587-49A2-AC8D-4C8CC3727111}" dt="2024-01-28T19:59:47.787" v="4748" actId="478"/>
          <ac:grpSpMkLst>
            <pc:docMk/>
            <pc:sldMk cId="740031718" sldId="430"/>
            <ac:grpSpMk id="9" creationId="{530A79C7-5FEB-6EB2-7AF5-511C9AA71622}"/>
          </ac:grpSpMkLst>
        </pc:grpChg>
        <pc:picChg chg="add mod">
          <ac:chgData name="Don Miller" userId="5a1d1ba6-770b-4102-8af2-10185208f630" providerId="ADAL" clId="{07A84684-B587-49A2-AC8D-4C8CC3727111}" dt="2024-01-28T20:01:38.728" v="4760" actId="692"/>
          <ac:picMkLst>
            <pc:docMk/>
            <pc:sldMk cId="740031718" sldId="430"/>
            <ac:picMk id="3" creationId="{232BBE7A-E9A0-8048-44C3-04B1029B0A8A}"/>
          </ac:picMkLst>
        </pc:picChg>
        <pc:picChg chg="add mod">
          <ac:chgData name="Don Miller" userId="5a1d1ba6-770b-4102-8af2-10185208f630" providerId="ADAL" clId="{07A84684-B587-49A2-AC8D-4C8CC3727111}" dt="2024-01-28T20:02:01.594" v="4773" actId="1038"/>
          <ac:picMkLst>
            <pc:docMk/>
            <pc:sldMk cId="740031718" sldId="430"/>
            <ac:picMk id="10" creationId="{2B705B4E-349C-A63A-1CA0-492827738B29}"/>
          </ac:picMkLst>
        </pc:picChg>
        <pc:picChg chg="add mod">
          <ac:chgData name="Don Miller" userId="5a1d1ba6-770b-4102-8af2-10185208f630" providerId="ADAL" clId="{07A84684-B587-49A2-AC8D-4C8CC3727111}" dt="2024-01-28T20:02:52.347" v="4786" actId="1035"/>
          <ac:picMkLst>
            <pc:docMk/>
            <pc:sldMk cId="740031718" sldId="430"/>
            <ac:picMk id="12" creationId="{3C2AE968-3C6D-6A9B-3C3D-B68669574EEE}"/>
          </ac:picMkLst>
        </pc:picChg>
        <pc:picChg chg="add mod">
          <ac:chgData name="Don Miller" userId="5a1d1ba6-770b-4102-8af2-10185208f630" providerId="ADAL" clId="{07A84684-B587-49A2-AC8D-4C8CC3727111}" dt="2024-01-28T20:03:44.195" v="4805" actId="1037"/>
          <ac:picMkLst>
            <pc:docMk/>
            <pc:sldMk cId="740031718" sldId="430"/>
            <ac:picMk id="14" creationId="{872E7348-13BA-34EF-2041-887B32F81694}"/>
          </ac:picMkLst>
        </pc:picChg>
        <pc:picChg chg="add mod">
          <ac:chgData name="Don Miller" userId="5a1d1ba6-770b-4102-8af2-10185208f630" providerId="ADAL" clId="{07A84684-B587-49A2-AC8D-4C8CC3727111}" dt="2024-01-28T20:04:46.115" v="4818" actId="1038"/>
          <ac:picMkLst>
            <pc:docMk/>
            <pc:sldMk cId="740031718" sldId="430"/>
            <ac:picMk id="16" creationId="{A6C0195C-BF46-BAA9-81F7-EA0498D99045}"/>
          </ac:picMkLst>
        </pc:picChg>
        <pc:picChg chg="add mod">
          <ac:chgData name="Don Miller" userId="5a1d1ba6-770b-4102-8af2-10185208f630" providerId="ADAL" clId="{07A84684-B587-49A2-AC8D-4C8CC3727111}" dt="2024-01-28T20:05:42.051" v="4832" actId="14100"/>
          <ac:picMkLst>
            <pc:docMk/>
            <pc:sldMk cId="740031718" sldId="430"/>
            <ac:picMk id="18" creationId="{D44F40EF-C84C-57A0-70C8-61FFD74EA945}"/>
          </ac:picMkLst>
        </pc:picChg>
        <pc:picChg chg="add mod">
          <ac:chgData name="Don Miller" userId="5a1d1ba6-770b-4102-8af2-10185208f630" providerId="ADAL" clId="{07A84684-B587-49A2-AC8D-4C8CC3727111}" dt="2024-01-28T20:06:56.628" v="4849" actId="14100"/>
          <ac:picMkLst>
            <pc:docMk/>
            <pc:sldMk cId="740031718" sldId="430"/>
            <ac:picMk id="20" creationId="{42F93031-A5E4-8633-679C-1A6EF50FCA94}"/>
          </ac:picMkLst>
        </pc:picChg>
        <pc:picChg chg="add mod">
          <ac:chgData name="Don Miller" userId="5a1d1ba6-770b-4102-8af2-10185208f630" providerId="ADAL" clId="{07A84684-B587-49A2-AC8D-4C8CC3727111}" dt="2024-01-28T20:07:40.401" v="4861" actId="1037"/>
          <ac:picMkLst>
            <pc:docMk/>
            <pc:sldMk cId="740031718" sldId="430"/>
            <ac:picMk id="22" creationId="{9A9C9AB4-D888-5B5D-D0C9-F99FD8E109F7}"/>
          </ac:picMkLst>
        </pc:picChg>
        <pc:picChg chg="add mod">
          <ac:chgData name="Don Miller" userId="5a1d1ba6-770b-4102-8af2-10185208f630" providerId="ADAL" clId="{07A84684-B587-49A2-AC8D-4C8CC3727111}" dt="2024-01-28T20:08:22.635" v="4873" actId="1037"/>
          <ac:picMkLst>
            <pc:docMk/>
            <pc:sldMk cId="740031718" sldId="430"/>
            <ac:picMk id="24" creationId="{C84187F2-227A-3910-4E37-C8DCA3A522DA}"/>
          </ac:picMkLst>
        </pc:picChg>
        <pc:picChg chg="add mod">
          <ac:chgData name="Don Miller" userId="5a1d1ba6-770b-4102-8af2-10185208f630" providerId="ADAL" clId="{07A84684-B587-49A2-AC8D-4C8CC3727111}" dt="2024-01-28T20:09:14.924" v="4893" actId="1038"/>
          <ac:picMkLst>
            <pc:docMk/>
            <pc:sldMk cId="740031718" sldId="430"/>
            <ac:picMk id="26" creationId="{2B3601BC-699B-40A7-1DC0-BFC44A8C6612}"/>
          </ac:picMkLst>
        </pc:picChg>
        <pc:picChg chg="add mod">
          <ac:chgData name="Don Miller" userId="5a1d1ba6-770b-4102-8af2-10185208f630" providerId="ADAL" clId="{07A84684-B587-49A2-AC8D-4C8CC3727111}" dt="2024-01-28T20:10:03.605" v="4901" actId="692"/>
          <ac:picMkLst>
            <pc:docMk/>
            <pc:sldMk cId="740031718" sldId="430"/>
            <ac:picMk id="28" creationId="{725409DE-4489-2B15-5317-7A6D8A7541B8}"/>
          </ac:picMkLst>
        </pc:picChg>
      </pc:sldChg>
      <pc:sldChg chg="addSp delSp modSp add mod modAnim">
        <pc:chgData name="Don Miller" userId="5a1d1ba6-770b-4102-8af2-10185208f630" providerId="ADAL" clId="{07A84684-B587-49A2-AC8D-4C8CC3727111}" dt="2024-01-28T20:15:23.898" v="4975"/>
        <pc:sldMkLst>
          <pc:docMk/>
          <pc:sldMk cId="1070831684" sldId="431"/>
        </pc:sldMkLst>
        <pc:spChg chg="mod">
          <ac:chgData name="Don Miller" userId="5a1d1ba6-770b-4102-8af2-10185208f630" providerId="ADAL" clId="{07A84684-B587-49A2-AC8D-4C8CC3727111}" dt="2024-01-28T20:14:24.678" v="4973" actId="20577"/>
          <ac:spMkLst>
            <pc:docMk/>
            <pc:sldMk cId="1070831684" sldId="431"/>
            <ac:spMk id="5" creationId="{3A5F1202-3671-0E32-8337-44CDFB5CB461}"/>
          </ac:spMkLst>
        </pc:spChg>
        <pc:picChg chg="del">
          <ac:chgData name="Don Miller" userId="5a1d1ba6-770b-4102-8af2-10185208f630" providerId="ADAL" clId="{07A84684-B587-49A2-AC8D-4C8CC3727111}" dt="2024-01-28T20:11:10.828" v="4911" actId="478"/>
          <ac:picMkLst>
            <pc:docMk/>
            <pc:sldMk cId="1070831684" sldId="431"/>
            <ac:picMk id="3" creationId="{232BBE7A-E9A0-8048-44C3-04B1029B0A8A}"/>
          </ac:picMkLst>
        </pc:picChg>
        <pc:picChg chg="add mod ord">
          <ac:chgData name="Don Miller" userId="5a1d1ba6-770b-4102-8af2-10185208f630" providerId="ADAL" clId="{07A84684-B587-49A2-AC8D-4C8CC3727111}" dt="2024-01-28T20:11:23.128" v="4918" actId="167"/>
          <ac:picMkLst>
            <pc:docMk/>
            <pc:sldMk cId="1070831684" sldId="431"/>
            <ac:picMk id="6" creationId="{83BF948D-FC9A-C0C2-12C6-CFFD1A8BD2A0}"/>
          </ac:picMkLst>
        </pc:picChg>
        <pc:picChg chg="del">
          <ac:chgData name="Don Miller" userId="5a1d1ba6-770b-4102-8af2-10185208f630" providerId="ADAL" clId="{07A84684-B587-49A2-AC8D-4C8CC3727111}" dt="2024-01-28T20:11:10.272" v="4910" actId="478"/>
          <ac:picMkLst>
            <pc:docMk/>
            <pc:sldMk cId="1070831684" sldId="431"/>
            <ac:picMk id="10" creationId="{2B705B4E-349C-A63A-1CA0-492827738B29}"/>
          </ac:picMkLst>
        </pc:picChg>
        <pc:picChg chg="del">
          <ac:chgData name="Don Miller" userId="5a1d1ba6-770b-4102-8af2-10185208f630" providerId="ADAL" clId="{07A84684-B587-49A2-AC8D-4C8CC3727111}" dt="2024-01-28T20:11:09.420" v="4909" actId="478"/>
          <ac:picMkLst>
            <pc:docMk/>
            <pc:sldMk cId="1070831684" sldId="431"/>
            <ac:picMk id="12" creationId="{3C2AE968-3C6D-6A9B-3C3D-B68669574EEE}"/>
          </ac:picMkLst>
        </pc:picChg>
        <pc:picChg chg="del">
          <ac:chgData name="Don Miller" userId="5a1d1ba6-770b-4102-8af2-10185208f630" providerId="ADAL" clId="{07A84684-B587-49A2-AC8D-4C8CC3727111}" dt="2024-01-28T20:11:11.885" v="4912" actId="478"/>
          <ac:picMkLst>
            <pc:docMk/>
            <pc:sldMk cId="1070831684" sldId="431"/>
            <ac:picMk id="14" creationId="{872E7348-13BA-34EF-2041-887B32F81694}"/>
          </ac:picMkLst>
        </pc:picChg>
        <pc:picChg chg="del">
          <ac:chgData name="Don Miller" userId="5a1d1ba6-770b-4102-8af2-10185208f630" providerId="ADAL" clId="{07A84684-B587-49A2-AC8D-4C8CC3727111}" dt="2024-01-28T20:11:14.477" v="4915" actId="478"/>
          <ac:picMkLst>
            <pc:docMk/>
            <pc:sldMk cId="1070831684" sldId="431"/>
            <ac:picMk id="16" creationId="{A6C0195C-BF46-BAA9-81F7-EA0498D99045}"/>
          </ac:picMkLst>
        </pc:picChg>
        <pc:picChg chg="del">
          <ac:chgData name="Don Miller" userId="5a1d1ba6-770b-4102-8af2-10185208f630" providerId="ADAL" clId="{07A84684-B587-49A2-AC8D-4C8CC3727111}" dt="2024-01-28T20:11:13.676" v="4914" actId="478"/>
          <ac:picMkLst>
            <pc:docMk/>
            <pc:sldMk cId="1070831684" sldId="431"/>
            <ac:picMk id="18" creationId="{D44F40EF-C84C-57A0-70C8-61FFD74EA945}"/>
          </ac:picMkLst>
        </pc:picChg>
        <pc:picChg chg="del">
          <ac:chgData name="Don Miller" userId="5a1d1ba6-770b-4102-8af2-10185208f630" providerId="ADAL" clId="{07A84684-B587-49A2-AC8D-4C8CC3727111}" dt="2024-01-28T20:11:12.616" v="4913" actId="478"/>
          <ac:picMkLst>
            <pc:docMk/>
            <pc:sldMk cId="1070831684" sldId="431"/>
            <ac:picMk id="20" creationId="{42F93031-A5E4-8633-679C-1A6EF50FCA94}"/>
          </ac:picMkLst>
        </pc:picChg>
        <pc:picChg chg="del">
          <ac:chgData name="Don Miller" userId="5a1d1ba6-770b-4102-8af2-10185208f630" providerId="ADAL" clId="{07A84684-B587-49A2-AC8D-4C8CC3727111}" dt="2024-01-28T20:11:15.644" v="4916" actId="478"/>
          <ac:picMkLst>
            <pc:docMk/>
            <pc:sldMk cId="1070831684" sldId="431"/>
            <ac:picMk id="22" creationId="{9A9C9AB4-D888-5B5D-D0C9-F99FD8E109F7}"/>
          </ac:picMkLst>
        </pc:picChg>
        <pc:picChg chg="del">
          <ac:chgData name="Don Miller" userId="5a1d1ba6-770b-4102-8af2-10185208f630" providerId="ADAL" clId="{07A84684-B587-49A2-AC8D-4C8CC3727111}" dt="2024-01-28T20:11:16.812" v="4917" actId="478"/>
          <ac:picMkLst>
            <pc:docMk/>
            <pc:sldMk cId="1070831684" sldId="431"/>
            <ac:picMk id="24" creationId="{C84187F2-227A-3910-4E37-C8DCA3A522DA}"/>
          </ac:picMkLst>
        </pc:picChg>
        <pc:picChg chg="del">
          <ac:chgData name="Don Miller" userId="5a1d1ba6-770b-4102-8af2-10185208f630" providerId="ADAL" clId="{07A84684-B587-49A2-AC8D-4C8CC3727111}" dt="2024-01-28T20:11:27.092" v="4920" actId="478"/>
          <ac:picMkLst>
            <pc:docMk/>
            <pc:sldMk cId="1070831684" sldId="431"/>
            <ac:picMk id="26" creationId="{2B3601BC-699B-40A7-1DC0-BFC44A8C6612}"/>
          </ac:picMkLst>
        </pc:picChg>
        <pc:picChg chg="del">
          <ac:chgData name="Don Miller" userId="5a1d1ba6-770b-4102-8af2-10185208f630" providerId="ADAL" clId="{07A84684-B587-49A2-AC8D-4C8CC3727111}" dt="2024-01-28T20:11:25.908" v="4919" actId="478"/>
          <ac:picMkLst>
            <pc:docMk/>
            <pc:sldMk cId="1070831684" sldId="431"/>
            <ac:picMk id="28" creationId="{725409DE-4489-2B15-5317-7A6D8A7541B8}"/>
          </ac:picMkLst>
        </pc:picChg>
      </pc:sldChg>
      <pc:sldChg chg="addSp delSp modSp add mod ord delAnim modAnim modNotesTx">
        <pc:chgData name="Don Miller" userId="5a1d1ba6-770b-4102-8af2-10185208f630" providerId="ADAL" clId="{07A84684-B587-49A2-AC8D-4C8CC3727111}" dt="2024-01-29T16:41:57.094" v="5155"/>
        <pc:sldMkLst>
          <pc:docMk/>
          <pc:sldMk cId="110783472" sldId="432"/>
        </pc:sldMkLst>
        <pc:spChg chg="mod">
          <ac:chgData name="Don Miller" userId="5a1d1ba6-770b-4102-8af2-10185208f630" providerId="ADAL" clId="{07A84684-B587-49A2-AC8D-4C8CC3727111}" dt="2024-01-29T16:38:58.726" v="5096" actId="20577"/>
          <ac:spMkLst>
            <pc:docMk/>
            <pc:sldMk cId="110783472" sldId="432"/>
            <ac:spMk id="2" creationId="{5F138AC2-8045-A03A-75E0-E5BABE428E2A}"/>
          </ac:spMkLst>
        </pc:spChg>
        <pc:spChg chg="mod">
          <ac:chgData name="Don Miller" userId="5a1d1ba6-770b-4102-8af2-10185208f630" providerId="ADAL" clId="{07A84684-B587-49A2-AC8D-4C8CC3727111}" dt="2024-01-29T16:39:07.046" v="5097" actId="1076"/>
          <ac:spMkLst>
            <pc:docMk/>
            <pc:sldMk cId="110783472" sldId="432"/>
            <ac:spMk id="11" creationId="{1C4E1C11-DC42-7531-BFE3-99CC5D4E3022}"/>
          </ac:spMkLst>
        </pc:spChg>
        <pc:grpChg chg="del">
          <ac:chgData name="Don Miller" userId="5a1d1ba6-770b-4102-8af2-10185208f630" providerId="ADAL" clId="{07A84684-B587-49A2-AC8D-4C8CC3727111}" dt="2024-01-29T16:31:30.800" v="5055" actId="21"/>
          <ac:grpSpMkLst>
            <pc:docMk/>
            <pc:sldMk cId="110783472" sldId="432"/>
            <ac:grpSpMk id="6" creationId="{E8C2611F-A434-963E-A729-93CE745D236F}"/>
          </ac:grpSpMkLst>
        </pc:grpChg>
        <pc:grpChg chg="add mod">
          <ac:chgData name="Don Miller" userId="5a1d1ba6-770b-4102-8af2-10185208f630" providerId="ADAL" clId="{07A84684-B587-49A2-AC8D-4C8CC3727111}" dt="2024-01-29T16:39:07.046" v="5097" actId="1076"/>
          <ac:grpSpMkLst>
            <pc:docMk/>
            <pc:sldMk cId="110783472" sldId="432"/>
            <ac:grpSpMk id="9" creationId="{8C33456D-A7A2-B9AD-742D-3F279A90B389}"/>
          </ac:grpSpMkLst>
        </pc:grpChg>
        <pc:graphicFrameChg chg="add mod">
          <ac:chgData name="Don Miller" userId="5a1d1ba6-770b-4102-8af2-10185208f630" providerId="ADAL" clId="{07A84684-B587-49A2-AC8D-4C8CC3727111}" dt="2024-01-29T16:41:57.094" v="5155"/>
          <ac:graphicFrameMkLst>
            <pc:docMk/>
            <pc:sldMk cId="110783472" sldId="432"/>
            <ac:graphicFrameMk id="3" creationId="{18EE7443-1290-4E1A-ADE1-AFE59CF20E30}"/>
          </ac:graphicFrameMkLst>
        </pc:graphicFrameChg>
        <pc:graphicFrameChg chg="del">
          <ac:chgData name="Don Miller" userId="5a1d1ba6-770b-4102-8af2-10185208f630" providerId="ADAL" clId="{07A84684-B587-49A2-AC8D-4C8CC3727111}" dt="2024-01-29T16:31:36.920" v="5056" actId="478"/>
          <ac:graphicFrameMkLst>
            <pc:docMk/>
            <pc:sldMk cId="110783472" sldId="432"/>
            <ac:graphicFrameMk id="5" creationId="{C08AFDBB-EA37-E12F-5147-2B774D2F7CAF}"/>
          </ac:graphicFrameMkLst>
        </pc:graphicFrameChg>
        <pc:cxnChg chg="mod">
          <ac:chgData name="Don Miller" userId="5a1d1ba6-770b-4102-8af2-10185208f630" providerId="ADAL" clId="{07A84684-B587-49A2-AC8D-4C8CC3727111}" dt="2024-01-29T16:39:07.046" v="5097" actId="1076"/>
          <ac:cxnSpMkLst>
            <pc:docMk/>
            <pc:sldMk cId="110783472" sldId="432"/>
            <ac:cxnSpMk id="10" creationId="{BEF1C4EE-70F4-5A51-A32C-E6E2FD5D2703}"/>
          </ac:cxnSpMkLst>
        </pc:cxnChg>
      </pc:sldChg>
      <pc:sldChg chg="addSp delSp modSp add mod modAnim">
        <pc:chgData name="Don Miller" userId="5a1d1ba6-770b-4102-8af2-10185208f630" providerId="ADAL" clId="{07A84684-B587-49A2-AC8D-4C8CC3727111}" dt="2024-01-29T16:41:46.065" v="5154"/>
        <pc:sldMkLst>
          <pc:docMk/>
          <pc:sldMk cId="2601130756" sldId="433"/>
        </pc:sldMkLst>
        <pc:spChg chg="mod">
          <ac:chgData name="Don Miller" userId="5a1d1ba6-770b-4102-8af2-10185208f630" providerId="ADAL" clId="{07A84684-B587-49A2-AC8D-4C8CC3727111}" dt="2024-01-29T16:40:24.089" v="5138" actId="20577"/>
          <ac:spMkLst>
            <pc:docMk/>
            <pc:sldMk cId="2601130756" sldId="433"/>
            <ac:spMk id="2" creationId="{5F138AC2-8045-A03A-75E0-E5BABE428E2A}"/>
          </ac:spMkLst>
        </pc:spChg>
        <pc:spChg chg="mod">
          <ac:chgData name="Don Miller" userId="5a1d1ba6-770b-4102-8af2-10185208f630" providerId="ADAL" clId="{07A84684-B587-49A2-AC8D-4C8CC3727111}" dt="2024-01-29T16:40:41.602" v="5147" actId="1035"/>
          <ac:spMkLst>
            <pc:docMk/>
            <pc:sldMk cId="2601130756" sldId="433"/>
            <ac:spMk id="8" creationId="{92AF5AE6-4E68-EFD6-063F-D691292A526C}"/>
          </ac:spMkLst>
        </pc:spChg>
        <pc:grpChg chg="add mod">
          <ac:chgData name="Don Miller" userId="5a1d1ba6-770b-4102-8af2-10185208f630" providerId="ADAL" clId="{07A84684-B587-49A2-AC8D-4C8CC3727111}" dt="2024-01-29T16:40:41.602" v="5147" actId="1035"/>
          <ac:grpSpMkLst>
            <pc:docMk/>
            <pc:sldMk cId="2601130756" sldId="433"/>
            <ac:grpSpMk id="6" creationId="{E8C2611F-A434-963E-A729-93CE745D236F}"/>
          </ac:grpSpMkLst>
        </pc:grpChg>
        <pc:graphicFrameChg chg="del">
          <ac:chgData name="Don Miller" userId="5a1d1ba6-770b-4102-8af2-10185208f630" providerId="ADAL" clId="{07A84684-B587-49A2-AC8D-4C8CC3727111}" dt="2024-01-29T16:35:00.808" v="5077" actId="478"/>
          <ac:graphicFrameMkLst>
            <pc:docMk/>
            <pc:sldMk cId="2601130756" sldId="433"/>
            <ac:graphicFrameMk id="3" creationId="{18EE7443-1290-4E1A-ADE1-AFE59CF20E30}"/>
          </ac:graphicFrameMkLst>
        </pc:graphicFrameChg>
        <pc:graphicFrameChg chg="add mod">
          <ac:chgData name="Don Miller" userId="5a1d1ba6-770b-4102-8af2-10185208f630" providerId="ADAL" clId="{07A84684-B587-49A2-AC8D-4C8CC3727111}" dt="2024-01-29T16:41:46.065" v="5154"/>
          <ac:graphicFrameMkLst>
            <pc:docMk/>
            <pc:sldMk cId="2601130756" sldId="433"/>
            <ac:graphicFrameMk id="5" creationId="{CB99768E-2519-4D14-829C-1331A505EDA4}"/>
          </ac:graphicFrameMkLst>
        </pc:graphicFrameChg>
        <pc:cxnChg chg="mod">
          <ac:chgData name="Don Miller" userId="5a1d1ba6-770b-4102-8af2-10185208f630" providerId="ADAL" clId="{07A84684-B587-49A2-AC8D-4C8CC3727111}" dt="2024-01-29T16:40:41.602" v="5147" actId="1035"/>
          <ac:cxnSpMkLst>
            <pc:docMk/>
            <pc:sldMk cId="2601130756" sldId="433"/>
            <ac:cxnSpMk id="7" creationId="{FEB35BA6-DB6D-84C9-2CED-3CB3630FF02E}"/>
          </ac:cxnSpMkLst>
        </pc:cxnChg>
      </pc:sldChg>
      <pc:sldChg chg="modSp new mod">
        <pc:chgData name="Don Miller" userId="5a1d1ba6-770b-4102-8af2-10185208f630" providerId="ADAL" clId="{07A84684-B587-49A2-AC8D-4C8CC3727111}" dt="2024-01-29T16:57:50.366" v="5168" actId="255"/>
        <pc:sldMkLst>
          <pc:docMk/>
          <pc:sldMk cId="3896337333" sldId="434"/>
        </pc:sldMkLst>
        <pc:spChg chg="mod">
          <ac:chgData name="Don Miller" userId="5a1d1ba6-770b-4102-8af2-10185208f630" providerId="ADAL" clId="{07A84684-B587-49A2-AC8D-4C8CC3727111}" dt="2024-01-29T16:57:50.366" v="5168" actId="255"/>
          <ac:spMkLst>
            <pc:docMk/>
            <pc:sldMk cId="3896337333" sldId="434"/>
            <ac:spMk id="3" creationId="{B35C0C95-3BF3-0B6D-FD6C-9B84CE36AF23}"/>
          </ac:spMkLst>
        </pc:spChg>
      </pc:sldChg>
    </pc:docChg>
  </pc:docChgLst>
  <pc:docChgLst>
    <pc:chgData name="Don Miller" userId="5a1d1ba6-770b-4102-8af2-10185208f630" providerId="ADAL" clId="{31B9C720-BD16-463A-B802-7CE0493E1128}"/>
    <pc:docChg chg="custSel addSld modSld">
      <pc:chgData name="Don Miller" userId="5a1d1ba6-770b-4102-8af2-10185208f630" providerId="ADAL" clId="{31B9C720-BD16-463A-B802-7CE0493E1128}" dt="2024-02-09T15:52:42.070" v="6" actId="931"/>
      <pc:docMkLst>
        <pc:docMk/>
      </pc:docMkLst>
      <pc:sldChg chg="addSp delSp modSp">
        <pc:chgData name="Don Miller" userId="5a1d1ba6-770b-4102-8af2-10185208f630" providerId="ADAL" clId="{31B9C720-BD16-463A-B802-7CE0493E1128}" dt="2024-02-09T15:52:42.070" v="6" actId="931"/>
        <pc:sldMkLst>
          <pc:docMk/>
          <pc:sldMk cId="608759946" sldId="364"/>
        </pc:sldMkLst>
        <pc:spChg chg="del">
          <ac:chgData name="Don Miller" userId="5a1d1ba6-770b-4102-8af2-10185208f630" providerId="ADAL" clId="{31B9C720-BD16-463A-B802-7CE0493E1128}" dt="2024-02-09T15:52:42.070" v="6" actId="931"/>
          <ac:spMkLst>
            <pc:docMk/>
            <pc:sldMk cId="608759946" sldId="364"/>
            <ac:spMk id="4" creationId="{6ACE53F4-0F00-B03A-9D1F-C04794E4255D}"/>
          </ac:spMkLst>
        </pc:spChg>
        <pc:picChg chg="add mod">
          <ac:chgData name="Don Miller" userId="5a1d1ba6-770b-4102-8af2-10185208f630" providerId="ADAL" clId="{31B9C720-BD16-463A-B802-7CE0493E1128}" dt="2024-02-09T15:52:42.070" v="6" actId="931"/>
          <ac:picMkLst>
            <pc:docMk/>
            <pc:sldMk cId="608759946" sldId="364"/>
            <ac:picMk id="3" creationId="{CD76ADBA-BA27-7A84-EF50-5F2FC70A5F24}"/>
          </ac:picMkLst>
        </pc:picChg>
      </pc:sldChg>
      <pc:sldChg chg="delSp add mod delAnim">
        <pc:chgData name="Don Miller" userId="5a1d1ba6-770b-4102-8af2-10185208f630" providerId="ADAL" clId="{31B9C720-BD16-463A-B802-7CE0493E1128}" dt="2024-02-09T15:50:45.129" v="5" actId="478"/>
        <pc:sldMkLst>
          <pc:docMk/>
          <pc:sldMk cId="347859992" sldId="441"/>
        </pc:sldMkLst>
        <pc:spChg chg="del">
          <ac:chgData name="Don Miller" userId="5a1d1ba6-770b-4102-8af2-10185208f630" providerId="ADAL" clId="{31B9C720-BD16-463A-B802-7CE0493E1128}" dt="2024-02-09T15:50:38.330" v="2" actId="478"/>
          <ac:spMkLst>
            <pc:docMk/>
            <pc:sldMk cId="347859992" sldId="441"/>
            <ac:spMk id="21" creationId="{AE583311-C036-C4EE-4535-90B142A800A1}"/>
          </ac:spMkLst>
        </pc:spChg>
        <pc:spChg chg="del">
          <ac:chgData name="Don Miller" userId="5a1d1ba6-770b-4102-8af2-10185208f630" providerId="ADAL" clId="{31B9C720-BD16-463A-B802-7CE0493E1128}" dt="2024-02-09T15:50:36.380" v="1" actId="478"/>
          <ac:spMkLst>
            <pc:docMk/>
            <pc:sldMk cId="347859992" sldId="441"/>
            <ac:spMk id="22" creationId="{0CA7CB29-819A-101D-40E5-47019EAA3ADE}"/>
          </ac:spMkLst>
        </pc:spChg>
        <pc:spChg chg="del">
          <ac:chgData name="Don Miller" userId="5a1d1ba6-770b-4102-8af2-10185208f630" providerId="ADAL" clId="{31B9C720-BD16-463A-B802-7CE0493E1128}" dt="2024-02-09T15:50:40.735" v="3" actId="478"/>
          <ac:spMkLst>
            <pc:docMk/>
            <pc:sldMk cId="347859992" sldId="441"/>
            <ac:spMk id="23" creationId="{448BF225-6DB8-879C-CD82-A100CE540D37}"/>
          </ac:spMkLst>
        </pc:spChg>
        <pc:spChg chg="del">
          <ac:chgData name="Don Miller" userId="5a1d1ba6-770b-4102-8af2-10185208f630" providerId="ADAL" clId="{31B9C720-BD16-463A-B802-7CE0493E1128}" dt="2024-02-09T15:50:43.131" v="4" actId="478"/>
          <ac:spMkLst>
            <pc:docMk/>
            <pc:sldMk cId="347859992" sldId="441"/>
            <ac:spMk id="24" creationId="{19B65832-DC7A-26FB-3F89-A8B92AA47A3E}"/>
          </ac:spMkLst>
        </pc:spChg>
        <pc:spChg chg="del">
          <ac:chgData name="Don Miller" userId="5a1d1ba6-770b-4102-8af2-10185208f630" providerId="ADAL" clId="{31B9C720-BD16-463A-B802-7CE0493E1128}" dt="2024-02-09T15:50:45.129" v="5" actId="478"/>
          <ac:spMkLst>
            <pc:docMk/>
            <pc:sldMk cId="347859992" sldId="441"/>
            <ac:spMk id="25" creationId="{8CB1A97F-A8BD-24C8-31C1-5BAFF546EA0E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constellationhbs-my.sharepoint.com/personal/dmiller_constellationdealer_com/Documents/Consulting/Projects/IDSAnalytics/Presentations/2024/User%20Conference/Graph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constellationhbs-my.sharepoint.com/personal/dmiller_constellationdealer_com/Documents/Consulting/Projects/IDSAnalytics/Presentations/2024/User%20Conference/Graph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constellationhbs-my.sharepoint.com/personal/dmiller_constellationdealer_com/Documents/Consulting/Projects/IDSAnalytics/Presentations/2024/User%20Conference/Graph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constellationhbs-my.sharepoint.com/personal/dmiller_constellationdealer_com/Documents/Consulting/Projects/IDSAnalytics/Presentations/2024/User%20Conference/Graph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constellationhbs-my.sharepoint.com/personal/dmiller_constellationdealer_com/Documents/Consulting/Projects/IDSAnalytics/Presentations/2024/User%20Conference/Graph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constellationhbs-my.sharepoint.com/personal/dmiller_constellationdealer_com/Documents/Consulting/Projects/IDSAnalytics/Presentations/2024/User%20Conference/Graph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constellationhbs-my.sharepoint.com/personal/dmiller_constellationdealer_com/Documents/Consulting/Projects/IDSAnalytics/Presentations/2024/User%20Conference/Graph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b="1">
                <a:solidFill>
                  <a:sysClr val="windowText" lastClr="000000"/>
                </a:solidFill>
              </a:rPr>
              <a:t>Repair Event Cycle Time (Days)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6414522171498223"/>
          <c:w val="1"/>
          <c:h val="0.628709302591577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'[Graphs.xlsx]Repair Event Cycle Time (days)'!$B$1</c:f>
              <c:strCache>
                <c:ptCount val="1"/>
                <c:pt idx="0">
                  <c:v>RECT Days (All)</c:v>
                </c:pt>
              </c:strCache>
            </c:strRef>
          </c:tx>
          <c:spPr>
            <a:solidFill>
              <a:srgbClr val="1F4E79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'[Graphs.xlsx]Repair Event Cycle Time (days)'!$A$2:$A$7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'[Graphs.xlsx]Repair Event Cycle Time (days)'!$B$2:$B$7</c:f>
              <c:numCache>
                <c:formatCode>General</c:formatCode>
                <c:ptCount val="6"/>
                <c:pt idx="0">
                  <c:v>26.35</c:v>
                </c:pt>
                <c:pt idx="1">
                  <c:v>26.94</c:v>
                </c:pt>
                <c:pt idx="2">
                  <c:v>28.84</c:v>
                </c:pt>
                <c:pt idx="3">
                  <c:v>35.6</c:v>
                </c:pt>
                <c:pt idx="4">
                  <c:v>41.1</c:v>
                </c:pt>
                <c:pt idx="5">
                  <c:v>37.29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DF-41AC-AB0B-F8FDFD79DB27}"/>
            </c:ext>
          </c:extLst>
        </c:ser>
        <c:ser>
          <c:idx val="1"/>
          <c:order val="1"/>
          <c:tx>
            <c:strRef>
              <c:f>'[Graphs.xlsx]Repair Event Cycle Time (days)'!$C$1</c:f>
              <c:strCache>
                <c:ptCount val="1"/>
                <c:pt idx="0">
                  <c:v>Warranty Coverage</c:v>
                </c:pt>
              </c:strCache>
            </c:strRef>
          </c:tx>
          <c:spPr>
            <a:solidFill>
              <a:srgbClr val="588725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'[Graphs.xlsx]Repair Event Cycle Time (days)'!$A$2:$A$7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'[Graphs.xlsx]Repair Event Cycle Time (days)'!$C$2:$C$7</c:f>
              <c:numCache>
                <c:formatCode>General</c:formatCode>
                <c:ptCount val="6"/>
                <c:pt idx="0">
                  <c:v>36.25</c:v>
                </c:pt>
                <c:pt idx="1">
                  <c:v>37.630000000000003</c:v>
                </c:pt>
                <c:pt idx="2">
                  <c:v>40.909999999999997</c:v>
                </c:pt>
                <c:pt idx="3">
                  <c:v>49.38</c:v>
                </c:pt>
                <c:pt idx="4">
                  <c:v>56.35</c:v>
                </c:pt>
                <c:pt idx="5">
                  <c:v>53.63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DF-41AC-AB0B-F8FDFD79DB27}"/>
            </c:ext>
          </c:extLst>
        </c:ser>
        <c:ser>
          <c:idx val="2"/>
          <c:order val="2"/>
          <c:tx>
            <c:strRef>
              <c:f>'[Graphs.xlsx]Repair Event Cycle Time (days)'!$D$1</c:f>
              <c:strCache>
                <c:ptCount val="1"/>
                <c:pt idx="0">
                  <c:v>Out-Of-Stock Parts </c:v>
                </c:pt>
              </c:strCache>
            </c:strRef>
          </c:tx>
          <c:spPr>
            <a:solidFill>
              <a:srgbClr val="B91F23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'[Graphs.xlsx]Repair Event Cycle Time (days)'!$A$2:$A$7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'[Graphs.xlsx]Repair Event Cycle Time (days)'!$D$2:$D$7</c:f>
              <c:numCache>
                <c:formatCode>General</c:formatCode>
                <c:ptCount val="6"/>
                <c:pt idx="0">
                  <c:v>52.18</c:v>
                </c:pt>
                <c:pt idx="1">
                  <c:v>51.64</c:v>
                </c:pt>
                <c:pt idx="2">
                  <c:v>59.16</c:v>
                </c:pt>
                <c:pt idx="3">
                  <c:v>76.64</c:v>
                </c:pt>
                <c:pt idx="4">
                  <c:v>87.18</c:v>
                </c:pt>
                <c:pt idx="5">
                  <c:v>73.06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DF-41AC-AB0B-F8FDFD79DB2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90011215"/>
        <c:axId val="403601199"/>
      </c:barChart>
      <c:catAx>
        <c:axId val="290011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939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3601199"/>
        <c:crosses val="autoZero"/>
        <c:auto val="1"/>
        <c:lblAlgn val="ctr"/>
        <c:lblOffset val="100"/>
        <c:noMultiLvlLbl val="0"/>
      </c:catAx>
      <c:valAx>
        <c:axId val="403601199"/>
        <c:scaling>
          <c:orientation val="minMax"/>
        </c:scaling>
        <c:delete val="1"/>
        <c:axPos val="l"/>
        <c:majorGridlines>
          <c:spPr>
            <a:ln w="9525" cap="flat" cmpd="sng" algn="ctr">
              <a:gradFill flip="none" rotWithShape="1">
                <a:gsLst>
                  <a:gs pos="0">
                    <a:srgbClr val="7F7F7F">
                      <a:lumMod val="0"/>
                      <a:lumOff val="100000"/>
                    </a:srgbClr>
                  </a:gs>
                  <a:gs pos="35000">
                    <a:srgbClr val="FFFFFF">
                      <a:lumMod val="95000"/>
                    </a:srgbClr>
                  </a:gs>
                  <a:gs pos="60000">
                    <a:srgbClr val="FFFFFF">
                      <a:lumMod val="85000"/>
                    </a:srgbClr>
                  </a:gs>
                </a:gsLst>
                <a:lin ang="5400000" scaled="1"/>
                <a:tileRect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900112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rgbClr val="FFFFFF">
          <a:lumMod val="75000"/>
        </a:srgbClr>
      </a:solidFill>
      <a:round/>
    </a:ln>
    <a:effectLst>
      <a:outerShdw blurRad="292100" dist="139700" dir="2700000" algn="tl" rotWithShape="0">
        <a:prstClr val="black">
          <a:alpha val="65000"/>
        </a:prstClr>
      </a:outerShdw>
      <a:softEdge rad="0"/>
    </a:effectLst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>
                <a:solidFill>
                  <a:sysClr val="windowText" lastClr="000000"/>
                </a:solidFill>
              </a:rPr>
              <a:t>R.E.C.T.</a:t>
            </a:r>
            <a:r>
              <a:rPr lang="en-US" sz="1800" b="1" baseline="0">
                <a:solidFill>
                  <a:sysClr val="windowText" lastClr="000000"/>
                </a:solidFill>
              </a:rPr>
              <a:t> Days by Work Order Type</a:t>
            </a:r>
            <a:endParaRPr lang="en-US" sz="1800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30780625731177663"/>
          <c:w val="1"/>
          <c:h val="0.5850482984181487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'[Graphs.xlsx]Repair Event Cycle Time Types'!$C$1</c:f>
              <c:strCache>
                <c:ptCount val="1"/>
                <c:pt idx="0">
                  <c:v>No Warranty &amp; In Stock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'[Graphs.xlsx]Repair Event Cycle Time Types'!$A$2:$A$7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'[Graphs.xlsx]Repair Event Cycle Time Types'!$C$2:$C$7</c:f>
              <c:numCache>
                <c:formatCode>General</c:formatCode>
                <c:ptCount val="6"/>
                <c:pt idx="0">
                  <c:v>13.36</c:v>
                </c:pt>
                <c:pt idx="1">
                  <c:v>14.16</c:v>
                </c:pt>
                <c:pt idx="2">
                  <c:v>14.99</c:v>
                </c:pt>
                <c:pt idx="3">
                  <c:v>17.45</c:v>
                </c:pt>
                <c:pt idx="4">
                  <c:v>18.149999999999999</c:v>
                </c:pt>
                <c:pt idx="5">
                  <c:v>17.149999999999999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E5-477D-A168-910CB893AE4E}"/>
            </c:ext>
          </c:extLst>
        </c:ser>
        <c:ser>
          <c:idx val="3"/>
          <c:order val="1"/>
          <c:tx>
            <c:strRef>
              <c:f>'[Graphs.xlsx]Repair Event Cycle Time Types'!$E$1</c:f>
              <c:strCache>
                <c:ptCount val="1"/>
                <c:pt idx="0">
                  <c:v>Warranty &amp; In Stock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'[Graphs.xlsx]Repair Event Cycle Time Types'!$A$2:$A$7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'[Graphs.xlsx]Repair Event Cycle Time Types'!$E$2:$E$7</c:f>
              <c:numCache>
                <c:formatCode>General</c:formatCode>
                <c:ptCount val="6"/>
                <c:pt idx="0">
                  <c:v>26.47</c:v>
                </c:pt>
                <c:pt idx="1">
                  <c:v>27.61</c:v>
                </c:pt>
                <c:pt idx="2">
                  <c:v>29.02</c:v>
                </c:pt>
                <c:pt idx="3">
                  <c:v>32.61</c:v>
                </c:pt>
                <c:pt idx="4">
                  <c:v>36.5</c:v>
                </c:pt>
                <c:pt idx="5">
                  <c:v>35.44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E5-477D-A168-910CB893AE4E}"/>
            </c:ext>
          </c:extLst>
        </c:ser>
        <c:ser>
          <c:idx val="2"/>
          <c:order val="2"/>
          <c:tx>
            <c:strRef>
              <c:f>'[Graphs.xlsx]Repair Event Cycle Time Types'!$D$1</c:f>
              <c:strCache>
                <c:ptCount val="1"/>
                <c:pt idx="0">
                  <c:v>No warranty &amp; Out-of-Stock</c:v>
                </c:pt>
              </c:strCache>
            </c:strRef>
          </c:tx>
          <c:spPr>
            <a:solidFill>
              <a:srgbClr val="DF4145">
                <a:lumMod val="50000"/>
              </a:srgb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'[Graphs.xlsx]Repair Event Cycle Time Types'!$A$2:$A$7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'[Graphs.xlsx]Repair Event Cycle Time Types'!$D$2:$D$7</c:f>
              <c:numCache>
                <c:formatCode>General</c:formatCode>
                <c:ptCount val="6"/>
                <c:pt idx="0">
                  <c:v>41.78</c:v>
                </c:pt>
                <c:pt idx="1">
                  <c:v>39.979999999999997</c:v>
                </c:pt>
                <c:pt idx="2">
                  <c:v>45.97</c:v>
                </c:pt>
                <c:pt idx="3">
                  <c:v>58.81</c:v>
                </c:pt>
                <c:pt idx="4">
                  <c:v>63.61</c:v>
                </c:pt>
                <c:pt idx="5">
                  <c:v>55.67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E5-477D-A168-910CB893AE4E}"/>
            </c:ext>
          </c:extLst>
        </c:ser>
        <c:ser>
          <c:idx val="4"/>
          <c:order val="3"/>
          <c:tx>
            <c:strRef>
              <c:f>'[Graphs.xlsx]Repair Event Cycle Time Types'!$F$1</c:f>
              <c:strCache>
                <c:ptCount val="1"/>
                <c:pt idx="0">
                  <c:v>Warranty &amp; Out-of-Stock</c:v>
                </c:pt>
              </c:strCache>
            </c:strRef>
          </c:tx>
          <c:spPr>
            <a:solidFill>
              <a:srgbClr val="DF4145">
                <a:lumMod val="75000"/>
              </a:srgb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'[Graphs.xlsx]Repair Event Cycle Time Types'!$A$2:$A$7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'[Graphs.xlsx]Repair Event Cycle Time Types'!$F$2:$F$7</c:f>
              <c:numCache>
                <c:formatCode>General</c:formatCode>
                <c:ptCount val="6"/>
                <c:pt idx="0">
                  <c:v>59.91</c:v>
                </c:pt>
                <c:pt idx="1">
                  <c:v>61.4</c:v>
                </c:pt>
                <c:pt idx="2">
                  <c:v>70.94</c:v>
                </c:pt>
                <c:pt idx="3">
                  <c:v>89.94</c:v>
                </c:pt>
                <c:pt idx="4">
                  <c:v>103.74</c:v>
                </c:pt>
                <c:pt idx="5">
                  <c:v>87.48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DE5-477D-A168-910CB893AE4E}"/>
            </c:ext>
          </c:extLst>
        </c:ser>
        <c:ser>
          <c:idx val="0"/>
          <c:order val="4"/>
          <c:tx>
            <c:strRef>
              <c:f>'[Graphs.xlsx]Repair Event Cycle Time Types'!$B$1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'[Graphs.xlsx]Repair Event Cycle Time Types'!$A$2:$A$7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'[Graphs.xlsx]Repair Event Cycle Time Types'!$B$2:$B$7</c:f>
              <c:numCache>
                <c:formatCode>General</c:formatCode>
                <c:ptCount val="6"/>
                <c:pt idx="0">
                  <c:v>26.35</c:v>
                </c:pt>
                <c:pt idx="1">
                  <c:v>26.94</c:v>
                </c:pt>
                <c:pt idx="2">
                  <c:v>28.84</c:v>
                </c:pt>
                <c:pt idx="3">
                  <c:v>35.6</c:v>
                </c:pt>
                <c:pt idx="4">
                  <c:v>41.1</c:v>
                </c:pt>
                <c:pt idx="5">
                  <c:v>37.29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DE5-477D-A168-910CB893AE4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766601583"/>
        <c:axId val="859242511"/>
      </c:barChart>
      <c:catAx>
        <c:axId val="7666015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939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9242511"/>
        <c:crosses val="autoZero"/>
        <c:auto val="1"/>
        <c:lblAlgn val="ctr"/>
        <c:lblOffset val="100"/>
        <c:noMultiLvlLbl val="0"/>
      </c:catAx>
      <c:valAx>
        <c:axId val="859242511"/>
        <c:scaling>
          <c:orientation val="minMax"/>
        </c:scaling>
        <c:delete val="1"/>
        <c:axPos val="l"/>
        <c:majorGridlines>
          <c:spPr>
            <a:ln w="9525" cap="flat" cmpd="sng" algn="ctr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666015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"/>
          <c:y val="0.13771816552527921"/>
          <c:w val="0.9979847858000801"/>
          <c:h val="8.94305986469932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rgbClr val="FFFFFF">
          <a:lumMod val="85000"/>
        </a:srgbClr>
      </a:solidFill>
      <a:round/>
    </a:ln>
    <a:effectLst>
      <a:outerShdw blurRad="292100" dist="139700" dir="2700000" algn="tl" rotWithShape="0">
        <a:prstClr val="black">
          <a:alpha val="65000"/>
        </a:prstClr>
      </a:outerShdw>
    </a:effectLst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ysClr val="windowText" lastClr="000000"/>
                </a:solidFill>
              </a:rPr>
              <a:t>Bottleneck Percentage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5565920911417483"/>
          <c:w val="1"/>
          <c:h val="0.642664905473458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'[Graphs.xlsx]PercentOOS, PercentWarr and Per'!$B$1</c:f>
              <c:strCache>
                <c:ptCount val="1"/>
                <c:pt idx="0">
                  <c:v>Out-of-Stock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'[Graphs.xlsx]PercentOOS, PercentWarr and Per'!$A$2:$A$7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'[Graphs.xlsx]PercentOOS, PercentWarr and Per'!$B$2:$B$7</c:f>
              <c:numCache>
                <c:formatCode>0.00%</c:formatCode>
                <c:ptCount val="6"/>
                <c:pt idx="0">
                  <c:v>0.22800000000000001</c:v>
                </c:pt>
                <c:pt idx="1">
                  <c:v>0.23319999999999999</c:v>
                </c:pt>
                <c:pt idx="2">
                  <c:v>0.22009999999999999</c:v>
                </c:pt>
                <c:pt idx="3">
                  <c:v>0.22639999999999999</c:v>
                </c:pt>
                <c:pt idx="4">
                  <c:v>0.2422</c:v>
                </c:pt>
                <c:pt idx="5">
                  <c:v>0.27029999999999998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D3-4D7B-9DC7-30BA91BA9950}"/>
            </c:ext>
          </c:extLst>
        </c:ser>
        <c:ser>
          <c:idx val="1"/>
          <c:order val="1"/>
          <c:tx>
            <c:strRef>
              <c:f>'[Graphs.xlsx]PercentOOS, PercentWarr and Per'!$C$1</c:f>
              <c:strCache>
                <c:ptCount val="1"/>
                <c:pt idx="0">
                  <c:v>Warranty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'[Graphs.xlsx]PercentOOS, PercentWarr and Per'!$A$2:$A$7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'[Graphs.xlsx]PercentOOS, PercentWarr and Per'!$C$2:$C$7</c:f>
              <c:numCache>
                <c:formatCode>0.00%</c:formatCode>
                <c:ptCount val="6"/>
                <c:pt idx="0">
                  <c:v>0.44690000000000002</c:v>
                </c:pt>
                <c:pt idx="1">
                  <c:v>0.42759999999999998</c:v>
                </c:pt>
                <c:pt idx="2">
                  <c:v>0.41</c:v>
                </c:pt>
                <c:pt idx="3">
                  <c:v>0.44309999999999999</c:v>
                </c:pt>
                <c:pt idx="4">
                  <c:v>0.48180000000000001</c:v>
                </c:pt>
                <c:pt idx="5">
                  <c:v>0.4229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D3-4D7B-9DC7-30BA91BA9950}"/>
            </c:ext>
          </c:extLst>
        </c:ser>
        <c:ser>
          <c:idx val="2"/>
          <c:order val="2"/>
          <c:tx>
            <c:strRef>
              <c:f>'[Graphs.xlsx]PercentOOS, PercentWarr and Per'!$D$1</c:f>
              <c:strCache>
                <c:ptCount val="1"/>
                <c:pt idx="0">
                  <c:v>No Warranty &amp; In Stock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'[Graphs.xlsx]PercentOOS, PercentWarr and Per'!$A$2:$A$7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'[Graphs.xlsx]PercentOOS, PercentWarr and Per'!$D$2:$D$7</c:f>
              <c:numCache>
                <c:formatCode>0.00%</c:formatCode>
                <c:ptCount val="6"/>
                <c:pt idx="0">
                  <c:v>0.45579999999999998</c:v>
                </c:pt>
                <c:pt idx="1">
                  <c:v>0.46610000000000001</c:v>
                </c:pt>
                <c:pt idx="2">
                  <c:v>0.48620000000000002</c:v>
                </c:pt>
                <c:pt idx="3">
                  <c:v>0.46010000000000001</c:v>
                </c:pt>
                <c:pt idx="4">
                  <c:v>0.41820000000000002</c:v>
                </c:pt>
                <c:pt idx="5">
                  <c:v>0.4546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9D3-4D7B-9DC7-30BA91BA995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90011215"/>
        <c:axId val="403601199"/>
      </c:barChart>
      <c:catAx>
        <c:axId val="290011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3601199"/>
        <c:crosses val="autoZero"/>
        <c:auto val="1"/>
        <c:lblAlgn val="ctr"/>
        <c:lblOffset val="100"/>
        <c:noMultiLvlLbl val="0"/>
      </c:catAx>
      <c:valAx>
        <c:axId val="403601199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2">
                      <a:lumMod val="50000"/>
                      <a:lumOff val="50000"/>
                      <a:alpha val="18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2900112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bg1">
          <a:lumMod val="85000"/>
        </a:schemeClr>
      </a:solidFill>
      <a:round/>
    </a:ln>
    <a:effectLst>
      <a:outerShdw blurRad="292100" dist="139700" dir="2700000" algn="tl" rotWithShape="0">
        <a:prstClr val="black">
          <a:alpha val="65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ysClr val="windowText" lastClr="000000"/>
                </a:solidFill>
              </a:rPr>
              <a:t>Average Completed Work Orders </a:t>
            </a:r>
            <a:br>
              <a:rPr lang="en-US" sz="2000" b="1" dirty="0">
                <a:solidFill>
                  <a:sysClr val="windowText" lastClr="000000"/>
                </a:solidFill>
              </a:rPr>
            </a:br>
            <a:r>
              <a:rPr lang="en-US" sz="1600" b="0" dirty="0">
                <a:solidFill>
                  <a:sysClr val="windowText" lastClr="000000"/>
                </a:solidFill>
              </a:rPr>
              <a:t>per Month</a:t>
            </a:r>
            <a:endParaRPr lang="en-US" sz="2000" b="0" dirty="0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2991237277541249"/>
          <c:w val="1"/>
          <c:h val="0.668411741812220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'[Graphs.xlsx]WOperDealer by Year'!$C$1</c:f>
              <c:strCache>
                <c:ptCount val="1"/>
                <c:pt idx="0">
                  <c:v>Work Orders per Month</c:v>
                </c:pt>
              </c:strCache>
            </c:strRef>
          </c:tx>
          <c:spPr>
            <a:solidFill>
              <a:srgbClr val="302658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'[Graphs.xlsx]WOperDealer by Year'!$B$2:$B$7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'[Graphs.xlsx]WOperDealer by Year'!$C$2:$C$7</c:f>
              <c:numCache>
                <c:formatCode>0</c:formatCode>
                <c:ptCount val="6"/>
                <c:pt idx="0">
                  <c:v>95.088288288287501</c:v>
                </c:pt>
                <c:pt idx="1">
                  <c:v>91.806634304206668</c:v>
                </c:pt>
                <c:pt idx="2">
                  <c:v>88.6800847457625</c:v>
                </c:pt>
                <c:pt idx="3">
                  <c:v>96.682326621923337</c:v>
                </c:pt>
                <c:pt idx="4">
                  <c:v>98.366036821704995</c:v>
                </c:pt>
                <c:pt idx="5">
                  <c:v>86.676483420593343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E8-4480-B97B-0885BBAFB65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90011215"/>
        <c:axId val="403601199"/>
      </c:barChart>
      <c:catAx>
        <c:axId val="290011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3601199"/>
        <c:crosses val="autoZero"/>
        <c:auto val="1"/>
        <c:lblAlgn val="ctr"/>
        <c:lblOffset val="100"/>
        <c:noMultiLvlLbl val="0"/>
      </c:catAx>
      <c:valAx>
        <c:axId val="403601199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70000">
                    <a:schemeClr val="bg2">
                      <a:lumMod val="10000"/>
                      <a:lumOff val="90000"/>
                    </a:schemeClr>
                  </a:gs>
                  <a:gs pos="100000">
                    <a:schemeClr val="bg2">
                      <a:lumMod val="50000"/>
                      <a:lumOff val="50000"/>
                      <a:alpha val="33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290011215"/>
        <c:crosses val="autoZero"/>
        <c:crossBetween val="between"/>
      </c:valAx>
      <c:spPr>
        <a:noFill/>
        <a:ln>
          <a:gradFill>
            <a:gsLst>
              <a:gs pos="0">
                <a:schemeClr val="bg1">
                  <a:lumMod val="85000"/>
                  <a:lumOff val="15000"/>
                  <a:alpha val="60000"/>
                </a:schemeClr>
              </a:gs>
              <a:gs pos="69000">
                <a:srgbClr val="B0A3D5"/>
              </a:gs>
              <a:gs pos="100000">
                <a:schemeClr val="bg2">
                  <a:lumMod val="50000"/>
                  <a:lumOff val="50000"/>
                  <a:alpha val="28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bg1">
          <a:lumMod val="85000"/>
        </a:schemeClr>
      </a:solidFill>
      <a:round/>
    </a:ln>
    <a:effectLst>
      <a:outerShdw blurRad="292100" dist="139700" dir="2700000" algn="tl" rotWithShape="0">
        <a:prstClr val="black">
          <a:alpha val="65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bg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>
                <a:solidFill>
                  <a:schemeClr val="bg2">
                    <a:lumMod val="90000"/>
                    <a:lumOff val="10000"/>
                  </a:schemeClr>
                </a:solidFill>
              </a:rPr>
              <a:t>Average R.E.C.T.</a:t>
            </a:r>
            <a:r>
              <a:rPr lang="en-US" sz="1600" b="1" baseline="0">
                <a:solidFill>
                  <a:schemeClr val="bg2">
                    <a:lumMod val="90000"/>
                    <a:lumOff val="10000"/>
                  </a:schemeClr>
                </a:solidFill>
              </a:rPr>
              <a:t> Days</a:t>
            </a:r>
            <a:endParaRPr lang="en-US" sz="1600" b="1">
              <a:solidFill>
                <a:schemeClr val="bg2">
                  <a:lumMod val="90000"/>
                  <a:lumOff val="1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bg2">
                  <a:lumMod val="90000"/>
                  <a:lumOff val="1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'[Graphs.xlsx]Top 10 Manufactures (by WO volu'!$B$16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rgbClr val="1F4E7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2">
                        <a:lumMod val="90000"/>
                        <a:lumOff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'[Graphs.xlsx]Top 10 Manufactures (by WO volu'!$A$17:$A$26</c:f>
              <c:strCache>
                <c:ptCount val="10"/>
                <c:pt idx="0">
                  <c:v>Heartland</c:v>
                </c:pt>
                <c:pt idx="1">
                  <c:v>Forest River RV</c:v>
                </c:pt>
                <c:pt idx="2">
                  <c:v>Jayco</c:v>
                </c:pt>
                <c:pt idx="3">
                  <c:v>Grand Design</c:v>
                </c:pt>
                <c:pt idx="4">
                  <c:v>Airstream</c:v>
                </c:pt>
                <c:pt idx="5">
                  <c:v>Thor Motor Coach</c:v>
                </c:pt>
                <c:pt idx="6">
                  <c:v>Keystone RV Company</c:v>
                </c:pt>
                <c:pt idx="7">
                  <c:v>K-Z RV</c:v>
                </c:pt>
                <c:pt idx="8">
                  <c:v>Coachmen RV</c:v>
                </c:pt>
                <c:pt idx="9">
                  <c:v>Winnebago</c:v>
                </c:pt>
              </c:strCache>
            </c:strRef>
          </c:cat>
          <c:val>
            <c:numRef>
              <c:f>'[Graphs.xlsx]Top 10 Manufactures (by WO volu'!$B$17:$B$26</c:f>
              <c:numCache>
                <c:formatCode>General</c:formatCode>
                <c:ptCount val="10"/>
                <c:pt idx="0">
                  <c:v>42.18</c:v>
                </c:pt>
                <c:pt idx="1">
                  <c:v>41.36</c:v>
                </c:pt>
                <c:pt idx="2">
                  <c:v>39.92</c:v>
                </c:pt>
                <c:pt idx="3">
                  <c:v>38.96</c:v>
                </c:pt>
                <c:pt idx="4">
                  <c:v>38.01</c:v>
                </c:pt>
                <c:pt idx="5">
                  <c:v>37.94</c:v>
                </c:pt>
                <c:pt idx="6">
                  <c:v>36.92</c:v>
                </c:pt>
                <c:pt idx="7">
                  <c:v>36.29</c:v>
                </c:pt>
                <c:pt idx="8">
                  <c:v>35.18</c:v>
                </c:pt>
                <c:pt idx="9">
                  <c:v>33.85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23-48DF-908D-8E78CDCF08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80787280"/>
        <c:axId val="1635326976"/>
      </c:barChart>
      <c:catAx>
        <c:axId val="14807872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5326976"/>
        <c:crosses val="autoZero"/>
        <c:auto val="1"/>
        <c:lblAlgn val="ctr"/>
        <c:lblOffset val="100"/>
        <c:noMultiLvlLbl val="0"/>
      </c:catAx>
      <c:valAx>
        <c:axId val="1635326976"/>
        <c:scaling>
          <c:orientation val="minMax"/>
          <c:max val="90"/>
          <c:min val="0"/>
        </c:scaling>
        <c:delete val="0"/>
        <c:axPos val="b"/>
        <c:majorGridlines>
          <c:spPr>
            <a:ln w="9525" cap="flat" cmpd="sng" algn="ctr">
              <a:gradFill flip="none" rotWithShape="1"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53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bg2">
                      <a:lumMod val="25000"/>
                      <a:lumOff val="75000"/>
                    </a:schemeClr>
                  </a:gs>
                </a:gsLst>
                <a:lin ang="10800000" scaled="1"/>
                <a:tileRect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0787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2">
                  <a:lumMod val="90000"/>
                  <a:lumOff val="1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bg1">
          <a:lumMod val="85000"/>
        </a:schemeClr>
      </a:solidFill>
      <a:round/>
    </a:ln>
    <a:effectLst>
      <a:outerShdw blurRad="292100" dist="139700" dir="2700000" algn="tl" rotWithShape="0">
        <a:prstClr val="black">
          <a:alpha val="65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bg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>
                <a:solidFill>
                  <a:schemeClr val="bg2">
                    <a:lumMod val="90000"/>
                    <a:lumOff val="10000"/>
                  </a:schemeClr>
                </a:solidFill>
              </a:rPr>
              <a:t>Average R.E.C.T. Days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bg2">
                  <a:lumMod val="90000"/>
                  <a:lumOff val="1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'[Graphs.xlsx]Top 10 Manufactures (by WO volu'!$E$16</c:f>
              <c:strCache>
                <c:ptCount val="1"/>
                <c:pt idx="0">
                  <c:v>Warranty</c:v>
                </c:pt>
              </c:strCache>
            </c:strRef>
          </c:tx>
          <c:spPr>
            <a:solidFill>
              <a:srgbClr val="58872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2">
                        <a:lumMod val="90000"/>
                        <a:lumOff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'[Graphs.xlsx]Top 10 Manufactures (by WO volu'!$A$17:$A$26</c:f>
              <c:strCache>
                <c:ptCount val="10"/>
                <c:pt idx="0">
                  <c:v>Heartland</c:v>
                </c:pt>
                <c:pt idx="1">
                  <c:v>Forest River RV</c:v>
                </c:pt>
                <c:pt idx="2">
                  <c:v>Jayco</c:v>
                </c:pt>
                <c:pt idx="3">
                  <c:v>Grand Design</c:v>
                </c:pt>
                <c:pt idx="4">
                  <c:v>Airstream</c:v>
                </c:pt>
                <c:pt idx="5">
                  <c:v>Thor Motor Coach</c:v>
                </c:pt>
                <c:pt idx="6">
                  <c:v>Keystone RV Company</c:v>
                </c:pt>
                <c:pt idx="7">
                  <c:v>K-Z RV</c:v>
                </c:pt>
                <c:pt idx="8">
                  <c:v>Coachmen RV</c:v>
                </c:pt>
                <c:pt idx="9">
                  <c:v>Winnebago</c:v>
                </c:pt>
              </c:strCache>
            </c:strRef>
          </c:cat>
          <c:val>
            <c:numRef>
              <c:f>'[Graphs.xlsx]Top 10 Manufactures (by WO volu'!$E$17:$E$26</c:f>
              <c:numCache>
                <c:formatCode>General</c:formatCode>
                <c:ptCount val="10"/>
                <c:pt idx="0">
                  <c:v>55.1</c:v>
                </c:pt>
                <c:pt idx="1">
                  <c:v>58.95</c:v>
                </c:pt>
                <c:pt idx="2">
                  <c:v>51.68</c:v>
                </c:pt>
                <c:pt idx="3">
                  <c:v>50.82</c:v>
                </c:pt>
                <c:pt idx="4">
                  <c:v>51.58</c:v>
                </c:pt>
                <c:pt idx="5">
                  <c:v>52.95</c:v>
                </c:pt>
                <c:pt idx="6">
                  <c:v>48.16</c:v>
                </c:pt>
                <c:pt idx="7">
                  <c:v>50</c:v>
                </c:pt>
                <c:pt idx="8">
                  <c:v>49.48</c:v>
                </c:pt>
                <c:pt idx="9">
                  <c:v>51.16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CD-44DB-9016-740B1F03A6CE}"/>
            </c:ext>
          </c:extLst>
        </c:ser>
        <c:ser>
          <c:idx val="1"/>
          <c:order val="1"/>
          <c:tx>
            <c:strRef>
              <c:f>'[Graphs.xlsx]Top 10 Manufactures (by WO volu'!$B$16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rgbClr val="1F4E7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val>
            <c:numRef>
              <c:f>'[Graphs.xlsx]Top 10 Manufactures (by WO volu'!$B$17:$B$26</c:f>
              <c:numCache>
                <c:formatCode>General</c:formatCode>
                <c:ptCount val="10"/>
                <c:pt idx="0">
                  <c:v>42.18</c:v>
                </c:pt>
                <c:pt idx="1">
                  <c:v>41.36</c:v>
                </c:pt>
                <c:pt idx="2">
                  <c:v>39.92</c:v>
                </c:pt>
                <c:pt idx="3">
                  <c:v>38.96</c:v>
                </c:pt>
                <c:pt idx="4">
                  <c:v>38.01</c:v>
                </c:pt>
                <c:pt idx="5">
                  <c:v>37.94</c:v>
                </c:pt>
                <c:pt idx="6">
                  <c:v>36.92</c:v>
                </c:pt>
                <c:pt idx="7">
                  <c:v>36.29</c:v>
                </c:pt>
                <c:pt idx="8">
                  <c:v>35.18</c:v>
                </c:pt>
                <c:pt idx="9">
                  <c:v>33.85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CD-44DB-9016-740B1F03A6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80787280"/>
        <c:axId val="1635326976"/>
      </c:barChart>
      <c:catAx>
        <c:axId val="14807872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5326976"/>
        <c:crosses val="autoZero"/>
        <c:auto val="1"/>
        <c:lblAlgn val="ctr"/>
        <c:lblOffset val="100"/>
        <c:noMultiLvlLbl val="0"/>
      </c:catAx>
      <c:valAx>
        <c:axId val="1635326976"/>
        <c:scaling>
          <c:orientation val="minMax"/>
          <c:max val="90"/>
          <c:min val="0"/>
        </c:scaling>
        <c:delete val="0"/>
        <c:axPos val="b"/>
        <c:majorGridlines>
          <c:spPr>
            <a:ln w="9525" cap="flat" cmpd="sng" algn="ctr">
              <a:gradFill flip="none" rotWithShape="1"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1000">
                    <a:schemeClr val="bg1"/>
                  </a:gs>
                  <a:gs pos="100000">
                    <a:schemeClr val="bg2">
                      <a:lumMod val="25000"/>
                      <a:lumOff val="75000"/>
                    </a:schemeClr>
                  </a:gs>
                </a:gsLst>
                <a:lin ang="10800000" scaled="1"/>
                <a:tileRect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0787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2">
                  <a:lumMod val="90000"/>
                  <a:lumOff val="1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bg1">
          <a:lumMod val="85000"/>
        </a:schemeClr>
      </a:solidFill>
      <a:round/>
    </a:ln>
    <a:effectLst>
      <a:outerShdw blurRad="292100" dist="139700" dir="2700000" algn="tl" rotWithShape="0">
        <a:prstClr val="black">
          <a:alpha val="65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bg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>
                <a:solidFill>
                  <a:schemeClr val="bg2">
                    <a:lumMod val="90000"/>
                    <a:lumOff val="10000"/>
                  </a:schemeClr>
                </a:solidFill>
              </a:rPr>
              <a:t>Average R.E.C.T. Days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bg2">
                  <a:lumMod val="90000"/>
                  <a:lumOff val="1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2"/>
          <c:order val="0"/>
          <c:tx>
            <c:strRef>
              <c:f>'[Graphs.xlsx]Top 10 Manufactures (by WO volu'!$H$16</c:f>
              <c:strCache>
                <c:ptCount val="1"/>
                <c:pt idx="0">
                  <c:v>Out-Of-Stock</c:v>
                </c:pt>
              </c:strCache>
            </c:strRef>
          </c:tx>
          <c:spPr>
            <a:solidFill>
              <a:srgbClr val="B91F2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2">
                        <a:lumMod val="90000"/>
                        <a:lumOff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'[Graphs.xlsx]Top 10 Manufactures (by WO volu'!$H$17:$H$26</c:f>
              <c:numCache>
                <c:formatCode>General</c:formatCode>
                <c:ptCount val="10"/>
                <c:pt idx="0">
                  <c:v>77.319999999999993</c:v>
                </c:pt>
                <c:pt idx="1">
                  <c:v>81.88</c:v>
                </c:pt>
                <c:pt idx="2">
                  <c:v>76.52</c:v>
                </c:pt>
                <c:pt idx="3">
                  <c:v>70.069999999999993</c:v>
                </c:pt>
                <c:pt idx="4">
                  <c:v>78.06</c:v>
                </c:pt>
                <c:pt idx="5">
                  <c:v>73.59</c:v>
                </c:pt>
                <c:pt idx="6">
                  <c:v>68.650000000000006</c:v>
                </c:pt>
                <c:pt idx="7">
                  <c:v>78.209999999999994</c:v>
                </c:pt>
                <c:pt idx="8">
                  <c:v>71</c:v>
                </c:pt>
                <c:pt idx="9">
                  <c:v>65.23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F8-4A55-A352-15899E97EB81}"/>
            </c:ext>
          </c:extLst>
        </c:ser>
        <c:ser>
          <c:idx val="0"/>
          <c:order val="1"/>
          <c:tx>
            <c:strRef>
              <c:f>'[Graphs.xlsx]Top 10 Manufactures (by WO volu'!$E$16</c:f>
              <c:strCache>
                <c:ptCount val="1"/>
                <c:pt idx="0">
                  <c:v>Warranty</c:v>
                </c:pt>
              </c:strCache>
            </c:strRef>
          </c:tx>
          <c:spPr>
            <a:solidFill>
              <a:srgbClr val="588725"/>
            </a:solidFill>
            <a:ln>
              <a:noFill/>
            </a:ln>
            <a:effectLst/>
          </c:spPr>
          <c:invertIfNegative val="0"/>
          <c:cat>
            <c:strRef>
              <c:f>'[Graphs.xlsx]Top 10 Manufactures (by WO volu'!$A$17:$A$26</c:f>
              <c:strCache>
                <c:ptCount val="10"/>
                <c:pt idx="0">
                  <c:v>Heartland</c:v>
                </c:pt>
                <c:pt idx="1">
                  <c:v>Forest River RV</c:v>
                </c:pt>
                <c:pt idx="2">
                  <c:v>Jayco</c:v>
                </c:pt>
                <c:pt idx="3">
                  <c:v>Grand Design</c:v>
                </c:pt>
                <c:pt idx="4">
                  <c:v>Airstream</c:v>
                </c:pt>
                <c:pt idx="5">
                  <c:v>Thor Motor Coach</c:v>
                </c:pt>
                <c:pt idx="6">
                  <c:v>Keystone RV Company</c:v>
                </c:pt>
                <c:pt idx="7">
                  <c:v>K-Z RV</c:v>
                </c:pt>
                <c:pt idx="8">
                  <c:v>Coachmen RV</c:v>
                </c:pt>
                <c:pt idx="9">
                  <c:v>Winnebago</c:v>
                </c:pt>
              </c:strCache>
            </c:strRef>
          </c:cat>
          <c:val>
            <c:numRef>
              <c:f>'[Graphs.xlsx]Top 10 Manufactures (by WO volu'!$E$17:$E$26</c:f>
              <c:numCache>
                <c:formatCode>General</c:formatCode>
                <c:ptCount val="10"/>
                <c:pt idx="0">
                  <c:v>55.1</c:v>
                </c:pt>
                <c:pt idx="1">
                  <c:v>58.95</c:v>
                </c:pt>
                <c:pt idx="2">
                  <c:v>51.68</c:v>
                </c:pt>
                <c:pt idx="3">
                  <c:v>50.82</c:v>
                </c:pt>
                <c:pt idx="4">
                  <c:v>51.58</c:v>
                </c:pt>
                <c:pt idx="5">
                  <c:v>52.95</c:v>
                </c:pt>
                <c:pt idx="6">
                  <c:v>48.16</c:v>
                </c:pt>
                <c:pt idx="7">
                  <c:v>50</c:v>
                </c:pt>
                <c:pt idx="8">
                  <c:v>49.48</c:v>
                </c:pt>
                <c:pt idx="9">
                  <c:v>51.16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F8-4A55-A352-15899E97EB81}"/>
            </c:ext>
          </c:extLst>
        </c:ser>
        <c:ser>
          <c:idx val="1"/>
          <c:order val="2"/>
          <c:tx>
            <c:strRef>
              <c:f>'[Graphs.xlsx]Top 10 Manufactures (by WO volu'!$B$16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rgbClr val="1F4E7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val>
            <c:numRef>
              <c:f>'[Graphs.xlsx]Top 10 Manufactures (by WO volu'!$B$17:$B$26</c:f>
              <c:numCache>
                <c:formatCode>General</c:formatCode>
                <c:ptCount val="10"/>
                <c:pt idx="0">
                  <c:v>42.18</c:v>
                </c:pt>
                <c:pt idx="1">
                  <c:v>41.36</c:v>
                </c:pt>
                <c:pt idx="2">
                  <c:v>39.92</c:v>
                </c:pt>
                <c:pt idx="3">
                  <c:v>38.96</c:v>
                </c:pt>
                <c:pt idx="4">
                  <c:v>38.01</c:v>
                </c:pt>
                <c:pt idx="5">
                  <c:v>37.94</c:v>
                </c:pt>
                <c:pt idx="6">
                  <c:v>36.92</c:v>
                </c:pt>
                <c:pt idx="7">
                  <c:v>36.29</c:v>
                </c:pt>
                <c:pt idx="8">
                  <c:v>35.18</c:v>
                </c:pt>
                <c:pt idx="9">
                  <c:v>33.85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F8-4A55-A352-15899E97EB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80787280"/>
        <c:axId val="1635326976"/>
      </c:barChart>
      <c:catAx>
        <c:axId val="14807872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5326976"/>
        <c:crosses val="autoZero"/>
        <c:auto val="1"/>
        <c:lblAlgn val="ctr"/>
        <c:lblOffset val="100"/>
        <c:noMultiLvlLbl val="0"/>
      </c:catAx>
      <c:valAx>
        <c:axId val="1635326976"/>
        <c:scaling>
          <c:orientation val="minMax"/>
          <c:max val="90"/>
          <c:min val="0"/>
        </c:scaling>
        <c:delete val="0"/>
        <c:axPos val="b"/>
        <c:majorGridlines>
          <c:spPr>
            <a:ln w="9525" cap="flat" cmpd="sng" algn="ctr">
              <a:gradFill flip="none" rotWithShape="1"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3000">
                    <a:schemeClr val="bg2">
                      <a:lumMod val="10000"/>
                      <a:lumOff val="90000"/>
                      <a:alpha val="49000"/>
                    </a:schemeClr>
                  </a:gs>
                  <a:gs pos="69000">
                    <a:schemeClr val="bg2">
                      <a:lumMod val="25000"/>
                      <a:lumOff val="75000"/>
                    </a:schemeClr>
                  </a:gs>
                </a:gsLst>
                <a:lin ang="10800000" scaled="1"/>
                <a:tileRect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0787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2">
                  <a:lumMod val="90000"/>
                  <a:lumOff val="1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bg1">
          <a:lumMod val="85000"/>
        </a:schemeClr>
      </a:solidFill>
      <a:round/>
    </a:ln>
    <a:effectLst>
      <a:outerShdw blurRad="292100" dist="139700" dir="2700000" algn="tl" rotWithShape="0">
        <a:prstClr val="black">
          <a:alpha val="65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bg2"/>
                </a:solidFill>
              </a:rPr>
              <a:t>Average </a:t>
            </a:r>
            <a:r>
              <a:rPr lang="en-US" sz="1600" b="1" baseline="0" dirty="0">
                <a:solidFill>
                  <a:schemeClr val="bg2"/>
                </a:solidFill>
              </a:rPr>
              <a:t>Days</a:t>
            </a:r>
            <a:endParaRPr lang="en-US" sz="1600" b="1" dirty="0">
              <a:solidFill>
                <a:schemeClr val="bg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'[Graphs.xlsx]Average of Max LeadTimeDays and'!$B$1</c:f>
              <c:strCache>
                <c:ptCount val="1"/>
                <c:pt idx="0">
                  <c:v>Lead Time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'[Graphs.xlsx]Average of Max LeadTimeDays and'!$A$2:$A$11</c:f>
              <c:strCache>
                <c:ptCount val="10"/>
                <c:pt idx="0">
                  <c:v>KZ RV, L.P.</c:v>
                </c:pt>
                <c:pt idx="1">
                  <c:v>FOREST RIVER</c:v>
                </c:pt>
                <c:pt idx="2">
                  <c:v>WINNEBAGO</c:v>
                </c:pt>
                <c:pt idx="3">
                  <c:v>JAYCO INC</c:v>
                </c:pt>
                <c:pt idx="4">
                  <c:v>HEARTLAND RV</c:v>
                </c:pt>
                <c:pt idx="5">
                  <c:v>GRAND DESIGN</c:v>
                </c:pt>
                <c:pt idx="6">
                  <c:v>LIPPERT COMPONENTS</c:v>
                </c:pt>
                <c:pt idx="7">
                  <c:v>THOR MOTOR COACH</c:v>
                </c:pt>
                <c:pt idx="8">
                  <c:v>KEYSTONE RV</c:v>
                </c:pt>
                <c:pt idx="9">
                  <c:v>NTP DISTRIBUTION</c:v>
                </c:pt>
              </c:strCache>
            </c:strRef>
          </c:cat>
          <c:val>
            <c:numRef>
              <c:f>'[Graphs.xlsx]Average of Max LeadTimeDays and'!$B$2:$B$11</c:f>
              <c:numCache>
                <c:formatCode>General</c:formatCode>
                <c:ptCount val="10"/>
                <c:pt idx="0">
                  <c:v>22.94</c:v>
                </c:pt>
                <c:pt idx="1">
                  <c:v>18.329999999999998</c:v>
                </c:pt>
                <c:pt idx="2">
                  <c:v>16.98</c:v>
                </c:pt>
                <c:pt idx="3">
                  <c:v>16.59</c:v>
                </c:pt>
                <c:pt idx="4">
                  <c:v>13.97</c:v>
                </c:pt>
                <c:pt idx="5">
                  <c:v>12.86</c:v>
                </c:pt>
                <c:pt idx="6">
                  <c:v>12.5</c:v>
                </c:pt>
                <c:pt idx="7">
                  <c:v>11.86</c:v>
                </c:pt>
                <c:pt idx="8">
                  <c:v>8.68</c:v>
                </c:pt>
                <c:pt idx="9">
                  <c:v>2.94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11-49B1-8461-508CCA1821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80787280"/>
        <c:axId val="1635326976"/>
      </c:barChart>
      <c:catAx>
        <c:axId val="14807872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5326976"/>
        <c:crosses val="autoZero"/>
        <c:auto val="1"/>
        <c:lblAlgn val="ctr"/>
        <c:lblOffset val="100"/>
        <c:noMultiLvlLbl val="0"/>
      </c:catAx>
      <c:valAx>
        <c:axId val="1635326976"/>
        <c:scaling>
          <c:orientation val="minMax"/>
          <c:max val="50"/>
          <c:min val="0"/>
        </c:scaling>
        <c:delete val="0"/>
        <c:axPos val="b"/>
        <c:majorGridlines>
          <c:spPr>
            <a:ln w="9525" cap="flat" cmpd="sng" algn="ctr">
              <a:gradFill flip="none" rotWithShape="1"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  <a:tileRect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0787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bg1">
          <a:lumMod val="85000"/>
        </a:schemeClr>
      </a:solidFill>
      <a:round/>
    </a:ln>
    <a:effectLst>
      <a:outerShdw blurRad="292100" dist="139700" dir="2700000" algn="tl" rotWithShape="0">
        <a:prstClr val="black">
          <a:alpha val="65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r>
              <a:rPr lang="en-US" sz="1600" b="1">
                <a:solidFill>
                  <a:schemeClr val="bg2"/>
                </a:solidFill>
              </a:rPr>
              <a:t>Average </a:t>
            </a:r>
            <a:r>
              <a:rPr lang="en-US" sz="1600" b="1" baseline="0">
                <a:solidFill>
                  <a:schemeClr val="bg2"/>
                </a:solidFill>
              </a:rPr>
              <a:t>Days</a:t>
            </a:r>
            <a:endParaRPr lang="en-US" sz="1600" b="1">
              <a:solidFill>
                <a:schemeClr val="bg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'[Graphs.xlsx]Average of Max LeadTimeDays and'!$C$1</c:f>
              <c:strCache>
                <c:ptCount val="1"/>
                <c:pt idx="0">
                  <c:v>ID Time</c:v>
                </c:pt>
              </c:strCache>
            </c:strRef>
          </c:tx>
          <c:spPr>
            <a:solidFill>
              <a:schemeClr val="bg2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'[Graphs.xlsx]Average of Max LeadTimeDays and'!$C$2:$C$11</c:f>
              <c:numCache>
                <c:formatCode>General</c:formatCode>
                <c:ptCount val="10"/>
                <c:pt idx="0">
                  <c:v>42.27</c:v>
                </c:pt>
                <c:pt idx="1">
                  <c:v>41.61</c:v>
                </c:pt>
                <c:pt idx="2">
                  <c:v>32.369999999999997</c:v>
                </c:pt>
                <c:pt idx="3">
                  <c:v>33.65</c:v>
                </c:pt>
                <c:pt idx="4">
                  <c:v>44.07</c:v>
                </c:pt>
                <c:pt idx="5">
                  <c:v>33.64</c:v>
                </c:pt>
                <c:pt idx="6">
                  <c:v>36.4</c:v>
                </c:pt>
                <c:pt idx="7">
                  <c:v>38.590000000000003</c:v>
                </c:pt>
                <c:pt idx="8">
                  <c:v>31.73</c:v>
                </c:pt>
                <c:pt idx="9">
                  <c:v>33.31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11-4C47-A1F9-52A1B8BF40B9}"/>
            </c:ext>
          </c:extLst>
        </c:ser>
        <c:ser>
          <c:idx val="0"/>
          <c:order val="1"/>
          <c:tx>
            <c:strRef>
              <c:f>'[Graphs.xlsx]Average of Max LeadTimeDays and'!$B$1</c:f>
              <c:strCache>
                <c:ptCount val="1"/>
                <c:pt idx="0">
                  <c:v>Lead Time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'[Graphs.xlsx]Average of Max LeadTimeDays and'!$A$2:$A$11</c:f>
              <c:strCache>
                <c:ptCount val="10"/>
                <c:pt idx="0">
                  <c:v>KZ RV, L.P.</c:v>
                </c:pt>
                <c:pt idx="1">
                  <c:v>FOREST RIVER</c:v>
                </c:pt>
                <c:pt idx="2">
                  <c:v>WINNEBAGO</c:v>
                </c:pt>
                <c:pt idx="3">
                  <c:v>JAYCO INC</c:v>
                </c:pt>
                <c:pt idx="4">
                  <c:v>HEARTLAND RV</c:v>
                </c:pt>
                <c:pt idx="5">
                  <c:v>GRAND DESIGN</c:v>
                </c:pt>
                <c:pt idx="6">
                  <c:v>LIPPERT COMPONENTS</c:v>
                </c:pt>
                <c:pt idx="7">
                  <c:v>THOR MOTOR COACH</c:v>
                </c:pt>
                <c:pt idx="8">
                  <c:v>KEYSTONE RV</c:v>
                </c:pt>
                <c:pt idx="9">
                  <c:v>NTP DISTRIBUTION</c:v>
                </c:pt>
              </c:strCache>
            </c:strRef>
          </c:cat>
          <c:val>
            <c:numRef>
              <c:f>'[Graphs.xlsx]Average of Max LeadTimeDays and'!$B$2:$B$11</c:f>
              <c:numCache>
                <c:formatCode>General</c:formatCode>
                <c:ptCount val="10"/>
                <c:pt idx="0">
                  <c:v>22.94</c:v>
                </c:pt>
                <c:pt idx="1">
                  <c:v>18.329999999999998</c:v>
                </c:pt>
                <c:pt idx="2">
                  <c:v>16.98</c:v>
                </c:pt>
                <c:pt idx="3">
                  <c:v>16.59</c:v>
                </c:pt>
                <c:pt idx="4">
                  <c:v>13.97</c:v>
                </c:pt>
                <c:pt idx="5">
                  <c:v>12.86</c:v>
                </c:pt>
                <c:pt idx="6">
                  <c:v>12.5</c:v>
                </c:pt>
                <c:pt idx="7">
                  <c:v>11.86</c:v>
                </c:pt>
                <c:pt idx="8">
                  <c:v>8.68</c:v>
                </c:pt>
                <c:pt idx="9">
                  <c:v>2.94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11-4C47-A1F9-52A1B8BF40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80787280"/>
        <c:axId val="1635326976"/>
      </c:barChart>
      <c:catAx>
        <c:axId val="14807872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5326976"/>
        <c:crosses val="autoZero"/>
        <c:auto val="1"/>
        <c:lblAlgn val="ctr"/>
        <c:lblOffset val="100"/>
        <c:noMultiLvlLbl val="0"/>
      </c:catAx>
      <c:valAx>
        <c:axId val="1635326976"/>
        <c:scaling>
          <c:orientation val="minMax"/>
          <c:max val="50"/>
          <c:min val="0"/>
        </c:scaling>
        <c:delete val="0"/>
        <c:axPos val="b"/>
        <c:majorGridlines>
          <c:spPr>
            <a:ln w="9525" cap="flat" cmpd="sng" algn="ctr">
              <a:gradFill flip="none" rotWithShape="1"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  <a:tileRect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0787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bg1">
          <a:lumMod val="85000"/>
        </a:schemeClr>
      </a:solidFill>
      <a:round/>
    </a:ln>
    <a:effectLst>
      <a:outerShdw blurRad="292100" dist="139700" dir="2700000" algn="tl" rotWithShape="0">
        <a:prstClr val="black">
          <a:alpha val="65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CDBD44-A49D-4419-90A3-182C35AB62D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BD90B83-B067-400B-BEA5-A09D5D9CAB34}">
      <dgm:prSet/>
      <dgm:spPr/>
      <dgm:t>
        <a:bodyPr/>
        <a:lstStyle/>
        <a:p>
          <a:r>
            <a:rPr lang="en-US"/>
            <a:t>Compare your results to reginal &amp; national averages</a:t>
          </a:r>
        </a:p>
      </dgm:t>
    </dgm:pt>
    <dgm:pt modelId="{1766DC71-FE27-43D2-BE90-5C0F59262AA7}" type="parTrans" cxnId="{4CDDA06C-B5D1-40FE-91AF-AEA153EF2121}">
      <dgm:prSet/>
      <dgm:spPr/>
      <dgm:t>
        <a:bodyPr/>
        <a:lstStyle/>
        <a:p>
          <a:endParaRPr lang="en-US"/>
        </a:p>
      </dgm:t>
    </dgm:pt>
    <dgm:pt modelId="{C2FDC5DC-DB99-44F5-9AEE-43A967A9E8CC}" type="sibTrans" cxnId="{4CDDA06C-B5D1-40FE-91AF-AEA153EF2121}">
      <dgm:prSet/>
      <dgm:spPr/>
      <dgm:t>
        <a:bodyPr/>
        <a:lstStyle/>
        <a:p>
          <a:endParaRPr lang="en-US"/>
        </a:p>
      </dgm:t>
    </dgm:pt>
    <dgm:pt modelId="{1322130E-AABA-4426-AF36-FF45E3D358CF}">
      <dgm:prSet/>
      <dgm:spPr/>
      <dgm:t>
        <a:bodyPr/>
        <a:lstStyle/>
        <a:p>
          <a:r>
            <a:rPr lang="en-US"/>
            <a:t>Compare your results to historical averages</a:t>
          </a:r>
        </a:p>
      </dgm:t>
    </dgm:pt>
    <dgm:pt modelId="{341E1C96-C60A-4BFB-924E-2328E39D3059}" type="parTrans" cxnId="{92AF7424-7323-4C67-9685-DBA0D8CF9157}">
      <dgm:prSet/>
      <dgm:spPr/>
      <dgm:t>
        <a:bodyPr/>
        <a:lstStyle/>
        <a:p>
          <a:endParaRPr lang="en-US"/>
        </a:p>
      </dgm:t>
    </dgm:pt>
    <dgm:pt modelId="{C25299CE-E353-4B7A-A28C-1FC511A91980}" type="sibTrans" cxnId="{92AF7424-7323-4C67-9685-DBA0D8CF9157}">
      <dgm:prSet/>
      <dgm:spPr/>
      <dgm:t>
        <a:bodyPr/>
        <a:lstStyle/>
        <a:p>
          <a:endParaRPr lang="en-US"/>
        </a:p>
      </dgm:t>
    </dgm:pt>
    <dgm:pt modelId="{6A04F1A9-BEEB-49ED-B491-B88E64C31866}">
      <dgm:prSet/>
      <dgm:spPr/>
      <dgm:t>
        <a:bodyPr/>
        <a:lstStyle/>
        <a:p>
          <a:r>
            <a:rPr lang="en-US" dirty="0"/>
            <a:t>Monitor your top             Brands &amp; Vendors</a:t>
          </a:r>
        </a:p>
      </dgm:t>
    </dgm:pt>
    <dgm:pt modelId="{49379F13-227B-44F2-8F6D-5503F8D58F93}" type="parTrans" cxnId="{010E6184-6EAD-4EE1-A824-651205BC6430}">
      <dgm:prSet/>
      <dgm:spPr/>
      <dgm:t>
        <a:bodyPr/>
        <a:lstStyle/>
        <a:p>
          <a:endParaRPr lang="en-US"/>
        </a:p>
      </dgm:t>
    </dgm:pt>
    <dgm:pt modelId="{B1CC5481-FC37-405E-B0B1-B144BE7A9DE5}" type="sibTrans" cxnId="{010E6184-6EAD-4EE1-A824-651205BC6430}">
      <dgm:prSet/>
      <dgm:spPr/>
      <dgm:t>
        <a:bodyPr/>
        <a:lstStyle/>
        <a:p>
          <a:endParaRPr lang="en-US"/>
        </a:p>
      </dgm:t>
    </dgm:pt>
    <dgm:pt modelId="{4498B6ED-E491-4ED8-B24C-FA69B10AEAFF}">
      <dgm:prSet/>
      <dgm:spPr/>
      <dgm:t>
        <a:bodyPr/>
        <a:lstStyle/>
        <a:p>
          <a:r>
            <a:rPr lang="en-US"/>
            <a:t>Compare the impact of each bottleneck on each other</a:t>
          </a:r>
        </a:p>
      </dgm:t>
    </dgm:pt>
    <dgm:pt modelId="{DA5814E4-F425-4BC8-BB4B-312E470C9A6B}" type="parTrans" cxnId="{C9EABFBE-FE0E-406B-AA4A-7D798DD4DF39}">
      <dgm:prSet/>
      <dgm:spPr/>
      <dgm:t>
        <a:bodyPr/>
        <a:lstStyle/>
        <a:p>
          <a:endParaRPr lang="en-US"/>
        </a:p>
      </dgm:t>
    </dgm:pt>
    <dgm:pt modelId="{6B754D52-8CC1-455A-B8FA-5D9CCC0CBE8B}" type="sibTrans" cxnId="{C9EABFBE-FE0E-406B-AA4A-7D798DD4DF39}">
      <dgm:prSet/>
      <dgm:spPr/>
      <dgm:t>
        <a:bodyPr/>
        <a:lstStyle/>
        <a:p>
          <a:endParaRPr lang="en-US"/>
        </a:p>
      </dgm:t>
    </dgm:pt>
    <dgm:pt modelId="{09FC582F-2E26-426C-8999-ED20EB7E6475}">
      <dgm:prSet/>
      <dgm:spPr/>
      <dgm:t>
        <a:bodyPr/>
        <a:lstStyle/>
        <a:p>
          <a:r>
            <a:rPr lang="en-US" dirty="0"/>
            <a:t>Dive into the details (bottleneck components &amp; specific work orders)</a:t>
          </a:r>
        </a:p>
      </dgm:t>
    </dgm:pt>
    <dgm:pt modelId="{89C5A2F3-BE4C-457E-AEB5-CD0E28664187}" type="parTrans" cxnId="{0C02C36D-EB0A-4074-A72A-43C0A48361CE}">
      <dgm:prSet/>
      <dgm:spPr/>
      <dgm:t>
        <a:bodyPr/>
        <a:lstStyle/>
        <a:p>
          <a:endParaRPr lang="en-US"/>
        </a:p>
      </dgm:t>
    </dgm:pt>
    <dgm:pt modelId="{56FF849E-2C43-4D54-9D54-8E3393E14240}" type="sibTrans" cxnId="{0C02C36D-EB0A-4074-A72A-43C0A48361CE}">
      <dgm:prSet/>
      <dgm:spPr/>
      <dgm:t>
        <a:bodyPr/>
        <a:lstStyle/>
        <a:p>
          <a:endParaRPr lang="en-US"/>
        </a:p>
      </dgm:t>
    </dgm:pt>
    <dgm:pt modelId="{D505E3F1-FD99-4F92-AD12-68868E62E99F}" type="pres">
      <dgm:prSet presAssocID="{58CDBD44-A49D-4419-90A3-182C35AB62D8}" presName="root" presStyleCnt="0">
        <dgm:presLayoutVars>
          <dgm:dir/>
          <dgm:resizeHandles val="exact"/>
        </dgm:presLayoutVars>
      </dgm:prSet>
      <dgm:spPr/>
    </dgm:pt>
    <dgm:pt modelId="{E645B224-7CBD-4F0E-AEF1-AF23DE82FF3A}" type="pres">
      <dgm:prSet presAssocID="{6BD90B83-B067-400B-BEA5-A09D5D9CAB34}" presName="compNode" presStyleCnt="0"/>
      <dgm:spPr/>
    </dgm:pt>
    <dgm:pt modelId="{7FD23970-9498-476F-89BD-8353FDC01C61}" type="pres">
      <dgm:prSet presAssocID="{6BD90B83-B067-400B-BEA5-A09D5D9CAB34}" presName="bgRect" presStyleLbl="bgShp" presStyleIdx="0" presStyleCnt="5"/>
      <dgm:spPr/>
    </dgm:pt>
    <dgm:pt modelId="{ECAEC7AF-A185-4A60-8CA3-DAA789CADE00}" type="pres">
      <dgm:prSet presAssocID="{6BD90B83-B067-400B-BEA5-A09D5D9CAB3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3D6390F6-8F52-4D72-9642-7FE2F781517F}" type="pres">
      <dgm:prSet presAssocID="{6BD90B83-B067-400B-BEA5-A09D5D9CAB34}" presName="spaceRect" presStyleCnt="0"/>
      <dgm:spPr/>
    </dgm:pt>
    <dgm:pt modelId="{1E3D6AA4-E11C-4873-98AC-3289CB9E98D0}" type="pres">
      <dgm:prSet presAssocID="{6BD90B83-B067-400B-BEA5-A09D5D9CAB34}" presName="parTx" presStyleLbl="revTx" presStyleIdx="0" presStyleCnt="5">
        <dgm:presLayoutVars>
          <dgm:chMax val="0"/>
          <dgm:chPref val="0"/>
        </dgm:presLayoutVars>
      </dgm:prSet>
      <dgm:spPr/>
    </dgm:pt>
    <dgm:pt modelId="{58230572-8329-4F0F-A6D6-01783D6C8FCB}" type="pres">
      <dgm:prSet presAssocID="{C2FDC5DC-DB99-44F5-9AEE-43A967A9E8CC}" presName="sibTrans" presStyleCnt="0"/>
      <dgm:spPr/>
    </dgm:pt>
    <dgm:pt modelId="{E349CF35-D746-4693-834E-4A51566E4A9C}" type="pres">
      <dgm:prSet presAssocID="{1322130E-AABA-4426-AF36-FF45E3D358CF}" presName="compNode" presStyleCnt="0"/>
      <dgm:spPr/>
    </dgm:pt>
    <dgm:pt modelId="{792C4811-E9E5-4319-8EC6-591ABEDB0AE6}" type="pres">
      <dgm:prSet presAssocID="{1322130E-AABA-4426-AF36-FF45E3D358CF}" presName="bgRect" presStyleLbl="bgShp" presStyleIdx="1" presStyleCnt="5"/>
      <dgm:spPr/>
    </dgm:pt>
    <dgm:pt modelId="{881B9FED-1DD9-4E2E-A734-A22D3A55138F}" type="pres">
      <dgm:prSet presAssocID="{1322130E-AABA-4426-AF36-FF45E3D358C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A582ACFB-E574-446C-8C99-0BCA609961EA}" type="pres">
      <dgm:prSet presAssocID="{1322130E-AABA-4426-AF36-FF45E3D358CF}" presName="spaceRect" presStyleCnt="0"/>
      <dgm:spPr/>
    </dgm:pt>
    <dgm:pt modelId="{128CD284-43CF-42A0-AF28-3583BD33B38C}" type="pres">
      <dgm:prSet presAssocID="{1322130E-AABA-4426-AF36-FF45E3D358CF}" presName="parTx" presStyleLbl="revTx" presStyleIdx="1" presStyleCnt="5">
        <dgm:presLayoutVars>
          <dgm:chMax val="0"/>
          <dgm:chPref val="0"/>
        </dgm:presLayoutVars>
      </dgm:prSet>
      <dgm:spPr/>
    </dgm:pt>
    <dgm:pt modelId="{FD36B0F1-8A08-42C0-9E31-BD1A9A98D290}" type="pres">
      <dgm:prSet presAssocID="{C25299CE-E353-4B7A-A28C-1FC511A91980}" presName="sibTrans" presStyleCnt="0"/>
      <dgm:spPr/>
    </dgm:pt>
    <dgm:pt modelId="{8DA2A540-F809-41B7-B869-53CB570D5792}" type="pres">
      <dgm:prSet presAssocID="{6A04F1A9-BEEB-49ED-B491-B88E64C31866}" presName="compNode" presStyleCnt="0"/>
      <dgm:spPr/>
    </dgm:pt>
    <dgm:pt modelId="{3749976F-21C7-4C6D-9C8A-21C1BE1C4306}" type="pres">
      <dgm:prSet presAssocID="{6A04F1A9-BEEB-49ED-B491-B88E64C31866}" presName="bgRect" presStyleLbl="bgShp" presStyleIdx="2" presStyleCnt="5"/>
      <dgm:spPr/>
    </dgm:pt>
    <dgm:pt modelId="{FBD611F9-B965-4577-B35A-197B83820C55}" type="pres">
      <dgm:prSet presAssocID="{6A04F1A9-BEEB-49ED-B491-B88E64C3186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levision"/>
        </a:ext>
      </dgm:extLst>
    </dgm:pt>
    <dgm:pt modelId="{7B905382-7CA5-4541-8198-76758704AFA9}" type="pres">
      <dgm:prSet presAssocID="{6A04F1A9-BEEB-49ED-B491-B88E64C31866}" presName="spaceRect" presStyleCnt="0"/>
      <dgm:spPr/>
    </dgm:pt>
    <dgm:pt modelId="{1525566B-DF19-43C2-B508-51C1DEAEC61B}" type="pres">
      <dgm:prSet presAssocID="{6A04F1A9-BEEB-49ED-B491-B88E64C31866}" presName="parTx" presStyleLbl="revTx" presStyleIdx="2" presStyleCnt="5">
        <dgm:presLayoutVars>
          <dgm:chMax val="0"/>
          <dgm:chPref val="0"/>
        </dgm:presLayoutVars>
      </dgm:prSet>
      <dgm:spPr/>
    </dgm:pt>
    <dgm:pt modelId="{B78F8B5E-995C-45F2-83FC-2F56EDFE5954}" type="pres">
      <dgm:prSet presAssocID="{B1CC5481-FC37-405E-B0B1-B144BE7A9DE5}" presName="sibTrans" presStyleCnt="0"/>
      <dgm:spPr/>
    </dgm:pt>
    <dgm:pt modelId="{C64AD60A-AAD6-4962-AC67-DD51EC6884A4}" type="pres">
      <dgm:prSet presAssocID="{4498B6ED-E491-4ED8-B24C-FA69B10AEAFF}" presName="compNode" presStyleCnt="0"/>
      <dgm:spPr/>
    </dgm:pt>
    <dgm:pt modelId="{72346104-4260-45CB-96D4-A0B478FDB38D}" type="pres">
      <dgm:prSet presAssocID="{4498B6ED-E491-4ED8-B24C-FA69B10AEAFF}" presName="bgRect" presStyleLbl="bgShp" presStyleIdx="3" presStyleCnt="5"/>
      <dgm:spPr/>
    </dgm:pt>
    <dgm:pt modelId="{EC596819-1F22-45AF-A591-2D650BAA9CFB}" type="pres">
      <dgm:prSet presAssocID="{4498B6ED-E491-4ED8-B24C-FA69B10AEAF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01C1D0D-0113-4CD5-9707-5ADBA00FAA01}" type="pres">
      <dgm:prSet presAssocID="{4498B6ED-E491-4ED8-B24C-FA69B10AEAFF}" presName="spaceRect" presStyleCnt="0"/>
      <dgm:spPr/>
    </dgm:pt>
    <dgm:pt modelId="{74618287-EBC3-4CF4-A4F2-912010AA0B0E}" type="pres">
      <dgm:prSet presAssocID="{4498B6ED-E491-4ED8-B24C-FA69B10AEAFF}" presName="parTx" presStyleLbl="revTx" presStyleIdx="3" presStyleCnt="5">
        <dgm:presLayoutVars>
          <dgm:chMax val="0"/>
          <dgm:chPref val="0"/>
        </dgm:presLayoutVars>
      </dgm:prSet>
      <dgm:spPr/>
    </dgm:pt>
    <dgm:pt modelId="{2515B677-F152-437F-AF35-31CC15B40415}" type="pres">
      <dgm:prSet presAssocID="{6B754D52-8CC1-455A-B8FA-5D9CCC0CBE8B}" presName="sibTrans" presStyleCnt="0"/>
      <dgm:spPr/>
    </dgm:pt>
    <dgm:pt modelId="{EC5DD64C-F0A6-4271-9915-0714BE3EA0B2}" type="pres">
      <dgm:prSet presAssocID="{09FC582F-2E26-426C-8999-ED20EB7E6475}" presName="compNode" presStyleCnt="0"/>
      <dgm:spPr/>
    </dgm:pt>
    <dgm:pt modelId="{8FDB5493-C332-4766-B87A-87A7B7973037}" type="pres">
      <dgm:prSet presAssocID="{09FC582F-2E26-426C-8999-ED20EB7E6475}" presName="bgRect" presStyleLbl="bgShp" presStyleIdx="4" presStyleCnt="5"/>
      <dgm:spPr/>
    </dgm:pt>
    <dgm:pt modelId="{5341128B-DEE2-4D60-93DC-9FFA9392FECA}" type="pres">
      <dgm:prSet presAssocID="{09FC582F-2E26-426C-8999-ED20EB7E6475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A9BEC0D7-E86A-43B0-8821-CCBD7792E875}" type="pres">
      <dgm:prSet presAssocID="{09FC582F-2E26-426C-8999-ED20EB7E6475}" presName="spaceRect" presStyleCnt="0"/>
      <dgm:spPr/>
    </dgm:pt>
    <dgm:pt modelId="{CF5A06F6-703B-44BE-801A-D811A9E1EF22}" type="pres">
      <dgm:prSet presAssocID="{09FC582F-2E26-426C-8999-ED20EB7E6475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92AF7424-7323-4C67-9685-DBA0D8CF9157}" srcId="{58CDBD44-A49D-4419-90A3-182C35AB62D8}" destId="{1322130E-AABA-4426-AF36-FF45E3D358CF}" srcOrd="1" destOrd="0" parTransId="{341E1C96-C60A-4BFB-924E-2328E39D3059}" sibTransId="{C25299CE-E353-4B7A-A28C-1FC511A91980}"/>
    <dgm:cxn modelId="{C1AD795E-DCCB-431F-85AA-81075EB550A1}" type="presOf" srcId="{6A04F1A9-BEEB-49ED-B491-B88E64C31866}" destId="{1525566B-DF19-43C2-B508-51C1DEAEC61B}" srcOrd="0" destOrd="0" presId="urn:microsoft.com/office/officeart/2018/2/layout/IconVerticalSolidList"/>
    <dgm:cxn modelId="{4CDDA06C-B5D1-40FE-91AF-AEA153EF2121}" srcId="{58CDBD44-A49D-4419-90A3-182C35AB62D8}" destId="{6BD90B83-B067-400B-BEA5-A09D5D9CAB34}" srcOrd="0" destOrd="0" parTransId="{1766DC71-FE27-43D2-BE90-5C0F59262AA7}" sibTransId="{C2FDC5DC-DB99-44F5-9AEE-43A967A9E8CC}"/>
    <dgm:cxn modelId="{0C02C36D-EB0A-4074-A72A-43C0A48361CE}" srcId="{58CDBD44-A49D-4419-90A3-182C35AB62D8}" destId="{09FC582F-2E26-426C-8999-ED20EB7E6475}" srcOrd="4" destOrd="0" parTransId="{89C5A2F3-BE4C-457E-AEB5-CD0E28664187}" sibTransId="{56FF849E-2C43-4D54-9D54-8E3393E14240}"/>
    <dgm:cxn modelId="{2F2B066E-91A6-45EF-9A93-F019471180A7}" type="presOf" srcId="{4498B6ED-E491-4ED8-B24C-FA69B10AEAFF}" destId="{74618287-EBC3-4CF4-A4F2-912010AA0B0E}" srcOrd="0" destOrd="0" presId="urn:microsoft.com/office/officeart/2018/2/layout/IconVerticalSolidList"/>
    <dgm:cxn modelId="{010E6184-6EAD-4EE1-A824-651205BC6430}" srcId="{58CDBD44-A49D-4419-90A3-182C35AB62D8}" destId="{6A04F1A9-BEEB-49ED-B491-B88E64C31866}" srcOrd="2" destOrd="0" parTransId="{49379F13-227B-44F2-8F6D-5503F8D58F93}" sibTransId="{B1CC5481-FC37-405E-B0B1-B144BE7A9DE5}"/>
    <dgm:cxn modelId="{5BC07485-1D96-45CE-AA07-D9A754DF71E6}" type="presOf" srcId="{1322130E-AABA-4426-AF36-FF45E3D358CF}" destId="{128CD284-43CF-42A0-AF28-3583BD33B38C}" srcOrd="0" destOrd="0" presId="urn:microsoft.com/office/officeart/2018/2/layout/IconVerticalSolidList"/>
    <dgm:cxn modelId="{639313B6-2383-4E34-AED5-D26199782AE1}" type="presOf" srcId="{09FC582F-2E26-426C-8999-ED20EB7E6475}" destId="{CF5A06F6-703B-44BE-801A-D811A9E1EF22}" srcOrd="0" destOrd="0" presId="urn:microsoft.com/office/officeart/2018/2/layout/IconVerticalSolidList"/>
    <dgm:cxn modelId="{C9EABFBE-FE0E-406B-AA4A-7D798DD4DF39}" srcId="{58CDBD44-A49D-4419-90A3-182C35AB62D8}" destId="{4498B6ED-E491-4ED8-B24C-FA69B10AEAFF}" srcOrd="3" destOrd="0" parTransId="{DA5814E4-F425-4BC8-BB4B-312E470C9A6B}" sibTransId="{6B754D52-8CC1-455A-B8FA-5D9CCC0CBE8B}"/>
    <dgm:cxn modelId="{01526CE4-37D4-4C7D-9611-16BE34C449E3}" type="presOf" srcId="{6BD90B83-B067-400B-BEA5-A09D5D9CAB34}" destId="{1E3D6AA4-E11C-4873-98AC-3289CB9E98D0}" srcOrd="0" destOrd="0" presId="urn:microsoft.com/office/officeart/2018/2/layout/IconVerticalSolidList"/>
    <dgm:cxn modelId="{D4AC20E9-57A1-4015-A012-1C497D35E1B9}" type="presOf" srcId="{58CDBD44-A49D-4419-90A3-182C35AB62D8}" destId="{D505E3F1-FD99-4F92-AD12-68868E62E99F}" srcOrd="0" destOrd="0" presId="urn:microsoft.com/office/officeart/2018/2/layout/IconVerticalSolidList"/>
    <dgm:cxn modelId="{E7FA46A2-E53C-4F90-A1E7-61CBD9B55DA7}" type="presParOf" srcId="{D505E3F1-FD99-4F92-AD12-68868E62E99F}" destId="{E645B224-7CBD-4F0E-AEF1-AF23DE82FF3A}" srcOrd="0" destOrd="0" presId="urn:microsoft.com/office/officeart/2018/2/layout/IconVerticalSolidList"/>
    <dgm:cxn modelId="{68CD3C87-295C-42E3-8AFD-8B8B1E679632}" type="presParOf" srcId="{E645B224-7CBD-4F0E-AEF1-AF23DE82FF3A}" destId="{7FD23970-9498-476F-89BD-8353FDC01C61}" srcOrd="0" destOrd="0" presId="urn:microsoft.com/office/officeart/2018/2/layout/IconVerticalSolidList"/>
    <dgm:cxn modelId="{2AEB684E-B9CF-4469-8E2D-C659CB2F21FC}" type="presParOf" srcId="{E645B224-7CBD-4F0E-AEF1-AF23DE82FF3A}" destId="{ECAEC7AF-A185-4A60-8CA3-DAA789CADE00}" srcOrd="1" destOrd="0" presId="urn:microsoft.com/office/officeart/2018/2/layout/IconVerticalSolidList"/>
    <dgm:cxn modelId="{1E6E78AE-F1A4-4B1E-BCCE-3C4527857049}" type="presParOf" srcId="{E645B224-7CBD-4F0E-AEF1-AF23DE82FF3A}" destId="{3D6390F6-8F52-4D72-9642-7FE2F781517F}" srcOrd="2" destOrd="0" presId="urn:microsoft.com/office/officeart/2018/2/layout/IconVerticalSolidList"/>
    <dgm:cxn modelId="{0661F4A6-AC18-48EB-8ABF-765A006BDFD7}" type="presParOf" srcId="{E645B224-7CBD-4F0E-AEF1-AF23DE82FF3A}" destId="{1E3D6AA4-E11C-4873-98AC-3289CB9E98D0}" srcOrd="3" destOrd="0" presId="urn:microsoft.com/office/officeart/2018/2/layout/IconVerticalSolidList"/>
    <dgm:cxn modelId="{CEA9925F-660C-4C21-AE2F-8FC4101F56AF}" type="presParOf" srcId="{D505E3F1-FD99-4F92-AD12-68868E62E99F}" destId="{58230572-8329-4F0F-A6D6-01783D6C8FCB}" srcOrd="1" destOrd="0" presId="urn:microsoft.com/office/officeart/2018/2/layout/IconVerticalSolidList"/>
    <dgm:cxn modelId="{4D11CED9-950C-4592-A9A4-3A4A7B7F0B5F}" type="presParOf" srcId="{D505E3F1-FD99-4F92-AD12-68868E62E99F}" destId="{E349CF35-D746-4693-834E-4A51566E4A9C}" srcOrd="2" destOrd="0" presId="urn:microsoft.com/office/officeart/2018/2/layout/IconVerticalSolidList"/>
    <dgm:cxn modelId="{CB50094F-A3EF-435F-8C10-95EAAA6D9663}" type="presParOf" srcId="{E349CF35-D746-4693-834E-4A51566E4A9C}" destId="{792C4811-E9E5-4319-8EC6-591ABEDB0AE6}" srcOrd="0" destOrd="0" presId="urn:microsoft.com/office/officeart/2018/2/layout/IconVerticalSolidList"/>
    <dgm:cxn modelId="{5FAE2781-D37E-4DCC-9E57-CAC7FD353462}" type="presParOf" srcId="{E349CF35-D746-4693-834E-4A51566E4A9C}" destId="{881B9FED-1DD9-4E2E-A734-A22D3A55138F}" srcOrd="1" destOrd="0" presId="urn:microsoft.com/office/officeart/2018/2/layout/IconVerticalSolidList"/>
    <dgm:cxn modelId="{81340E5E-BFD4-4193-A751-7A78D46FCFB5}" type="presParOf" srcId="{E349CF35-D746-4693-834E-4A51566E4A9C}" destId="{A582ACFB-E574-446C-8C99-0BCA609961EA}" srcOrd="2" destOrd="0" presId="urn:microsoft.com/office/officeart/2018/2/layout/IconVerticalSolidList"/>
    <dgm:cxn modelId="{6AA68C8B-4D84-431D-8626-41937D5F735E}" type="presParOf" srcId="{E349CF35-D746-4693-834E-4A51566E4A9C}" destId="{128CD284-43CF-42A0-AF28-3583BD33B38C}" srcOrd="3" destOrd="0" presId="urn:microsoft.com/office/officeart/2018/2/layout/IconVerticalSolidList"/>
    <dgm:cxn modelId="{1CD690BE-55C9-4878-BD2E-8AC51B663390}" type="presParOf" srcId="{D505E3F1-FD99-4F92-AD12-68868E62E99F}" destId="{FD36B0F1-8A08-42C0-9E31-BD1A9A98D290}" srcOrd="3" destOrd="0" presId="urn:microsoft.com/office/officeart/2018/2/layout/IconVerticalSolidList"/>
    <dgm:cxn modelId="{96F3FFC7-C927-485A-BB0E-CE45CE1E0997}" type="presParOf" srcId="{D505E3F1-FD99-4F92-AD12-68868E62E99F}" destId="{8DA2A540-F809-41B7-B869-53CB570D5792}" srcOrd="4" destOrd="0" presId="urn:microsoft.com/office/officeart/2018/2/layout/IconVerticalSolidList"/>
    <dgm:cxn modelId="{C5D9B3E9-0D73-4682-A8B2-C819D345C832}" type="presParOf" srcId="{8DA2A540-F809-41B7-B869-53CB570D5792}" destId="{3749976F-21C7-4C6D-9C8A-21C1BE1C4306}" srcOrd="0" destOrd="0" presId="urn:microsoft.com/office/officeart/2018/2/layout/IconVerticalSolidList"/>
    <dgm:cxn modelId="{CE9B30F2-AC9A-44BC-AFE1-7915E268AA91}" type="presParOf" srcId="{8DA2A540-F809-41B7-B869-53CB570D5792}" destId="{FBD611F9-B965-4577-B35A-197B83820C55}" srcOrd="1" destOrd="0" presId="urn:microsoft.com/office/officeart/2018/2/layout/IconVerticalSolidList"/>
    <dgm:cxn modelId="{CB8E4373-4739-4577-AFA2-566C6AB8A374}" type="presParOf" srcId="{8DA2A540-F809-41B7-B869-53CB570D5792}" destId="{7B905382-7CA5-4541-8198-76758704AFA9}" srcOrd="2" destOrd="0" presId="urn:microsoft.com/office/officeart/2018/2/layout/IconVerticalSolidList"/>
    <dgm:cxn modelId="{78AE2A96-815F-4932-8828-9DAED93F9C02}" type="presParOf" srcId="{8DA2A540-F809-41B7-B869-53CB570D5792}" destId="{1525566B-DF19-43C2-B508-51C1DEAEC61B}" srcOrd="3" destOrd="0" presId="urn:microsoft.com/office/officeart/2018/2/layout/IconVerticalSolidList"/>
    <dgm:cxn modelId="{AD62EBCA-291F-4237-B9F8-12CB8E666A08}" type="presParOf" srcId="{D505E3F1-FD99-4F92-AD12-68868E62E99F}" destId="{B78F8B5E-995C-45F2-83FC-2F56EDFE5954}" srcOrd="5" destOrd="0" presId="urn:microsoft.com/office/officeart/2018/2/layout/IconVerticalSolidList"/>
    <dgm:cxn modelId="{C1BB91E9-5CA4-43A9-BFB8-2987882F6775}" type="presParOf" srcId="{D505E3F1-FD99-4F92-AD12-68868E62E99F}" destId="{C64AD60A-AAD6-4962-AC67-DD51EC6884A4}" srcOrd="6" destOrd="0" presId="urn:microsoft.com/office/officeart/2018/2/layout/IconVerticalSolidList"/>
    <dgm:cxn modelId="{7AC28095-9527-407D-8F5B-6D83B32ABB0D}" type="presParOf" srcId="{C64AD60A-AAD6-4962-AC67-DD51EC6884A4}" destId="{72346104-4260-45CB-96D4-A0B478FDB38D}" srcOrd="0" destOrd="0" presId="urn:microsoft.com/office/officeart/2018/2/layout/IconVerticalSolidList"/>
    <dgm:cxn modelId="{A04F983F-534B-40F9-B141-F759B4DAC4A9}" type="presParOf" srcId="{C64AD60A-AAD6-4962-AC67-DD51EC6884A4}" destId="{EC596819-1F22-45AF-A591-2D650BAA9CFB}" srcOrd="1" destOrd="0" presId="urn:microsoft.com/office/officeart/2018/2/layout/IconVerticalSolidList"/>
    <dgm:cxn modelId="{492F9C75-2E7A-4A92-BE22-7903E317F837}" type="presParOf" srcId="{C64AD60A-AAD6-4962-AC67-DD51EC6884A4}" destId="{101C1D0D-0113-4CD5-9707-5ADBA00FAA01}" srcOrd="2" destOrd="0" presId="urn:microsoft.com/office/officeart/2018/2/layout/IconVerticalSolidList"/>
    <dgm:cxn modelId="{8BBC9CA7-EE1F-4272-BCFE-7544F46FB19A}" type="presParOf" srcId="{C64AD60A-AAD6-4962-AC67-DD51EC6884A4}" destId="{74618287-EBC3-4CF4-A4F2-912010AA0B0E}" srcOrd="3" destOrd="0" presId="urn:microsoft.com/office/officeart/2018/2/layout/IconVerticalSolidList"/>
    <dgm:cxn modelId="{56B5CB5B-F2CD-4614-B689-C28A63848DEB}" type="presParOf" srcId="{D505E3F1-FD99-4F92-AD12-68868E62E99F}" destId="{2515B677-F152-437F-AF35-31CC15B40415}" srcOrd="7" destOrd="0" presId="urn:microsoft.com/office/officeart/2018/2/layout/IconVerticalSolidList"/>
    <dgm:cxn modelId="{376B7D8B-5206-498F-9C00-0EEA231A1C39}" type="presParOf" srcId="{D505E3F1-FD99-4F92-AD12-68868E62E99F}" destId="{EC5DD64C-F0A6-4271-9915-0714BE3EA0B2}" srcOrd="8" destOrd="0" presId="urn:microsoft.com/office/officeart/2018/2/layout/IconVerticalSolidList"/>
    <dgm:cxn modelId="{B71290AF-F95A-48AB-9706-9642C58A015E}" type="presParOf" srcId="{EC5DD64C-F0A6-4271-9915-0714BE3EA0B2}" destId="{8FDB5493-C332-4766-B87A-87A7B7973037}" srcOrd="0" destOrd="0" presId="urn:microsoft.com/office/officeart/2018/2/layout/IconVerticalSolidList"/>
    <dgm:cxn modelId="{C6FD4A4E-3724-44E6-9DEF-AE0195BF3776}" type="presParOf" srcId="{EC5DD64C-F0A6-4271-9915-0714BE3EA0B2}" destId="{5341128B-DEE2-4D60-93DC-9FFA9392FECA}" srcOrd="1" destOrd="0" presId="urn:microsoft.com/office/officeart/2018/2/layout/IconVerticalSolidList"/>
    <dgm:cxn modelId="{431673E0-2C52-403A-BB44-6DE6F8D96F04}" type="presParOf" srcId="{EC5DD64C-F0A6-4271-9915-0714BE3EA0B2}" destId="{A9BEC0D7-E86A-43B0-8821-CCBD7792E875}" srcOrd="2" destOrd="0" presId="urn:microsoft.com/office/officeart/2018/2/layout/IconVerticalSolidList"/>
    <dgm:cxn modelId="{DEA70E5F-61FC-49A9-B4EF-9B912C1C6C53}" type="presParOf" srcId="{EC5DD64C-F0A6-4271-9915-0714BE3EA0B2}" destId="{CF5A06F6-703B-44BE-801A-D811A9E1EF2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D23970-9498-476F-89BD-8353FDC01C61}">
      <dsp:nvSpPr>
        <dsp:cNvPr id="0" name=""/>
        <dsp:cNvSpPr/>
      </dsp:nvSpPr>
      <dsp:spPr>
        <a:xfrm>
          <a:off x="0" y="3523"/>
          <a:ext cx="3567599" cy="7505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AEC7AF-A185-4A60-8CA3-DAA789CADE00}">
      <dsp:nvSpPr>
        <dsp:cNvPr id="0" name=""/>
        <dsp:cNvSpPr/>
      </dsp:nvSpPr>
      <dsp:spPr>
        <a:xfrm>
          <a:off x="227029" y="172388"/>
          <a:ext cx="412780" cy="4127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3D6AA4-E11C-4873-98AC-3289CB9E98D0}">
      <dsp:nvSpPr>
        <dsp:cNvPr id="0" name=""/>
        <dsp:cNvSpPr/>
      </dsp:nvSpPr>
      <dsp:spPr>
        <a:xfrm>
          <a:off x="866839" y="3523"/>
          <a:ext cx="2700759" cy="750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429" tIns="79429" rIns="79429" bIns="79429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Compare your results to reginal &amp; national averages</a:t>
          </a:r>
        </a:p>
      </dsp:txBody>
      <dsp:txXfrm>
        <a:off x="866839" y="3523"/>
        <a:ext cx="2700759" cy="750510"/>
      </dsp:txXfrm>
    </dsp:sp>
    <dsp:sp modelId="{792C4811-E9E5-4319-8EC6-591ABEDB0AE6}">
      <dsp:nvSpPr>
        <dsp:cNvPr id="0" name=""/>
        <dsp:cNvSpPr/>
      </dsp:nvSpPr>
      <dsp:spPr>
        <a:xfrm>
          <a:off x="0" y="941661"/>
          <a:ext cx="3567599" cy="7505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1B9FED-1DD9-4E2E-A734-A22D3A55138F}">
      <dsp:nvSpPr>
        <dsp:cNvPr id="0" name=""/>
        <dsp:cNvSpPr/>
      </dsp:nvSpPr>
      <dsp:spPr>
        <a:xfrm>
          <a:off x="227029" y="1110526"/>
          <a:ext cx="412780" cy="4127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8CD284-43CF-42A0-AF28-3583BD33B38C}">
      <dsp:nvSpPr>
        <dsp:cNvPr id="0" name=""/>
        <dsp:cNvSpPr/>
      </dsp:nvSpPr>
      <dsp:spPr>
        <a:xfrm>
          <a:off x="866839" y="941661"/>
          <a:ext cx="2700759" cy="750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429" tIns="79429" rIns="79429" bIns="79429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Compare your results to historical averages</a:t>
          </a:r>
        </a:p>
      </dsp:txBody>
      <dsp:txXfrm>
        <a:off x="866839" y="941661"/>
        <a:ext cx="2700759" cy="750510"/>
      </dsp:txXfrm>
    </dsp:sp>
    <dsp:sp modelId="{3749976F-21C7-4C6D-9C8A-21C1BE1C4306}">
      <dsp:nvSpPr>
        <dsp:cNvPr id="0" name=""/>
        <dsp:cNvSpPr/>
      </dsp:nvSpPr>
      <dsp:spPr>
        <a:xfrm>
          <a:off x="0" y="1879799"/>
          <a:ext cx="3567599" cy="7505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D611F9-B965-4577-B35A-197B83820C55}">
      <dsp:nvSpPr>
        <dsp:cNvPr id="0" name=""/>
        <dsp:cNvSpPr/>
      </dsp:nvSpPr>
      <dsp:spPr>
        <a:xfrm>
          <a:off x="227029" y="2048664"/>
          <a:ext cx="412780" cy="4127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25566B-DF19-43C2-B508-51C1DEAEC61B}">
      <dsp:nvSpPr>
        <dsp:cNvPr id="0" name=""/>
        <dsp:cNvSpPr/>
      </dsp:nvSpPr>
      <dsp:spPr>
        <a:xfrm>
          <a:off x="866839" y="1879799"/>
          <a:ext cx="2700759" cy="750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429" tIns="79429" rIns="79429" bIns="79429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Monitor your top             Brands &amp; Vendors</a:t>
          </a:r>
        </a:p>
      </dsp:txBody>
      <dsp:txXfrm>
        <a:off x="866839" y="1879799"/>
        <a:ext cx="2700759" cy="750510"/>
      </dsp:txXfrm>
    </dsp:sp>
    <dsp:sp modelId="{72346104-4260-45CB-96D4-A0B478FDB38D}">
      <dsp:nvSpPr>
        <dsp:cNvPr id="0" name=""/>
        <dsp:cNvSpPr/>
      </dsp:nvSpPr>
      <dsp:spPr>
        <a:xfrm>
          <a:off x="0" y="2817937"/>
          <a:ext cx="3567599" cy="7505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596819-1F22-45AF-A591-2D650BAA9CFB}">
      <dsp:nvSpPr>
        <dsp:cNvPr id="0" name=""/>
        <dsp:cNvSpPr/>
      </dsp:nvSpPr>
      <dsp:spPr>
        <a:xfrm>
          <a:off x="227029" y="2986802"/>
          <a:ext cx="412780" cy="41278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618287-EBC3-4CF4-A4F2-912010AA0B0E}">
      <dsp:nvSpPr>
        <dsp:cNvPr id="0" name=""/>
        <dsp:cNvSpPr/>
      </dsp:nvSpPr>
      <dsp:spPr>
        <a:xfrm>
          <a:off x="866839" y="2817937"/>
          <a:ext cx="2700759" cy="750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429" tIns="79429" rIns="79429" bIns="79429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Compare the impact of each bottleneck on each other</a:t>
          </a:r>
        </a:p>
      </dsp:txBody>
      <dsp:txXfrm>
        <a:off x="866839" y="2817937"/>
        <a:ext cx="2700759" cy="750510"/>
      </dsp:txXfrm>
    </dsp:sp>
    <dsp:sp modelId="{8FDB5493-C332-4766-B87A-87A7B7973037}">
      <dsp:nvSpPr>
        <dsp:cNvPr id="0" name=""/>
        <dsp:cNvSpPr/>
      </dsp:nvSpPr>
      <dsp:spPr>
        <a:xfrm>
          <a:off x="0" y="3756075"/>
          <a:ext cx="3567599" cy="7505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41128B-DEE2-4D60-93DC-9FFA9392FECA}">
      <dsp:nvSpPr>
        <dsp:cNvPr id="0" name=""/>
        <dsp:cNvSpPr/>
      </dsp:nvSpPr>
      <dsp:spPr>
        <a:xfrm>
          <a:off x="227029" y="3924939"/>
          <a:ext cx="412780" cy="41278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5A06F6-703B-44BE-801A-D811A9E1EF22}">
      <dsp:nvSpPr>
        <dsp:cNvPr id="0" name=""/>
        <dsp:cNvSpPr/>
      </dsp:nvSpPr>
      <dsp:spPr>
        <a:xfrm>
          <a:off x="866839" y="3756075"/>
          <a:ext cx="2700759" cy="750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429" tIns="79429" rIns="79429" bIns="79429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Dive into the details (bottleneck components &amp; specific work orders)</a:t>
          </a:r>
        </a:p>
      </dsp:txBody>
      <dsp:txXfrm>
        <a:off x="866839" y="3756075"/>
        <a:ext cx="2700759" cy="7505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FAAE2F-6011-48F6-94D7-ACEF58D967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9F34F1-C952-4DC9-8AB0-3820E1E3DE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1875F-CEE0-4AFD-BFDE-9B55647C5812}" type="datetimeFigureOut">
              <a:rPr lang="en-US" smtClean="0"/>
              <a:t>02/09/2024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7F3A30-65EE-46F1-AD5B-811133ADF2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C52F8-174A-45D2-93AF-F5486FA893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3D62F-E533-4BA1-AE1A-89EE9D0BB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15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hape 2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7347" name="Shape 3"/>
          <p:cNvSpPr txBox="1">
            <a:spLocks noGrp="1"/>
          </p:cNvSpPr>
          <p:nvPr>
            <p:ph type="dt" idx="10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6388" name="Shape 4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endParaRPr noProof="0"/>
          </a:p>
        </p:txBody>
      </p:sp>
      <p:sp>
        <p:nvSpPr>
          <p:cNvPr id="57350" name="Shape 6"/>
          <p:cNvSpPr txBox="1">
            <a:spLocks noGrp="1"/>
          </p:cNvSpPr>
          <p:nvPr>
            <p:ph type="ftr" idx="11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7351" name="Shape 7"/>
          <p:cNvSpPr txBox="1">
            <a:spLocks noGrp="1"/>
          </p:cNvSpPr>
          <p:nvPr>
            <p:ph type="sldNum" idx="12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51115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61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06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Vendors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04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Vendors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70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4">
            <a:extLst>
              <a:ext uri="{FF2B5EF4-FFF2-40B4-BE49-F238E27FC236}">
                <a16:creationId xmlns:a16="http://schemas.microsoft.com/office/drawing/2014/main" id="{7942AD66-ACD8-4DE4-999C-46D8DDF27E56}"/>
              </a:ext>
            </a:extLst>
          </p:cNvPr>
          <p:cNvSpPr/>
          <p:nvPr userDrawn="1"/>
        </p:nvSpPr>
        <p:spPr>
          <a:xfrm>
            <a:off x="0" y="1191537"/>
            <a:ext cx="9144000" cy="3951963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F9704ACB-594A-475C-8DCA-0EB931B4E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695" y="404975"/>
            <a:ext cx="3450173" cy="487657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FD27C6F-DEF7-E612-B2FD-3EE32501A393}"/>
              </a:ext>
            </a:extLst>
          </p:cNvPr>
          <p:cNvSpPr txBox="1">
            <a:spLocks/>
          </p:cNvSpPr>
          <p:nvPr userDrawn="1"/>
        </p:nvSpPr>
        <p:spPr>
          <a:xfrm>
            <a:off x="4170366" y="477800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600" dirty="0">
                <a:solidFill>
                  <a:srgbClr val="1F1939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410410F8-AC0B-DE08-562B-C89D946B19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96" y="2523147"/>
            <a:ext cx="4554821" cy="744488"/>
          </a:xfr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1670AE7D-1F7A-8E77-0375-60C99AC06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95" y="3279865"/>
            <a:ext cx="4554821" cy="744488"/>
          </a:xfr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954977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14E4170-8623-FBBC-8739-90C977BC5C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35400" y="183302"/>
            <a:ext cx="1466403" cy="1466403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330DC56A-29E3-4346-877D-06444E740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899" y="521855"/>
            <a:ext cx="6247245" cy="711200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236E737-7876-4296-8BFE-300A4F32EA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900" y="1781247"/>
            <a:ext cx="7787317" cy="1643063"/>
          </a:xfr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2200">
                <a:solidFill>
                  <a:srgbClr val="1F1939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505CCB0-4A3B-4560-9450-D36A78C481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35400" y="183302"/>
            <a:ext cx="1466403" cy="1466403"/>
          </a:xfr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Text</a:t>
            </a:r>
          </a:p>
          <a:p>
            <a:pPr lvl="0"/>
            <a:r>
              <a:rPr lang="en-US" noProof="0" dirty="0"/>
              <a:t>or</a:t>
            </a:r>
          </a:p>
          <a:p>
            <a:pPr lvl="0"/>
            <a:r>
              <a:rPr lang="en-US" noProof="0" dirty="0"/>
              <a:t>Icon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0DA83BE0-EBA5-229D-77D1-B509785060AE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4" name="Grafika 11">
            <a:extLst>
              <a:ext uri="{FF2B5EF4-FFF2-40B4-BE49-F238E27FC236}">
                <a16:creationId xmlns:a16="http://schemas.microsoft.com/office/drawing/2014/main" id="{A5B8DD4B-D169-E78F-6223-21038182F9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B404C35C-1AB3-B984-9155-B16AF219CA81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2299622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BE2FE33-E61B-4EA7-9371-D5316368BA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900" y="1493877"/>
            <a:ext cx="7787317" cy="1643063"/>
          </a:xfrm>
        </p:spPr>
        <p:txBody>
          <a:bodyPr/>
          <a:lstStyle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1F1939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000">
                <a:solidFill>
                  <a:srgbClr val="1F1939"/>
                </a:solidFill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Point 1</a:t>
            </a:r>
          </a:p>
          <a:p>
            <a:pPr lvl="1"/>
            <a:r>
              <a:rPr lang="en-US" noProof="0" dirty="0"/>
              <a:t>Point 2</a:t>
            </a:r>
          </a:p>
          <a:p>
            <a:pPr lvl="0"/>
            <a:endParaRPr lang="en-US" noProof="0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D63C233C-977D-478E-B10B-4A4B079CF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900" y="366857"/>
            <a:ext cx="6247245" cy="547543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Title: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95E74F00-A7AD-4005-A52A-F79E88E00A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6899" y="835746"/>
            <a:ext cx="6247245" cy="646690"/>
          </a:xfrm>
        </p:spPr>
        <p:txBody>
          <a:bodyPr/>
          <a:lstStyle>
            <a:lvl1pPr>
              <a:defRPr sz="2000" b="0">
                <a:solidFill>
                  <a:srgbClr val="1F1939"/>
                </a:solidFill>
              </a:defRPr>
            </a:lvl1pPr>
          </a:lstStyle>
          <a:p>
            <a:pPr lvl="0"/>
            <a:r>
              <a:rPr lang="en-US" noProof="0" dirty="0"/>
              <a:t>Title Details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642022ED-CB38-4592-B8E7-096B7B5F3288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557DAA00-294E-09CB-9F4E-BF1000EE6C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F1A748D1-1C2F-C76E-D6B3-D12E53582BBC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0DA8081-8614-9172-43DA-9FFCEF17CB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5400" y="183302"/>
            <a:ext cx="1466403" cy="1466403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1691806A-6175-EFB9-438F-687CDA012C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35400" y="183302"/>
            <a:ext cx="1466403" cy="1466403"/>
          </a:xfr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Text</a:t>
            </a:r>
          </a:p>
          <a:p>
            <a:pPr lvl="0"/>
            <a:r>
              <a:rPr lang="en-US" noProof="0" dirty="0"/>
              <a:t>or</a:t>
            </a:r>
          </a:p>
          <a:p>
            <a:pPr lvl="0"/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5893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6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A5347F-BF0B-4CC7-B31C-74E74CED6E8E}"/>
              </a:ext>
            </a:extLst>
          </p:cNvPr>
          <p:cNvSpPr/>
          <p:nvPr userDrawn="1"/>
        </p:nvSpPr>
        <p:spPr>
          <a:xfrm>
            <a:off x="1" y="0"/>
            <a:ext cx="4511256" cy="5143500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Trebuchet MS" panose="020B0603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3CB7D5-BA80-474F-B89D-4ACB43D8D2AC}"/>
              </a:ext>
            </a:extLst>
          </p:cNvPr>
          <p:cNvSpPr/>
          <p:nvPr userDrawn="1"/>
        </p:nvSpPr>
        <p:spPr>
          <a:xfrm>
            <a:off x="4511257" y="0"/>
            <a:ext cx="463274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Trebuchet MS" panose="020B0603020202020204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31D545F-B4D7-4409-BFEE-ED402E037A6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08156" y="338982"/>
            <a:ext cx="3567599" cy="4510109"/>
          </a:xfrm>
        </p:spPr>
        <p:txBody>
          <a:bodyPr/>
          <a:lstStyle>
            <a:lvl1pPr>
              <a:defRPr sz="3200">
                <a:solidFill>
                  <a:srgbClr val="1F1939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dirty="0"/>
              <a:t>Text or Image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7FF38F6-B95E-4F06-8DB1-0F4BE1CF3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6900" y="335003"/>
            <a:ext cx="3188739" cy="4236998"/>
          </a:xfrm>
        </p:spPr>
        <p:txBody>
          <a:bodyPr anchor="ctr"/>
          <a:lstStyle>
            <a:lvl1pPr marL="0" indent="0"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2135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RV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8C2414A-586C-806E-6DD9-344717397A2F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a 11">
            <a:extLst>
              <a:ext uri="{FF2B5EF4-FFF2-40B4-BE49-F238E27FC236}">
                <a16:creationId xmlns:a16="http://schemas.microsoft.com/office/drawing/2014/main" id="{D0442385-B63B-F7AB-16B4-1DDA85649C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3501B02F-2DB5-DFBB-E854-666B3B777D6B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4460967-08E2-98AA-2414-05C0B77A60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685" y="183303"/>
            <a:ext cx="1056242" cy="105624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BE909D5-84FA-7B26-AF24-E43D910484B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3908" y="535739"/>
            <a:ext cx="587795" cy="35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5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Mar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BDB4278-10A6-F01C-31EF-119BFE3D5AD3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a 11">
            <a:extLst>
              <a:ext uri="{FF2B5EF4-FFF2-40B4-BE49-F238E27FC236}">
                <a16:creationId xmlns:a16="http://schemas.microsoft.com/office/drawing/2014/main" id="{68D6EC4D-46C8-426F-FE42-5F300BD2C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6AC62DD1-C197-113B-7903-59EDE2D1D79B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036D5FE-2B2D-86AE-14FB-0D3662E8FB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685" y="183303"/>
            <a:ext cx="1056242" cy="105624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155027E-D3F7-0BA2-1A74-096BF832AA0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4274" y="575844"/>
            <a:ext cx="652395" cy="2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87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ic Mar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3DF59F74-4AC8-22FB-8BC1-03370BCE74FD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a 11">
            <a:extLst>
              <a:ext uri="{FF2B5EF4-FFF2-40B4-BE49-F238E27FC236}">
                <a16:creationId xmlns:a16="http://schemas.microsoft.com/office/drawing/2014/main" id="{9DE7B2CA-8020-CF60-3188-B0297E01A1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66B2EC5-E94C-803D-F472-4393BB553CFB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49006C2-62E8-564F-9367-CD8C471BF1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685" y="183303"/>
            <a:ext cx="1056242" cy="105624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330900D-4AE4-A3BF-8329-C0B6CB5250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0012" y="534208"/>
            <a:ext cx="559854" cy="36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72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108B2F-DCFB-4512-89C7-644ABE9C3F91}"/>
              </a:ext>
            </a:extLst>
          </p:cNvPr>
          <p:cNvSpPr/>
          <p:nvPr userDrawn="1"/>
        </p:nvSpPr>
        <p:spPr>
          <a:xfrm>
            <a:off x="-1" y="0"/>
            <a:ext cx="9144001" cy="4486541"/>
          </a:xfrm>
          <a:prstGeom prst="rect">
            <a:avLst/>
          </a:prstGeom>
          <a:solidFill>
            <a:srgbClr val="FB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AF3EE9AA-7B37-4F04-A65A-DCF0693D18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773136"/>
            <a:ext cx="9144001" cy="922698"/>
          </a:xfrm>
        </p:spPr>
        <p:txBody>
          <a:bodyPr/>
          <a:lstStyle>
            <a:lvl1pPr algn="ctr">
              <a:defRPr sz="5000" b="1">
                <a:solidFill>
                  <a:srgbClr val="DF4145"/>
                </a:solidFill>
              </a:defRPr>
            </a:lvl1pPr>
          </a:lstStyle>
          <a:p>
            <a:pPr lvl="0"/>
            <a:r>
              <a:rPr lang="en-US" noProof="0" dirty="0"/>
              <a:t>Section Title</a:t>
            </a:r>
          </a:p>
        </p:txBody>
      </p:sp>
      <p:sp>
        <p:nvSpPr>
          <p:cNvPr id="3" name="Prostokąt 1">
            <a:extLst>
              <a:ext uri="{FF2B5EF4-FFF2-40B4-BE49-F238E27FC236}">
                <a16:creationId xmlns:a16="http://schemas.microsoft.com/office/drawing/2014/main" id="{CB1C722D-DF6D-49CF-B4D9-662CADBC38C6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6" name="Grafika 11">
            <a:extLst>
              <a:ext uri="{FF2B5EF4-FFF2-40B4-BE49-F238E27FC236}">
                <a16:creationId xmlns:a16="http://schemas.microsoft.com/office/drawing/2014/main" id="{FF61B561-A1A4-4FAA-4B1B-2F67AA152A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67EC2E3-4CCC-52E4-70B8-1270D0A4703D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3196460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14D0A27-9A4E-4C22-BD87-3869D1C76E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092036"/>
            <a:ext cx="9143999" cy="763040"/>
          </a:xfrm>
        </p:spPr>
        <p:txBody>
          <a:bodyPr/>
          <a:lstStyle>
            <a:lvl1pPr algn="ctr">
              <a:defRPr sz="2500" b="1">
                <a:solidFill>
                  <a:srgbClr val="1F1939"/>
                </a:solidFill>
              </a:defRPr>
            </a:lvl1pPr>
            <a:lvl2pPr algn="ctr">
              <a:defRPr sz="3200">
                <a:solidFill>
                  <a:srgbClr val="1F1939"/>
                </a:solidFill>
              </a:defRPr>
            </a:lvl2pPr>
          </a:lstStyle>
          <a:p>
            <a:pPr lvl="0"/>
            <a:r>
              <a:rPr lang="en-US" noProof="0" dirty="0"/>
              <a:t>Subtitle</a:t>
            </a:r>
          </a:p>
          <a:p>
            <a:pPr lvl="1"/>
            <a:endParaRPr lang="en-US" noProof="0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B7736B17-D182-4552-AF7A-EC0D01B871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385455"/>
            <a:ext cx="9144000" cy="706581"/>
          </a:xfrm>
        </p:spPr>
        <p:txBody>
          <a:bodyPr/>
          <a:lstStyle>
            <a:lvl1pPr algn="ctr">
              <a:defRPr sz="4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Section Title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E9FC711-4888-B91E-52D4-23A4B6EDEF07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2BB6AE8C-451F-C1AE-17FC-B7B95CB07F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944A282-9D93-ECFA-645E-AFAA8D237F44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1508225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98EE9C0-1CA2-4E8F-8B05-2E5A74B09A7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-1" y="2522983"/>
            <a:ext cx="9143999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</a:pPr>
            <a:r>
              <a:rPr lang="en-US" sz="5000" b="1" kern="0" dirty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Q&amp;A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DE09550-3E0E-9E47-9B8B-4FAFA965013E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3E3E19D3-EF1D-C4FF-A3C1-421CE21994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EFC4D3BD-D49B-C92D-2474-EBA78AF22F5B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8F6B4C5-1551-8A98-4AF0-B4AD30C510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82177" y="1116129"/>
            <a:ext cx="1179642" cy="1179642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9A8F3A4-9868-2126-B405-8FF62F486CA8}"/>
              </a:ext>
            </a:extLst>
          </p:cNvPr>
          <p:cNvSpPr/>
          <p:nvPr/>
        </p:nvSpPr>
        <p:spPr>
          <a:xfrm>
            <a:off x="4137235" y="1348610"/>
            <a:ext cx="644592" cy="560436"/>
          </a:xfrm>
          <a:custGeom>
            <a:avLst/>
            <a:gdLst>
              <a:gd name="connsiteX0" fmla="*/ 595565 w 644592"/>
              <a:gd name="connsiteY0" fmla="*/ 448413 h 560436"/>
              <a:gd name="connsiteX1" fmla="*/ 644592 w 644592"/>
              <a:gd name="connsiteY1" fmla="*/ 399362 h 560436"/>
              <a:gd name="connsiteX2" fmla="*/ 644592 w 644592"/>
              <a:gd name="connsiteY2" fmla="*/ 49170 h 560436"/>
              <a:gd name="connsiteX3" fmla="*/ 595613 w 644592"/>
              <a:gd name="connsiteY3" fmla="*/ 0 h 560436"/>
              <a:gd name="connsiteX4" fmla="*/ 595565 w 644592"/>
              <a:gd name="connsiteY4" fmla="*/ 0 h 560436"/>
              <a:gd name="connsiteX5" fmla="*/ 49051 w 644592"/>
              <a:gd name="connsiteY5" fmla="*/ 0 h 560436"/>
              <a:gd name="connsiteX6" fmla="*/ 0 w 644592"/>
              <a:gd name="connsiteY6" fmla="*/ 49051 h 560436"/>
              <a:gd name="connsiteX7" fmla="*/ 0 w 644592"/>
              <a:gd name="connsiteY7" fmla="*/ 399243 h 560436"/>
              <a:gd name="connsiteX8" fmla="*/ 49051 w 644592"/>
              <a:gd name="connsiteY8" fmla="*/ 448294 h 560436"/>
              <a:gd name="connsiteX9" fmla="*/ 84070 w 644592"/>
              <a:gd name="connsiteY9" fmla="*/ 448294 h 560436"/>
              <a:gd name="connsiteX10" fmla="*/ 84070 w 644592"/>
              <a:gd name="connsiteY10" fmla="*/ 546395 h 560436"/>
              <a:gd name="connsiteX11" fmla="*/ 98043 w 644592"/>
              <a:gd name="connsiteY11" fmla="*/ 560436 h 560436"/>
              <a:gd name="connsiteX12" fmla="*/ 108012 w 644592"/>
              <a:gd name="connsiteY12" fmla="*/ 556305 h 560436"/>
              <a:gd name="connsiteX13" fmla="*/ 216000 w 644592"/>
              <a:gd name="connsiteY13" fmla="*/ 448294 h 560436"/>
              <a:gd name="connsiteX14" fmla="*/ 595565 w 644592"/>
              <a:gd name="connsiteY14" fmla="*/ 448294 h 560436"/>
              <a:gd name="connsiteX15" fmla="*/ 210187 w 644592"/>
              <a:gd name="connsiteY15" fmla="*/ 420397 h 560436"/>
              <a:gd name="connsiteX16" fmla="*/ 200277 w 644592"/>
              <a:gd name="connsiteY16" fmla="*/ 424495 h 560436"/>
              <a:gd name="connsiteX17" fmla="*/ 112133 w 644592"/>
              <a:gd name="connsiteY17" fmla="*/ 512639 h 560436"/>
              <a:gd name="connsiteX18" fmla="*/ 112133 w 644592"/>
              <a:gd name="connsiteY18" fmla="*/ 434405 h 560436"/>
              <a:gd name="connsiteX19" fmla="*/ 98125 w 644592"/>
              <a:gd name="connsiteY19" fmla="*/ 420397 h 560436"/>
              <a:gd name="connsiteX20" fmla="*/ 49051 w 644592"/>
              <a:gd name="connsiteY20" fmla="*/ 420397 h 560436"/>
              <a:gd name="connsiteX21" fmla="*/ 28015 w 644592"/>
              <a:gd name="connsiteY21" fmla="*/ 399362 h 560436"/>
              <a:gd name="connsiteX22" fmla="*/ 28015 w 644592"/>
              <a:gd name="connsiteY22" fmla="*/ 49170 h 560436"/>
              <a:gd name="connsiteX23" fmla="*/ 49051 w 644592"/>
              <a:gd name="connsiteY23" fmla="*/ 28134 h 560436"/>
              <a:gd name="connsiteX24" fmla="*/ 595565 w 644592"/>
              <a:gd name="connsiteY24" fmla="*/ 28134 h 560436"/>
              <a:gd name="connsiteX25" fmla="*/ 616577 w 644592"/>
              <a:gd name="connsiteY25" fmla="*/ 49170 h 560436"/>
              <a:gd name="connsiteX26" fmla="*/ 616577 w 644592"/>
              <a:gd name="connsiteY26" fmla="*/ 399362 h 560436"/>
              <a:gd name="connsiteX27" fmla="*/ 595565 w 644592"/>
              <a:gd name="connsiteY27" fmla="*/ 420397 h 56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44592" h="560436">
                <a:moveTo>
                  <a:pt x="595565" y="448413"/>
                </a:moveTo>
                <a:cubicBezTo>
                  <a:pt x="622639" y="448387"/>
                  <a:pt x="644578" y="426436"/>
                  <a:pt x="644592" y="399362"/>
                </a:cubicBezTo>
                <a:lnTo>
                  <a:pt x="644592" y="49170"/>
                </a:lnTo>
                <a:cubicBezTo>
                  <a:pt x="644644" y="22067"/>
                  <a:pt x="622716" y="53"/>
                  <a:pt x="595613" y="0"/>
                </a:cubicBezTo>
                <a:cubicBezTo>
                  <a:pt x="595596" y="0"/>
                  <a:pt x="595582" y="0"/>
                  <a:pt x="595565" y="0"/>
                </a:cubicBezTo>
                <a:lnTo>
                  <a:pt x="49051" y="0"/>
                </a:lnTo>
                <a:cubicBezTo>
                  <a:pt x="21966" y="13"/>
                  <a:pt x="13" y="21966"/>
                  <a:pt x="0" y="49051"/>
                </a:cubicBezTo>
                <a:lnTo>
                  <a:pt x="0" y="399243"/>
                </a:lnTo>
                <a:cubicBezTo>
                  <a:pt x="13" y="426327"/>
                  <a:pt x="21966" y="448279"/>
                  <a:pt x="49051" y="448294"/>
                </a:cubicBezTo>
                <a:lnTo>
                  <a:pt x="84070" y="448294"/>
                </a:lnTo>
                <a:lnTo>
                  <a:pt x="84070" y="546395"/>
                </a:lnTo>
                <a:cubicBezTo>
                  <a:pt x="84051" y="554130"/>
                  <a:pt x="90307" y="560417"/>
                  <a:pt x="98043" y="560436"/>
                </a:cubicBezTo>
                <a:cubicBezTo>
                  <a:pt x="101784" y="560446"/>
                  <a:pt x="105374" y="558959"/>
                  <a:pt x="108012" y="556305"/>
                </a:cubicBezTo>
                <a:lnTo>
                  <a:pt x="216000" y="448294"/>
                </a:lnTo>
                <a:lnTo>
                  <a:pt x="595565" y="448294"/>
                </a:lnTo>
                <a:close/>
                <a:moveTo>
                  <a:pt x="210187" y="420397"/>
                </a:moveTo>
                <a:cubicBezTo>
                  <a:pt x="206472" y="420402"/>
                  <a:pt x="202910" y="421874"/>
                  <a:pt x="200277" y="424495"/>
                </a:cubicBezTo>
                <a:lnTo>
                  <a:pt x="112133" y="512639"/>
                </a:lnTo>
                <a:lnTo>
                  <a:pt x="112133" y="434405"/>
                </a:lnTo>
                <a:cubicBezTo>
                  <a:pt x="112133" y="426670"/>
                  <a:pt x="105861" y="420397"/>
                  <a:pt x="98125" y="420397"/>
                </a:cubicBezTo>
                <a:lnTo>
                  <a:pt x="49051" y="420397"/>
                </a:lnTo>
                <a:cubicBezTo>
                  <a:pt x="37444" y="420371"/>
                  <a:pt x="28042" y="410968"/>
                  <a:pt x="28015" y="399362"/>
                </a:cubicBezTo>
                <a:lnTo>
                  <a:pt x="28015" y="49170"/>
                </a:lnTo>
                <a:cubicBezTo>
                  <a:pt x="28042" y="37563"/>
                  <a:pt x="37444" y="28161"/>
                  <a:pt x="49051" y="28134"/>
                </a:cubicBezTo>
                <a:lnTo>
                  <a:pt x="595565" y="28134"/>
                </a:lnTo>
                <a:cubicBezTo>
                  <a:pt x="607167" y="28161"/>
                  <a:pt x="616565" y="37567"/>
                  <a:pt x="616577" y="49170"/>
                </a:cubicBezTo>
                <a:lnTo>
                  <a:pt x="616577" y="399362"/>
                </a:lnTo>
                <a:cubicBezTo>
                  <a:pt x="616565" y="410964"/>
                  <a:pt x="607167" y="420371"/>
                  <a:pt x="595565" y="420397"/>
                </a:cubicBezTo>
                <a:close/>
              </a:path>
            </a:pathLst>
          </a:custGeom>
          <a:solidFill>
            <a:schemeClr val="bg1"/>
          </a:solidFill>
          <a:ln w="2375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5629CB5-A12F-4978-A8ED-FD1110CBCF76}"/>
              </a:ext>
            </a:extLst>
          </p:cNvPr>
          <p:cNvSpPr/>
          <p:nvPr/>
        </p:nvSpPr>
        <p:spPr>
          <a:xfrm>
            <a:off x="4361453" y="1418679"/>
            <a:ext cx="196172" cy="308281"/>
          </a:xfrm>
          <a:custGeom>
            <a:avLst/>
            <a:gdLst>
              <a:gd name="connsiteX0" fmla="*/ 84070 w 196172"/>
              <a:gd name="connsiteY0" fmla="*/ 1018 h 308281"/>
              <a:gd name="connsiteX1" fmla="*/ 0 w 196172"/>
              <a:gd name="connsiteY1" fmla="*/ 98095 h 308281"/>
              <a:gd name="connsiteX2" fmla="*/ 14008 w 196172"/>
              <a:gd name="connsiteY2" fmla="*/ 112103 h 308281"/>
              <a:gd name="connsiteX3" fmla="*/ 28015 w 196172"/>
              <a:gd name="connsiteY3" fmla="*/ 98095 h 308281"/>
              <a:gd name="connsiteX4" fmla="*/ 98078 w 196172"/>
              <a:gd name="connsiteY4" fmla="*/ 28033 h 308281"/>
              <a:gd name="connsiteX5" fmla="*/ 168140 w 196172"/>
              <a:gd name="connsiteY5" fmla="*/ 98095 h 308281"/>
              <a:gd name="connsiteX6" fmla="*/ 98078 w 196172"/>
              <a:gd name="connsiteY6" fmla="*/ 168157 h 308281"/>
              <a:gd name="connsiteX7" fmla="*/ 98078 w 196172"/>
              <a:gd name="connsiteY7" fmla="*/ 168157 h 308281"/>
              <a:gd name="connsiteX8" fmla="*/ 84070 w 196172"/>
              <a:gd name="connsiteY8" fmla="*/ 182165 h 308281"/>
              <a:gd name="connsiteX9" fmla="*/ 84070 w 196172"/>
              <a:gd name="connsiteY9" fmla="*/ 182165 h 308281"/>
              <a:gd name="connsiteX10" fmla="*/ 84070 w 196172"/>
              <a:gd name="connsiteY10" fmla="*/ 238220 h 308281"/>
              <a:gd name="connsiteX11" fmla="*/ 98078 w 196172"/>
              <a:gd name="connsiteY11" fmla="*/ 252227 h 308281"/>
              <a:gd name="connsiteX12" fmla="*/ 112085 w 196172"/>
              <a:gd name="connsiteY12" fmla="*/ 238220 h 308281"/>
              <a:gd name="connsiteX13" fmla="*/ 112085 w 196172"/>
              <a:gd name="connsiteY13" fmla="*/ 195172 h 308281"/>
              <a:gd name="connsiteX14" fmla="*/ 195155 w 196172"/>
              <a:gd name="connsiteY14" fmla="*/ 84087 h 308281"/>
              <a:gd name="connsiteX15" fmla="*/ 84070 w 196172"/>
              <a:gd name="connsiteY15" fmla="*/ 1018 h 308281"/>
              <a:gd name="connsiteX16" fmla="*/ 98078 w 196172"/>
              <a:gd name="connsiteY16" fmla="*/ 266235 h 308281"/>
              <a:gd name="connsiteX17" fmla="*/ 84070 w 196172"/>
              <a:gd name="connsiteY17" fmla="*/ 280267 h 308281"/>
              <a:gd name="connsiteX18" fmla="*/ 84070 w 196172"/>
              <a:gd name="connsiteY18" fmla="*/ 294274 h 308281"/>
              <a:gd name="connsiteX19" fmla="*/ 98078 w 196172"/>
              <a:gd name="connsiteY19" fmla="*/ 308282 h 308281"/>
              <a:gd name="connsiteX20" fmla="*/ 112085 w 196172"/>
              <a:gd name="connsiteY20" fmla="*/ 294274 h 308281"/>
              <a:gd name="connsiteX21" fmla="*/ 112085 w 196172"/>
              <a:gd name="connsiteY21" fmla="*/ 280267 h 308281"/>
              <a:gd name="connsiteX22" fmla="*/ 98078 w 196172"/>
              <a:gd name="connsiteY22" fmla="*/ 266235 h 30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96172" h="308281">
                <a:moveTo>
                  <a:pt x="84070" y="1018"/>
                </a:moveTo>
                <a:cubicBezTo>
                  <a:pt x="35801" y="7963"/>
                  <a:pt x="-23" y="49330"/>
                  <a:pt x="0" y="98095"/>
                </a:cubicBezTo>
                <a:cubicBezTo>
                  <a:pt x="0" y="105831"/>
                  <a:pt x="6272" y="112103"/>
                  <a:pt x="14008" y="112103"/>
                </a:cubicBezTo>
                <a:cubicBezTo>
                  <a:pt x="21743" y="112103"/>
                  <a:pt x="28015" y="105831"/>
                  <a:pt x="28015" y="98095"/>
                </a:cubicBezTo>
                <a:cubicBezTo>
                  <a:pt x="28015" y="59401"/>
                  <a:pt x="59383" y="28033"/>
                  <a:pt x="98078" y="28033"/>
                </a:cubicBezTo>
                <a:cubicBezTo>
                  <a:pt x="136773" y="28033"/>
                  <a:pt x="168140" y="59401"/>
                  <a:pt x="168140" y="98095"/>
                </a:cubicBezTo>
                <a:cubicBezTo>
                  <a:pt x="168140" y="136789"/>
                  <a:pt x="136773" y="168157"/>
                  <a:pt x="98078" y="168157"/>
                </a:cubicBezTo>
                <a:lnTo>
                  <a:pt x="98078" y="168157"/>
                </a:lnTo>
                <a:cubicBezTo>
                  <a:pt x="90342" y="168157"/>
                  <a:pt x="84070" y="174430"/>
                  <a:pt x="84070" y="182165"/>
                </a:cubicBezTo>
                <a:lnTo>
                  <a:pt x="84070" y="182165"/>
                </a:lnTo>
                <a:lnTo>
                  <a:pt x="84070" y="238220"/>
                </a:lnTo>
                <a:cubicBezTo>
                  <a:pt x="84070" y="245955"/>
                  <a:pt x="90342" y="252227"/>
                  <a:pt x="98078" y="252227"/>
                </a:cubicBezTo>
                <a:cubicBezTo>
                  <a:pt x="105813" y="252227"/>
                  <a:pt x="112085" y="245955"/>
                  <a:pt x="112085" y="238220"/>
                </a:cubicBezTo>
                <a:lnTo>
                  <a:pt x="112085" y="195172"/>
                </a:lnTo>
                <a:cubicBezTo>
                  <a:pt x="165700" y="187437"/>
                  <a:pt x="202890" y="137702"/>
                  <a:pt x="195155" y="84087"/>
                </a:cubicBezTo>
                <a:cubicBezTo>
                  <a:pt x="187420" y="30473"/>
                  <a:pt x="137685" y="-6718"/>
                  <a:pt x="84070" y="1018"/>
                </a:cubicBezTo>
                <a:close/>
                <a:moveTo>
                  <a:pt x="98078" y="266235"/>
                </a:moveTo>
                <a:cubicBezTo>
                  <a:pt x="90338" y="266249"/>
                  <a:pt x="84070" y="272527"/>
                  <a:pt x="84070" y="280267"/>
                </a:cubicBezTo>
                <a:lnTo>
                  <a:pt x="84070" y="294274"/>
                </a:lnTo>
                <a:cubicBezTo>
                  <a:pt x="84070" y="302009"/>
                  <a:pt x="90342" y="308282"/>
                  <a:pt x="98078" y="308282"/>
                </a:cubicBezTo>
                <a:cubicBezTo>
                  <a:pt x="105813" y="308282"/>
                  <a:pt x="112085" y="302009"/>
                  <a:pt x="112085" y="294274"/>
                </a:cubicBezTo>
                <a:lnTo>
                  <a:pt x="112085" y="280267"/>
                </a:lnTo>
                <a:cubicBezTo>
                  <a:pt x="112085" y="272527"/>
                  <a:pt x="105818" y="266249"/>
                  <a:pt x="98078" y="266235"/>
                </a:cubicBezTo>
                <a:close/>
              </a:path>
            </a:pathLst>
          </a:custGeom>
          <a:solidFill>
            <a:schemeClr val="bg1"/>
          </a:solidFill>
          <a:ln w="2375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A6A0FA6-A118-2858-B3D5-115B1A59872D}"/>
              </a:ext>
            </a:extLst>
          </p:cNvPr>
          <p:cNvSpPr/>
          <p:nvPr/>
        </p:nvSpPr>
        <p:spPr>
          <a:xfrm>
            <a:off x="4361453" y="1502743"/>
            <a:ext cx="644520" cy="560556"/>
          </a:xfrm>
          <a:custGeom>
            <a:avLst/>
            <a:gdLst>
              <a:gd name="connsiteX0" fmla="*/ 49027 w 644520"/>
              <a:gd name="connsiteY0" fmla="*/ 448437 h 560556"/>
              <a:gd name="connsiteX1" fmla="*/ 428521 w 644520"/>
              <a:gd name="connsiteY1" fmla="*/ 448437 h 560556"/>
              <a:gd name="connsiteX2" fmla="*/ 536509 w 644520"/>
              <a:gd name="connsiteY2" fmla="*/ 556424 h 560556"/>
              <a:gd name="connsiteX3" fmla="*/ 556320 w 644520"/>
              <a:gd name="connsiteY3" fmla="*/ 556482 h 560556"/>
              <a:gd name="connsiteX4" fmla="*/ 560451 w 644520"/>
              <a:gd name="connsiteY4" fmla="*/ 546514 h 560556"/>
              <a:gd name="connsiteX5" fmla="*/ 560451 w 644520"/>
              <a:gd name="connsiteY5" fmla="*/ 448437 h 560556"/>
              <a:gd name="connsiteX6" fmla="*/ 595470 w 644520"/>
              <a:gd name="connsiteY6" fmla="*/ 448437 h 560556"/>
              <a:gd name="connsiteX7" fmla="*/ 644521 w 644520"/>
              <a:gd name="connsiteY7" fmla="*/ 399386 h 560556"/>
              <a:gd name="connsiteX8" fmla="*/ 644521 w 644520"/>
              <a:gd name="connsiteY8" fmla="*/ 49051 h 560556"/>
              <a:gd name="connsiteX9" fmla="*/ 595541 w 644520"/>
              <a:gd name="connsiteY9" fmla="*/ 0 h 560556"/>
              <a:gd name="connsiteX10" fmla="*/ 420374 w 644520"/>
              <a:gd name="connsiteY10" fmla="*/ 0 h 560556"/>
              <a:gd name="connsiteX11" fmla="*/ 420374 w 644520"/>
              <a:gd name="connsiteY11" fmla="*/ 28039 h 560556"/>
              <a:gd name="connsiteX12" fmla="*/ 595541 w 644520"/>
              <a:gd name="connsiteY12" fmla="*/ 28039 h 560556"/>
              <a:gd name="connsiteX13" fmla="*/ 616577 w 644520"/>
              <a:gd name="connsiteY13" fmla="*/ 49051 h 560556"/>
              <a:gd name="connsiteX14" fmla="*/ 616577 w 644520"/>
              <a:gd name="connsiteY14" fmla="*/ 399386 h 560556"/>
              <a:gd name="connsiteX15" fmla="*/ 595541 w 644520"/>
              <a:gd name="connsiteY15" fmla="*/ 420397 h 560556"/>
              <a:gd name="connsiteX16" fmla="*/ 546491 w 644520"/>
              <a:gd name="connsiteY16" fmla="*/ 420397 h 560556"/>
              <a:gd name="connsiteX17" fmla="*/ 532483 w 644520"/>
              <a:gd name="connsiteY17" fmla="*/ 434405 h 560556"/>
              <a:gd name="connsiteX18" fmla="*/ 532483 w 644520"/>
              <a:gd name="connsiteY18" fmla="*/ 512686 h 560556"/>
              <a:gd name="connsiteX19" fmla="*/ 444339 w 644520"/>
              <a:gd name="connsiteY19" fmla="*/ 424543 h 560556"/>
              <a:gd name="connsiteX20" fmla="*/ 434429 w 644520"/>
              <a:gd name="connsiteY20" fmla="*/ 420445 h 560556"/>
              <a:gd name="connsiteX21" fmla="*/ 49027 w 644520"/>
              <a:gd name="connsiteY21" fmla="*/ 420445 h 560556"/>
              <a:gd name="connsiteX22" fmla="*/ 28015 w 644520"/>
              <a:gd name="connsiteY22" fmla="*/ 399434 h 560556"/>
              <a:gd name="connsiteX23" fmla="*/ 28015 w 644520"/>
              <a:gd name="connsiteY23" fmla="*/ 399434 h 560556"/>
              <a:gd name="connsiteX24" fmla="*/ 28015 w 644520"/>
              <a:gd name="connsiteY24" fmla="*/ 294281 h 560556"/>
              <a:gd name="connsiteX25" fmla="*/ 0 w 644520"/>
              <a:gd name="connsiteY25" fmla="*/ 294281 h 560556"/>
              <a:gd name="connsiteX26" fmla="*/ 0 w 644520"/>
              <a:gd name="connsiteY26" fmla="*/ 399386 h 560556"/>
              <a:gd name="connsiteX27" fmla="*/ 49027 w 644520"/>
              <a:gd name="connsiteY27" fmla="*/ 448437 h 56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44520" h="560556">
                <a:moveTo>
                  <a:pt x="49027" y="448437"/>
                </a:moveTo>
                <a:lnTo>
                  <a:pt x="428521" y="448437"/>
                </a:lnTo>
                <a:lnTo>
                  <a:pt x="536509" y="556424"/>
                </a:lnTo>
                <a:cubicBezTo>
                  <a:pt x="541964" y="561911"/>
                  <a:pt x="550831" y="561937"/>
                  <a:pt x="556320" y="556482"/>
                </a:cubicBezTo>
                <a:cubicBezTo>
                  <a:pt x="558971" y="553845"/>
                  <a:pt x="560460" y="550254"/>
                  <a:pt x="560451" y="546514"/>
                </a:cubicBezTo>
                <a:lnTo>
                  <a:pt x="560451" y="448437"/>
                </a:lnTo>
                <a:lnTo>
                  <a:pt x="595470" y="448437"/>
                </a:lnTo>
                <a:cubicBezTo>
                  <a:pt x="622537" y="448384"/>
                  <a:pt x="644468" y="426453"/>
                  <a:pt x="644521" y="399386"/>
                </a:cubicBezTo>
                <a:lnTo>
                  <a:pt x="644521" y="49051"/>
                </a:lnTo>
                <a:cubicBezTo>
                  <a:pt x="644482" y="22005"/>
                  <a:pt x="622587" y="79"/>
                  <a:pt x="595541" y="0"/>
                </a:cubicBezTo>
                <a:lnTo>
                  <a:pt x="420374" y="0"/>
                </a:lnTo>
                <a:lnTo>
                  <a:pt x="420374" y="28039"/>
                </a:lnTo>
                <a:lnTo>
                  <a:pt x="595541" y="28039"/>
                </a:lnTo>
                <a:cubicBezTo>
                  <a:pt x="607143" y="28052"/>
                  <a:pt x="616550" y="37448"/>
                  <a:pt x="616577" y="49051"/>
                </a:cubicBezTo>
                <a:lnTo>
                  <a:pt x="616577" y="399386"/>
                </a:lnTo>
                <a:cubicBezTo>
                  <a:pt x="616550" y="410988"/>
                  <a:pt x="607143" y="420386"/>
                  <a:pt x="595541" y="420397"/>
                </a:cubicBezTo>
                <a:lnTo>
                  <a:pt x="546491" y="420397"/>
                </a:lnTo>
                <a:cubicBezTo>
                  <a:pt x="538760" y="420412"/>
                  <a:pt x="532497" y="426675"/>
                  <a:pt x="532483" y="434405"/>
                </a:cubicBezTo>
                <a:lnTo>
                  <a:pt x="532483" y="512686"/>
                </a:lnTo>
                <a:lnTo>
                  <a:pt x="444339" y="424543"/>
                </a:lnTo>
                <a:cubicBezTo>
                  <a:pt x="441707" y="421922"/>
                  <a:pt x="438143" y="420450"/>
                  <a:pt x="434429" y="420445"/>
                </a:cubicBezTo>
                <a:lnTo>
                  <a:pt x="49027" y="420445"/>
                </a:lnTo>
                <a:cubicBezTo>
                  <a:pt x="37423" y="420445"/>
                  <a:pt x="28015" y="411038"/>
                  <a:pt x="28015" y="399434"/>
                </a:cubicBezTo>
                <a:lnTo>
                  <a:pt x="28015" y="399434"/>
                </a:lnTo>
                <a:lnTo>
                  <a:pt x="28015" y="294281"/>
                </a:lnTo>
                <a:lnTo>
                  <a:pt x="0" y="294281"/>
                </a:lnTo>
                <a:lnTo>
                  <a:pt x="0" y="399386"/>
                </a:lnTo>
                <a:cubicBezTo>
                  <a:pt x="39" y="426451"/>
                  <a:pt x="21962" y="448384"/>
                  <a:pt x="49027" y="448437"/>
                </a:cubicBezTo>
                <a:close/>
              </a:path>
            </a:pathLst>
          </a:custGeom>
          <a:solidFill>
            <a:schemeClr val="bg1"/>
          </a:solidFill>
          <a:ln w="2375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835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3E04EF-3E9F-478E-9887-6A4BD41701B5}"/>
              </a:ext>
            </a:extLst>
          </p:cNvPr>
          <p:cNvSpPr/>
          <p:nvPr userDrawn="1"/>
        </p:nvSpPr>
        <p:spPr>
          <a:xfrm>
            <a:off x="0" y="3781312"/>
            <a:ext cx="9144000" cy="1362187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E28E81B4-9A4B-4038-8F30-881B3F4519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0"/>
            <a:ext cx="9143999" cy="3781312"/>
          </a:xfrm>
          <a:prstGeom prst="rect">
            <a:avLst/>
          </a:prstGeom>
          <a:solidFill>
            <a:srgbClr val="DF4145"/>
          </a:solidFill>
          <a:ln>
            <a:noFill/>
          </a:ln>
        </p:spPr>
        <p:txBody>
          <a:bodyPr wrap="square" lIns="137160" rIns="137160" anchor="ctr" anchorCtr="0">
            <a:no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pl-PL" sz="4400">
                <a:solidFill>
                  <a:schemeClr val="bg1"/>
                </a:solidFill>
                <a:latin typeface="Trebuchet MS" panose="020B0603020202020204" pitchFamily="34" charset="0"/>
                <a:cs typeface="Microsoft New Tai Lue" panose="020B0502040204020203" pitchFamily="34" charset="0"/>
              </a:rPr>
              <a:t>  </a:t>
            </a:r>
            <a:endParaRPr lang="en-US" altLang="en-US" sz="4000" dirty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75243D-61C1-4375-A211-B8A233C7BAD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171450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</a:pPr>
            <a:r>
              <a:rPr lang="en-US" sz="5000" b="1" kern="0" dirty="0">
                <a:solidFill>
                  <a:schemeClr val="bg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C9862760-3515-44A8-B32D-C55D98E21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72245" y="4249723"/>
            <a:ext cx="3009455" cy="42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91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4">
            <a:extLst>
              <a:ext uri="{FF2B5EF4-FFF2-40B4-BE49-F238E27FC236}">
                <a16:creationId xmlns:a16="http://schemas.microsoft.com/office/drawing/2014/main" id="{7942AD66-ACD8-4DE4-999C-46D8DDF27E56}"/>
              </a:ext>
            </a:extLst>
          </p:cNvPr>
          <p:cNvSpPr/>
          <p:nvPr userDrawn="1"/>
        </p:nvSpPr>
        <p:spPr>
          <a:xfrm>
            <a:off x="0" y="1191537"/>
            <a:ext cx="9144000" cy="3951963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F9704ACB-594A-475C-8DCA-0EB931B4E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695" y="404975"/>
            <a:ext cx="3450173" cy="487657"/>
          </a:xfrm>
          <a:prstGeom prst="rect">
            <a:avLst/>
          </a:prstGeom>
        </p:spPr>
      </p:pic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087CF316-64B0-EF80-562A-402838CE17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96" y="2523147"/>
            <a:ext cx="4554821" cy="744488"/>
          </a:xfrm>
        </p:spPr>
        <p:txBody>
          <a:bodyPr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DE51915B-5FD1-8C34-C82A-D9C79A1CA4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95" y="3279865"/>
            <a:ext cx="4554821" cy="744488"/>
          </a:xfr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Month, Year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0D4FF3F-77E3-6AE5-AB03-0D29B8810614}"/>
              </a:ext>
            </a:extLst>
          </p:cNvPr>
          <p:cNvSpPr txBox="1">
            <a:spLocks/>
          </p:cNvSpPr>
          <p:nvPr userDrawn="1"/>
        </p:nvSpPr>
        <p:spPr>
          <a:xfrm>
            <a:off x="4170366" y="477800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600" dirty="0">
                <a:solidFill>
                  <a:srgbClr val="1F1939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143899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a 1">
            <a:extLst>
              <a:ext uri="{FF2B5EF4-FFF2-40B4-BE49-F238E27FC236}">
                <a16:creationId xmlns:a16="http://schemas.microsoft.com/office/drawing/2014/main" id="{F9704ACB-594A-475C-8DCA-0EB931B4E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695" y="404975"/>
            <a:ext cx="3450173" cy="487657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7624A74C-8EB7-3E61-69E2-C6EFA2F2D4F0}"/>
              </a:ext>
            </a:extLst>
          </p:cNvPr>
          <p:cNvSpPr/>
          <p:nvPr userDrawn="1"/>
        </p:nvSpPr>
        <p:spPr>
          <a:xfrm>
            <a:off x="0" y="1191537"/>
            <a:ext cx="9144000" cy="3951963"/>
          </a:xfrm>
          <a:prstGeom prst="rect">
            <a:avLst/>
          </a:prstGeom>
          <a:solidFill>
            <a:srgbClr val="FB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D7432E-958E-BFD1-A852-3A59BB82EC0F}"/>
              </a:ext>
            </a:extLst>
          </p:cNvPr>
          <p:cNvSpPr/>
          <p:nvPr userDrawn="1"/>
        </p:nvSpPr>
        <p:spPr>
          <a:xfrm>
            <a:off x="5774925" y="1191537"/>
            <a:ext cx="3369076" cy="3951963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1A1EB74-93C4-8B22-52D8-77B15C329521}"/>
              </a:ext>
            </a:extLst>
          </p:cNvPr>
          <p:cNvSpPr txBox="1">
            <a:spLocks/>
          </p:cNvSpPr>
          <p:nvPr userDrawn="1"/>
        </p:nvSpPr>
        <p:spPr>
          <a:xfrm>
            <a:off x="4170366" y="477800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600" dirty="0">
                <a:solidFill>
                  <a:srgbClr val="1F1939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16C8DA70-2877-30A8-8E78-19C50A83BC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96" y="2523147"/>
            <a:ext cx="4554821" cy="744488"/>
          </a:xfrm>
        </p:spPr>
        <p:txBody>
          <a:bodyPr/>
          <a:lstStyle>
            <a:lvl1pPr algn="l">
              <a:defRPr sz="4000" b="1">
                <a:solidFill>
                  <a:srgbClr val="1F1939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7CD13FCD-83B4-4161-3576-5D2BA5B1EB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95" y="3279865"/>
            <a:ext cx="4554821" cy="744488"/>
          </a:xfr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Month, Year</a:t>
            </a:r>
          </a:p>
        </p:txBody>
      </p:sp>
      <p:pic>
        <p:nvPicPr>
          <p:cNvPr id="14" name="Picture 13" descr="A group of women sitting at a table&#10;&#10;Description automatically generated">
            <a:extLst>
              <a:ext uri="{FF2B5EF4-FFF2-40B4-BE49-F238E27FC236}">
                <a16:creationId xmlns:a16="http://schemas.microsoft.com/office/drawing/2014/main" id="{C0D664DF-6D6A-11D6-0FE1-F9E388875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516" t="894" r="17105" b="1623"/>
          <a:stretch/>
        </p:blipFill>
        <p:spPr>
          <a:xfrm>
            <a:off x="5774924" y="1191536"/>
            <a:ext cx="3369076" cy="395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25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4">
            <a:extLst>
              <a:ext uri="{FF2B5EF4-FFF2-40B4-BE49-F238E27FC236}">
                <a16:creationId xmlns:a16="http://schemas.microsoft.com/office/drawing/2014/main" id="{7942AD66-ACD8-4DE4-999C-46D8DDF27E56}"/>
              </a:ext>
            </a:extLst>
          </p:cNvPr>
          <p:cNvSpPr/>
          <p:nvPr userDrawn="1"/>
        </p:nvSpPr>
        <p:spPr>
          <a:xfrm>
            <a:off x="0" y="1191537"/>
            <a:ext cx="9144000" cy="3951963"/>
          </a:xfrm>
          <a:prstGeom prst="rect">
            <a:avLst/>
          </a:prstGeom>
          <a:solidFill>
            <a:srgbClr val="FB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B2946B49-23E3-42A6-9FD9-BF862CFA52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96" y="2523147"/>
            <a:ext cx="4554821" cy="744488"/>
          </a:xfrm>
        </p:spPr>
        <p:txBody>
          <a:bodyPr/>
          <a:lstStyle>
            <a:lvl1pPr algn="l">
              <a:defRPr sz="4000" b="1">
                <a:solidFill>
                  <a:srgbClr val="1F1939"/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F9704ACB-594A-475C-8DCA-0EB931B4E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695" y="404975"/>
            <a:ext cx="3450173" cy="4876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70A813-EFD5-487F-8C17-7FE0AD19EFF1}"/>
              </a:ext>
            </a:extLst>
          </p:cNvPr>
          <p:cNvSpPr/>
          <p:nvPr userDrawn="1"/>
        </p:nvSpPr>
        <p:spPr>
          <a:xfrm>
            <a:off x="5774925" y="1191537"/>
            <a:ext cx="3369076" cy="3951963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D39D7072-0A67-D2A1-D9A0-44642DED8E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95" y="3279865"/>
            <a:ext cx="4554821" cy="744488"/>
          </a:xfr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Month, Year</a:t>
            </a:r>
          </a:p>
        </p:txBody>
      </p:sp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F1A6A4C-6E45-6E9A-3A94-43FF9FF914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49" y="1973033"/>
            <a:ext cx="2880061" cy="2589204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762E4E0-C146-0FFE-7611-A8C94D896019}"/>
              </a:ext>
            </a:extLst>
          </p:cNvPr>
          <p:cNvSpPr txBox="1">
            <a:spLocks/>
          </p:cNvSpPr>
          <p:nvPr userDrawn="1"/>
        </p:nvSpPr>
        <p:spPr>
          <a:xfrm>
            <a:off x="4170366" y="477800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600" noProof="0" dirty="0">
                <a:solidFill>
                  <a:srgbClr val="1F1939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3951649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CD5B44C5-D60F-461B-B762-D4E2C13F1ECA}"/>
              </a:ext>
            </a:extLst>
          </p:cNvPr>
          <p:cNvSpPr txBox="1">
            <a:spLocks/>
          </p:cNvSpPr>
          <p:nvPr userDrawn="1"/>
        </p:nvSpPr>
        <p:spPr>
          <a:xfrm>
            <a:off x="3155828" y="968004"/>
            <a:ext cx="5584393" cy="1208953"/>
          </a:xfrm>
          <a:prstGeom prst="rect">
            <a:avLst/>
          </a:prstGeom>
        </p:spPr>
        <p:txBody>
          <a:bodyPr rtlCol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000" kern="0" noProof="0" dirty="0">
                <a:solidFill>
                  <a:srgbClr val="1F1939"/>
                </a:solidFill>
                <a:latin typeface="Trebuchet MS" panose="020B0603020202020204" pitchFamily="34" charset="0"/>
              </a:rPr>
              <a:t>Hi, I am</a:t>
            </a:r>
            <a:br>
              <a:rPr lang="en-US" sz="5000" b="1" kern="0" noProof="0" dirty="0">
                <a:solidFill>
                  <a:srgbClr val="1F1939"/>
                </a:solidFill>
                <a:latin typeface="Trebuchet MS" panose="020B0603020202020204" pitchFamily="34" charset="0"/>
              </a:rPr>
            </a:br>
            <a:br>
              <a:rPr lang="en-US" sz="5000" b="1" kern="0" noProof="0" dirty="0">
                <a:solidFill>
                  <a:srgbClr val="1F1939"/>
                </a:solidFill>
                <a:latin typeface="Trebuchet MS" panose="020B0603020202020204" pitchFamily="34" charset="0"/>
              </a:rPr>
            </a:br>
            <a:br>
              <a:rPr lang="en-US" sz="5000" kern="0" noProof="0" dirty="0">
                <a:solidFill>
                  <a:srgbClr val="1F1939"/>
                </a:solidFill>
                <a:latin typeface="Trebuchet MS" panose="020B0603020202020204" pitchFamily="34" charset="0"/>
              </a:rPr>
            </a:br>
            <a:br>
              <a:rPr lang="en-US" sz="5000" kern="0" noProof="0" dirty="0">
                <a:solidFill>
                  <a:srgbClr val="1F1939"/>
                </a:solidFill>
                <a:latin typeface="Trebuchet MS" panose="020B0603020202020204" pitchFamily="34" charset="0"/>
              </a:rPr>
            </a:br>
            <a:endParaRPr lang="en-US" sz="5000" kern="0" noProof="0" dirty="0">
              <a:solidFill>
                <a:srgbClr val="1F1939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Obraz 1">
            <a:extLst>
              <a:ext uri="{FF2B5EF4-FFF2-40B4-BE49-F238E27FC236}">
                <a16:creationId xmlns:a16="http://schemas.microsoft.com/office/drawing/2014/main" id="{B5B6FDDD-C252-4125-9032-792B7D214A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612" y="1231001"/>
            <a:ext cx="1524921" cy="1845517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22CABF3-FECD-4EAC-9A17-BAEEE1D3890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303628" y="1382520"/>
            <a:ext cx="1269841" cy="1233502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noProof="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85DB895-42D2-4AE9-98FF-A4E27D7D7C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93315" y="1933087"/>
            <a:ext cx="5064124" cy="568180"/>
          </a:xfrm>
        </p:spPr>
        <p:txBody>
          <a:bodyPr anchor="ctr"/>
          <a:lstStyle>
            <a:lvl1pPr>
              <a:defRPr sz="36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34C1B0B3-5CB8-43C0-9C1D-9D21EDFA1E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3314" y="2514281"/>
            <a:ext cx="5064124" cy="562237"/>
          </a:xfrm>
        </p:spPr>
        <p:txBody>
          <a:bodyPr anchor="ctr"/>
          <a:lstStyle>
            <a:lvl1pPr>
              <a:defRPr sz="3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Job Title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4785CDD-A94E-481B-9B37-FB4E1F7B8C84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2D55DACF-3148-4B35-A765-B4803634D0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E237839-696C-936B-87CA-ABD40E232364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884508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56BC2F7-27D8-4D87-9000-7B3D316143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683" y="344148"/>
            <a:ext cx="7787317" cy="568180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F7F7FA-2CD0-4FA4-8214-DD805E499F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4455" y="954087"/>
            <a:ext cx="7377545" cy="1643063"/>
          </a:xfrm>
        </p:spPr>
        <p:txBody>
          <a:bodyPr/>
          <a:lstStyle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1F1939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Item 1</a:t>
            </a:r>
          </a:p>
          <a:p>
            <a:pPr lvl="0"/>
            <a:r>
              <a:rPr lang="en-US" noProof="0" dirty="0"/>
              <a:t>Item 2</a:t>
            </a:r>
          </a:p>
          <a:p>
            <a:pPr lvl="0"/>
            <a:endParaRPr lang="en-US" noProof="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FEACAD0-3E9D-CACA-7551-803D5539DC93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89C6A5EA-686E-BEA2-5F9B-E36F7D875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1DECDC7-7D71-04BA-003B-B989E5082FC0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87329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56BC2F7-27D8-4D87-9000-7B3D316143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683" y="344148"/>
            <a:ext cx="7787317" cy="568180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F7F7FA-2CD0-4FA4-8214-DD805E499F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683" y="1081907"/>
            <a:ext cx="7377545" cy="1643063"/>
          </a:xfrm>
        </p:spPr>
        <p:txBody>
          <a:bodyPr/>
          <a:lstStyle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solidFill>
                  <a:srgbClr val="1F1939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Item 1</a:t>
            </a:r>
          </a:p>
          <a:p>
            <a:pPr lvl="0"/>
            <a:r>
              <a:rPr lang="en-US" noProof="0" dirty="0"/>
              <a:t>Item 2</a:t>
            </a:r>
          </a:p>
          <a:p>
            <a:pPr lvl="0"/>
            <a:endParaRPr lang="en-US" noProof="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5B96827-D244-7002-F0F3-FBC519398917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2BEB106F-F5BD-9DA8-76B5-6DF7024408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6EFFC7C-5412-7BAF-21D1-299113601F6C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1180002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56BC2F7-27D8-4D87-9000-7B3D316143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4683" y="344148"/>
            <a:ext cx="7787317" cy="568180"/>
          </a:xfrm>
        </p:spPr>
        <p:txBody>
          <a:bodyPr/>
          <a:lstStyle>
            <a:lvl1pPr>
              <a:defRPr sz="3000" b="1">
                <a:solidFill>
                  <a:srgbClr val="E04145"/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4F7F7FA-2CD0-4FA4-8214-DD805E499F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683" y="1081907"/>
            <a:ext cx="7377545" cy="973035"/>
          </a:xfrm>
        </p:spPr>
        <p:txBody>
          <a:bodyPr/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1500">
                <a:solidFill>
                  <a:srgbClr val="1F1939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2200">
                <a:latin typeface="Trebuchet MS" panose="020B0603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Text or screenshot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8B67B2E-FDD1-0B1F-12BC-926B89646E00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Grafika 11">
            <a:extLst>
              <a:ext uri="{FF2B5EF4-FFF2-40B4-BE49-F238E27FC236}">
                <a16:creationId xmlns:a16="http://schemas.microsoft.com/office/drawing/2014/main" id="{EE628213-A5E4-DC54-6166-B44912B927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D822132-644A-8834-01D5-9F28822046C5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2386434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CFDD5C3-1978-11F4-7230-DBBD653B3ACE}"/>
              </a:ext>
            </a:extLst>
          </p:cNvPr>
          <p:cNvSpPr/>
          <p:nvPr userDrawn="1"/>
        </p:nvSpPr>
        <p:spPr>
          <a:xfrm>
            <a:off x="0" y="4486542"/>
            <a:ext cx="9144000" cy="656958"/>
          </a:xfrm>
          <a:prstGeom prst="rect">
            <a:avLst/>
          </a:prstGeom>
          <a:solidFill>
            <a:srgbClr val="1F1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6" name="Grafika 11">
            <a:extLst>
              <a:ext uri="{FF2B5EF4-FFF2-40B4-BE49-F238E27FC236}">
                <a16:creationId xmlns:a16="http://schemas.microsoft.com/office/drawing/2014/main" id="{CCC1E885-75EA-FFF6-AF75-B40215C860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197" y="4669529"/>
            <a:ext cx="1999716" cy="282645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E4081C9-302F-AAB8-01F0-F52D11CE2BAF}"/>
              </a:ext>
            </a:extLst>
          </p:cNvPr>
          <p:cNvSpPr txBox="1">
            <a:spLocks/>
          </p:cNvSpPr>
          <p:nvPr userDrawn="1"/>
        </p:nvSpPr>
        <p:spPr>
          <a:xfrm>
            <a:off x="4415864" y="4637938"/>
            <a:ext cx="4485939" cy="45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b="1" kern="1200">
                <a:solidFill>
                  <a:srgbClr val="E0414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 noProof="0" dirty="0">
                <a:solidFill>
                  <a:schemeClr val="bg1"/>
                </a:solidFill>
                <a:latin typeface="Trebuchet MS"/>
                <a:ea typeface="ＭＳ Ｐゴシック"/>
              </a:rPr>
              <a:t>2024 USER CONFERENCE</a:t>
            </a:r>
          </a:p>
        </p:txBody>
      </p:sp>
    </p:spTree>
    <p:extLst>
      <p:ext uri="{BB962C8B-B14F-4D97-AF65-F5344CB8AC3E}">
        <p14:creationId xmlns:p14="http://schemas.microsoft.com/office/powerpoint/2010/main" val="2773268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9"/>
          <p:cNvSpPr txBox="1"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000" b="1" kern="0" noProof="0" dirty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IDS</a:t>
            </a:r>
            <a:r>
              <a:rPr lang="pl-PL" sz="3000" b="1" kern="0" noProof="0" dirty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2024 USER CONFERENCE</a:t>
            </a:r>
            <a:r>
              <a:rPr lang="en-US" sz="3000" b="1" kern="0" noProof="0" dirty="0">
                <a:solidFill>
                  <a:srgbClr val="E04145"/>
                </a:solidFill>
                <a:latin typeface="Trebuchet MS" panose="020B0603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PPT TEMPLATE</a:t>
            </a:r>
            <a:endParaRPr lang="en-US" sz="3000" b="1" kern="0" noProof="0" dirty="0">
              <a:solidFill>
                <a:srgbClr val="E04145"/>
              </a:solidFill>
              <a:latin typeface="Trebuchet MS" panose="020B060302020202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027" name="Shape 10"/>
          <p:cNvSpPr txBox="1"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221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endParaRPr lang="en-US" sz="1800" noProof="0" dirty="0">
              <a:solidFill>
                <a:srgbClr val="414141"/>
              </a:solidFill>
              <a:latin typeface="Trebuchet MS" panose="020B0603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58" r:id="rId2"/>
    <p:sldLayoutId id="2147483759" r:id="rId3"/>
    <p:sldLayoutId id="2147483760" r:id="rId4"/>
    <p:sldLayoutId id="2147483749" r:id="rId5"/>
    <p:sldLayoutId id="2147483750" r:id="rId6"/>
    <p:sldLayoutId id="2147483755" r:id="rId7"/>
    <p:sldLayoutId id="2147483756" r:id="rId8"/>
    <p:sldLayoutId id="2147483752" r:id="rId9"/>
    <p:sldLayoutId id="2147483741" r:id="rId10"/>
    <p:sldLayoutId id="2147483740" r:id="rId11"/>
    <p:sldLayoutId id="2147483739" r:id="rId12"/>
    <p:sldLayoutId id="2147483754" r:id="rId13"/>
    <p:sldLayoutId id="2147483744" r:id="rId14"/>
    <p:sldLayoutId id="2147483761" r:id="rId15"/>
    <p:sldLayoutId id="2147483743" r:id="rId16"/>
    <p:sldLayoutId id="2147483751" r:id="rId17"/>
    <p:sldLayoutId id="2147483745" r:id="rId18"/>
    <p:sldLayoutId id="2147483753" r:id="rId19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Trebuchet MS" panose="020B0603020202020204" pitchFamily="34" charset="0"/>
          <a:ea typeface="ＭＳ Ｐゴシック" charset="0"/>
          <a:cs typeface="Arial"/>
          <a:sym typeface="Arial" panose="020B0604020202020204" pitchFamily="34" charset="0"/>
          <a:rtl val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ＭＳ Ｐゴシック" charset="0"/>
          <a:cs typeface="Arial"/>
          <a:sym typeface="Arial" panose="020B0604020202020204" pitchFamily="34" charset="0"/>
          <a:rtl val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9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Trebuchet MS" panose="020B0603020202020204" pitchFamily="34" charset="0"/>
          <a:ea typeface="ＭＳ Ｐゴシック" charset="0"/>
          <a:cs typeface="Arial"/>
          <a:sym typeface="Arial" panose="020B0604020202020204" pitchFamily="34" charset="0"/>
          <a:rtl val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5B703D-2A09-401F-93E1-3F163642F3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7696" y="2523147"/>
            <a:ext cx="4896228" cy="744488"/>
          </a:xfrm>
        </p:spPr>
        <p:txBody>
          <a:bodyPr/>
          <a:lstStyle/>
          <a:p>
            <a:r>
              <a:rPr lang="en-US" dirty="0"/>
              <a:t>R.E.C.T. Reporting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6DC143-BC8E-E720-174F-17C04C04F7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February 2024</a:t>
            </a:r>
          </a:p>
        </p:txBody>
      </p:sp>
    </p:spTree>
    <p:extLst>
      <p:ext uri="{BB962C8B-B14F-4D97-AF65-F5344CB8AC3E}">
        <p14:creationId xmlns:p14="http://schemas.microsoft.com/office/powerpoint/2010/main" val="338968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R.E.C.T. Reporting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3370345" cy="3111721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Report Key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2BBE7A-E9A0-8048-44C3-04B1029B0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495" y="628238"/>
            <a:ext cx="2781822" cy="360636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705B4E-349C-A63A-1CA0-492827738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010" y="628238"/>
            <a:ext cx="2793830" cy="360636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2AE968-3C6D-6A9B-3C3D-B68669574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533" y="637883"/>
            <a:ext cx="2788919" cy="360636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2E7348-13BA-34EF-2041-887B32F81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7000" y="637883"/>
            <a:ext cx="2788919" cy="360636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C0195C-BF46-BAA9-81F7-EA0498D99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5467" y="637882"/>
            <a:ext cx="2788919" cy="360518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4F40EF-C84C-57A0-70C8-61FFD74EA9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0285" y="628237"/>
            <a:ext cx="2806543" cy="360518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F93031-A5E4-8633-679C-1A6EF50FCA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6636" y="628238"/>
            <a:ext cx="2788918" cy="360518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A9C9AB4-D888-5B5D-D0C9-F99FD8E109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7221" y="628238"/>
            <a:ext cx="2788918" cy="360518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4187F2-227A-3910-4E37-C8DCA3A522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1778" y="628239"/>
            <a:ext cx="2806543" cy="361483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B3601BC-699B-40A7-1DC0-BFC44A8C66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48129" y="629999"/>
            <a:ext cx="2788918" cy="361483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25409DE-4489-2B15-5317-7A6D8A7541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49354" y="637883"/>
            <a:ext cx="2787693" cy="359554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003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BF948D-FC9A-C0C2-12C6-CFFD1A8BD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390" y="637883"/>
            <a:ext cx="2788918" cy="361036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R.E.C.T. Reporting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3630476" cy="3111721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Report Key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107083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F99FC-DBDF-5B1F-C575-13B8A460D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99" y="603504"/>
            <a:ext cx="4733364" cy="369519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r" rotWithShape="0">
              <a:prstClr val="black">
                <a:alpha val="65000"/>
              </a:prst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R.E.C.T. Reporting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3520116" cy="31669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Group Report</a:t>
            </a:r>
          </a:p>
          <a:p>
            <a:r>
              <a:rPr lang="en-US" sz="2000" dirty="0"/>
              <a:t>Group Averages</a:t>
            </a:r>
          </a:p>
          <a:p>
            <a:r>
              <a:rPr lang="en-US" sz="2000" dirty="0"/>
              <a:t>Side-by-side Comparison</a:t>
            </a:r>
          </a:p>
          <a:p>
            <a:r>
              <a:rPr lang="en-US" sz="2000" dirty="0"/>
              <a:t>Brand &amp; Vendor Review</a:t>
            </a:r>
          </a:p>
          <a:p>
            <a:r>
              <a:rPr lang="en-US" sz="2000" dirty="0"/>
              <a:t>Top WO &amp; Advisors</a:t>
            </a:r>
          </a:p>
          <a:p>
            <a:r>
              <a:rPr lang="en-US" sz="2000" dirty="0"/>
              <a:t>Group Historical Averages</a:t>
            </a:r>
          </a:p>
        </p:txBody>
      </p:sp>
    </p:spTree>
    <p:extLst>
      <p:ext uri="{BB962C8B-B14F-4D97-AF65-F5344CB8AC3E}">
        <p14:creationId xmlns:p14="http://schemas.microsoft.com/office/powerpoint/2010/main" val="120919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BF6B865-F1F0-DE08-7DB9-99B2752C5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603504"/>
            <a:ext cx="4731204" cy="36537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R.E.C.T. Reporting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3417641" cy="3166900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F1939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0"/>
                <a:cs typeface="Arial"/>
                <a:sym typeface="Arial" panose="020B0604020202020204" pitchFamily="34" charset="0"/>
                <a:rtl val="0"/>
              </a:rPr>
              <a:t>National Dashboards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1939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0"/>
                <a:cs typeface="Arial"/>
                <a:sym typeface="Arial" panose="020B0604020202020204" pitchFamily="34" charset="0"/>
                <a:rtl val="0"/>
              </a:rPr>
              <a:t>Regional Comparison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1939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0"/>
                <a:cs typeface="Arial"/>
                <a:sym typeface="Arial" panose="020B0604020202020204" pitchFamily="34" charset="0"/>
                <a:rtl val="0"/>
              </a:rPr>
              <a:t>Bottleneck Percentage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1939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0"/>
                <a:cs typeface="Arial"/>
                <a:sym typeface="Arial" panose="020B0604020202020204" pitchFamily="34" charset="0"/>
                <a:rtl val="0"/>
              </a:rPr>
              <a:t>Historical Graphs</a:t>
            </a:r>
          </a:p>
          <a:p>
            <a:pPr>
              <a:defRPr/>
            </a:pPr>
            <a:r>
              <a:rPr lang="en-US" sz="2000" dirty="0"/>
              <a:t>Canadian RV Dashboard</a:t>
            </a:r>
          </a:p>
          <a:p>
            <a:pPr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1939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0"/>
                <a:cs typeface="Arial"/>
                <a:sym typeface="Arial" panose="020B0604020202020204" pitchFamily="34" charset="0"/>
                <a:rtl val="0"/>
              </a:rPr>
              <a:t>US RV &amp; Marine</a:t>
            </a:r>
          </a:p>
          <a:p>
            <a:pPr>
              <a:defRPr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5238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D0B7DF-F52C-6C24-FB6A-35DE22860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605475"/>
            <a:ext cx="4766704" cy="36576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R.E.C.T. Reporting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3417641" cy="3166900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F1939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0"/>
                <a:cs typeface="Arial"/>
                <a:sym typeface="Arial" panose="020B0604020202020204" pitchFamily="34" charset="0"/>
                <a:rtl val="0"/>
              </a:rPr>
              <a:t>Regional Reports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Top-10 Vendors &amp; Brands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F1939"/>
              </a:solidFill>
              <a:effectLst/>
              <a:uLnTx/>
              <a:uFillTx/>
              <a:latin typeface="Trebuchet MS" panose="020B0603020202020204" pitchFamily="34" charset="0"/>
              <a:ea typeface="ＭＳ Ｐゴシック" charset="0"/>
              <a:cs typeface="Arial"/>
              <a:sym typeface="Arial" panose="020B0604020202020204" pitchFamily="34" charset="0"/>
              <a:rtl val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1939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0"/>
                <a:cs typeface="Arial"/>
                <a:sym typeface="Arial" panose="020B0604020202020204" pitchFamily="34" charset="0"/>
                <a:rtl val="0"/>
              </a:rPr>
              <a:t>Bottleneck Percentage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1939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0"/>
                <a:cs typeface="Arial"/>
                <a:sym typeface="Arial" panose="020B0604020202020204" pitchFamily="34" charset="0"/>
                <a:rtl val="0"/>
              </a:rPr>
              <a:t>Historical Graphs</a:t>
            </a:r>
          </a:p>
        </p:txBody>
      </p:sp>
    </p:spTree>
    <p:extLst>
      <p:ext uri="{BB962C8B-B14F-4D97-AF65-F5344CB8AC3E}">
        <p14:creationId xmlns:p14="http://schemas.microsoft.com/office/powerpoint/2010/main" val="299959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53CA5F-141F-E825-0B21-8A6565ACA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605474"/>
            <a:ext cx="4766704" cy="36576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r" rotWithShape="0">
              <a:prstClr val="black">
                <a:alpha val="65000"/>
              </a:prst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R.E.C.T. Reporting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3417641" cy="3166900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F1939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0"/>
                <a:cs typeface="Arial"/>
                <a:sym typeface="Arial" panose="020B0604020202020204" pitchFamily="34" charset="0"/>
                <a:rtl val="0"/>
              </a:rPr>
              <a:t>Regional Reports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Top-10 Vendors &amp; Brands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F1939"/>
              </a:solidFill>
              <a:effectLst/>
              <a:uLnTx/>
              <a:uFillTx/>
              <a:latin typeface="Trebuchet MS" panose="020B0603020202020204" pitchFamily="34" charset="0"/>
              <a:ea typeface="ＭＳ Ｐゴシック" charset="0"/>
              <a:cs typeface="Arial"/>
              <a:sym typeface="Arial" panose="020B0604020202020204" pitchFamily="34" charset="0"/>
              <a:rtl val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1939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0"/>
                <a:cs typeface="Arial"/>
                <a:sym typeface="Arial" panose="020B0604020202020204" pitchFamily="34" charset="0"/>
                <a:rtl val="0"/>
              </a:rPr>
              <a:t>Bottleneck Percentage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1939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0"/>
                <a:cs typeface="Arial"/>
                <a:sym typeface="Arial" panose="020B0604020202020204" pitchFamily="34" charset="0"/>
                <a:rtl val="0"/>
              </a:rPr>
              <a:t>Historical Graphs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Warranty Coverage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F1939"/>
              </a:solidFill>
              <a:effectLst/>
              <a:uLnTx/>
              <a:uFillTx/>
              <a:latin typeface="Trebuchet MS" panose="020B0603020202020204" pitchFamily="34" charset="0"/>
              <a:ea typeface="ＭＳ Ｐゴシック" charset="0"/>
              <a:cs typeface="Arial"/>
              <a:sym typeface="Arial" panose="020B0604020202020204" pitchFamily="34" charset="0"/>
              <a:rtl val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F1939"/>
              </a:solidFill>
              <a:effectLst/>
              <a:uLnTx/>
              <a:uFillTx/>
              <a:latin typeface="Trebuchet MS" panose="020B0603020202020204" pitchFamily="34" charset="0"/>
              <a:ea typeface="ＭＳ Ｐゴシック" charset="0"/>
              <a:cs typeface="Arial"/>
              <a:sym typeface="Arial" panose="020B0604020202020204" pitchFamily="34" charset="0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0979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BF4050-E120-6605-3957-E5D8E0D23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605473"/>
            <a:ext cx="4766704" cy="3673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693169-97D8-ECD4-FE32-D28981284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605475"/>
            <a:ext cx="4766704" cy="36576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R.E.C.T. Reporting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3417641" cy="3166900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F1939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0"/>
                <a:cs typeface="Arial"/>
                <a:sym typeface="Arial" panose="020B0604020202020204" pitchFamily="34" charset="0"/>
                <a:rtl val="0"/>
              </a:rPr>
              <a:t>Regional Reports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Top-10 Vendors &amp; Brands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F1939"/>
              </a:solidFill>
              <a:effectLst/>
              <a:uLnTx/>
              <a:uFillTx/>
              <a:latin typeface="Trebuchet MS" panose="020B0603020202020204" pitchFamily="34" charset="0"/>
              <a:ea typeface="ＭＳ Ｐゴシック" charset="0"/>
              <a:cs typeface="Arial"/>
              <a:sym typeface="Arial" panose="020B0604020202020204" pitchFamily="34" charset="0"/>
              <a:rtl val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1939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0"/>
                <a:cs typeface="Arial"/>
                <a:sym typeface="Arial" panose="020B0604020202020204" pitchFamily="34" charset="0"/>
                <a:rtl val="0"/>
              </a:rPr>
              <a:t>Bottleneck Percentage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1939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0"/>
                <a:cs typeface="Arial"/>
                <a:sym typeface="Arial" panose="020B0604020202020204" pitchFamily="34" charset="0"/>
                <a:rtl val="0"/>
              </a:rPr>
              <a:t>Historical Graphs</a:t>
            </a:r>
          </a:p>
          <a:p>
            <a:pPr>
              <a:defRPr/>
            </a:pPr>
            <a:r>
              <a:rPr lang="en-US" sz="2000" dirty="0"/>
              <a:t>Warranty Coverage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F1939"/>
              </a:solidFill>
              <a:effectLst/>
              <a:uLnTx/>
              <a:uFillTx/>
              <a:latin typeface="Trebuchet MS" panose="020B0603020202020204" pitchFamily="34" charset="0"/>
              <a:ea typeface="ＭＳ Ｐゴシック" charset="0"/>
              <a:cs typeface="Arial"/>
              <a:sym typeface="Arial" panose="020B0604020202020204" pitchFamily="34" charset="0"/>
              <a:rtl val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Out-of-Stock Parts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F1939"/>
              </a:solidFill>
              <a:effectLst/>
              <a:uLnTx/>
              <a:uFillTx/>
              <a:latin typeface="Trebuchet MS" panose="020B0603020202020204" pitchFamily="34" charset="0"/>
              <a:ea typeface="ＭＳ Ｐゴシック" charset="0"/>
              <a:cs typeface="Arial"/>
              <a:sym typeface="Arial" panose="020B0604020202020204" pitchFamily="34" charset="0"/>
              <a:rtl val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F1939"/>
              </a:solidFill>
              <a:effectLst/>
              <a:uLnTx/>
              <a:uFillTx/>
              <a:latin typeface="Trebuchet MS" panose="020B0603020202020204" pitchFamily="34" charset="0"/>
              <a:ea typeface="ＭＳ Ｐゴシック" charset="0"/>
              <a:cs typeface="Arial"/>
              <a:sym typeface="Arial" panose="020B0604020202020204" pitchFamily="34" charset="0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52514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R.E.C.T. Reporting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898757"/>
            <a:ext cx="5356798" cy="134006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DF4145"/>
                </a:solidFill>
              </a:rPr>
              <a:t>Download today at </a:t>
            </a:r>
          </a:p>
          <a:p>
            <a:pPr marL="0" indent="0">
              <a:buNone/>
            </a:pPr>
            <a:r>
              <a:rPr lang="en-US" sz="2400" b="1" dirty="0"/>
              <a:t>www.ids-astra.com/services/rect/</a:t>
            </a:r>
          </a:p>
        </p:txBody>
      </p:sp>
      <p:pic>
        <p:nvPicPr>
          <p:cNvPr id="3" name="Picture 2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679406CE-F0C5-436C-F78A-F6FEDC1AF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481" y="1216571"/>
            <a:ext cx="2704443" cy="270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97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en pointing to a graph on a screen">
            <a:extLst>
              <a:ext uri="{FF2B5EF4-FFF2-40B4-BE49-F238E27FC236}">
                <a16:creationId xmlns:a16="http://schemas.microsoft.com/office/drawing/2014/main" id="{492D1F5F-5FA4-4B35-9DFA-534B5B220D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8575" y="1406022"/>
            <a:ext cx="3567113" cy="2377494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7AB4A-EE04-5E99-B3DC-A374F6926A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R.E.C.T. Trends</a:t>
            </a:r>
          </a:p>
        </p:txBody>
      </p:sp>
    </p:spTree>
    <p:extLst>
      <p:ext uri="{BB962C8B-B14F-4D97-AF65-F5344CB8AC3E}">
        <p14:creationId xmlns:p14="http://schemas.microsoft.com/office/powerpoint/2010/main" val="361471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R.E.C.T. Trends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D621549-EDA2-19FB-E5D5-30785BBFAB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3435459"/>
              </p:ext>
            </p:extLst>
          </p:nvPr>
        </p:nvGraphicFramePr>
        <p:xfrm>
          <a:off x="1424940" y="973667"/>
          <a:ext cx="6294120" cy="3410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8E87AAC5-6EA9-AD18-00B3-1D70AC33BC5D}"/>
              </a:ext>
            </a:extLst>
          </p:cNvPr>
          <p:cNvSpPr/>
          <p:nvPr/>
        </p:nvSpPr>
        <p:spPr>
          <a:xfrm>
            <a:off x="2404241" y="1481959"/>
            <a:ext cx="1221828" cy="244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A3AE20-62F0-89F1-A8A4-B80A84605A57}"/>
              </a:ext>
            </a:extLst>
          </p:cNvPr>
          <p:cNvSpPr/>
          <p:nvPr/>
        </p:nvSpPr>
        <p:spPr>
          <a:xfrm>
            <a:off x="3763621" y="1481507"/>
            <a:ext cx="1423233" cy="244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4E5750-5A70-4460-1FAF-3FD597460AFF}"/>
              </a:ext>
            </a:extLst>
          </p:cNvPr>
          <p:cNvSpPr/>
          <p:nvPr/>
        </p:nvSpPr>
        <p:spPr>
          <a:xfrm>
            <a:off x="5253133" y="1481506"/>
            <a:ext cx="1423233" cy="244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 animBg="0"/>
        </p:bldSub>
      </p:bldGraphic>
      <p:bldP spid="2" grpId="0" animBg="1"/>
      <p:bldP spid="3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CD76ADBA-BA27-7A84-EF50-5F2FC70A5F24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/>
          <a:srcRect t="13536" b="13536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2C322-2158-9E16-06F7-D26B848158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Don Miller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414694-674F-7A3D-5ECD-F221BDB717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Senior Consultant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75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7005B74-B5A6-9186-C8FB-4714DB36E3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548872"/>
              </p:ext>
            </p:extLst>
          </p:nvPr>
        </p:nvGraphicFramePr>
        <p:xfrm>
          <a:off x="1424940" y="973666"/>
          <a:ext cx="6294120" cy="3409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R.E.C.T. Trends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A16477-46E0-9E63-AB1D-132D6E93031A}"/>
              </a:ext>
            </a:extLst>
          </p:cNvPr>
          <p:cNvSpPr/>
          <p:nvPr/>
        </p:nvSpPr>
        <p:spPr>
          <a:xfrm>
            <a:off x="1481959" y="1481506"/>
            <a:ext cx="1403131" cy="244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3A9A9A-101A-771D-EB6A-AAE2452434DF}"/>
              </a:ext>
            </a:extLst>
          </p:cNvPr>
          <p:cNvSpPr/>
          <p:nvPr/>
        </p:nvSpPr>
        <p:spPr>
          <a:xfrm>
            <a:off x="2984737" y="1481505"/>
            <a:ext cx="1189909" cy="244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6D9D61-6081-3123-E3C7-DE5076F910AC}"/>
              </a:ext>
            </a:extLst>
          </p:cNvPr>
          <p:cNvSpPr/>
          <p:nvPr/>
        </p:nvSpPr>
        <p:spPr>
          <a:xfrm>
            <a:off x="4174646" y="1481504"/>
            <a:ext cx="1650713" cy="244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5F3D52-012B-74BD-A2C4-FCF638CB6B66}"/>
              </a:ext>
            </a:extLst>
          </p:cNvPr>
          <p:cNvSpPr/>
          <p:nvPr/>
        </p:nvSpPr>
        <p:spPr>
          <a:xfrm>
            <a:off x="5880538" y="1481506"/>
            <a:ext cx="1504618" cy="244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A8C44D-6B78-DCB1-5037-82A1A0AF324E}"/>
              </a:ext>
            </a:extLst>
          </p:cNvPr>
          <p:cNvSpPr/>
          <p:nvPr/>
        </p:nvSpPr>
        <p:spPr>
          <a:xfrm>
            <a:off x="7352612" y="1465285"/>
            <a:ext cx="366448" cy="244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2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 animBg="0"/>
        </p:bldSub>
      </p:bldGraphic>
      <p:bldP spid="2" grpId="0" animBg="1"/>
      <p:bldP spid="3" grpId="0" animBg="1"/>
      <p:bldP spid="5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2707FD1-75EB-4FC3-8AD8-1CE78D30E7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9019955"/>
              </p:ext>
            </p:extLst>
          </p:nvPr>
        </p:nvGraphicFramePr>
        <p:xfrm>
          <a:off x="1423987" y="973667"/>
          <a:ext cx="6296025" cy="3391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R.E.C.T. Trends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A1A730-1D9E-9696-739F-59C65CCD0D45}"/>
              </a:ext>
            </a:extLst>
          </p:cNvPr>
          <p:cNvSpPr/>
          <p:nvPr/>
        </p:nvSpPr>
        <p:spPr>
          <a:xfrm>
            <a:off x="2632841" y="1449974"/>
            <a:ext cx="1110480" cy="244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89EBFD-7008-AE44-D4B0-A84CB1FC9EC5}"/>
              </a:ext>
            </a:extLst>
          </p:cNvPr>
          <p:cNvSpPr/>
          <p:nvPr/>
        </p:nvSpPr>
        <p:spPr>
          <a:xfrm>
            <a:off x="3823137" y="1449973"/>
            <a:ext cx="939687" cy="244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AFD93E-BB94-8929-958F-953525E78A9B}"/>
              </a:ext>
            </a:extLst>
          </p:cNvPr>
          <p:cNvSpPr/>
          <p:nvPr/>
        </p:nvSpPr>
        <p:spPr>
          <a:xfrm>
            <a:off x="4791979" y="1449974"/>
            <a:ext cx="1853187" cy="244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Chart bld="series" animBg="0"/>
        </p:bldSub>
      </p:bldGraphic>
      <p:bldP spid="3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FDB6844-F23E-45D3-AEB1-4DCAC00D89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2919292"/>
              </p:ext>
            </p:extLst>
          </p:nvPr>
        </p:nvGraphicFramePr>
        <p:xfrm>
          <a:off x="1421130" y="973667"/>
          <a:ext cx="6301740" cy="3391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R.E.C.T. Trends</a:t>
            </a:r>
          </a:p>
        </p:txBody>
      </p:sp>
    </p:spTree>
    <p:extLst>
      <p:ext uri="{BB962C8B-B14F-4D97-AF65-F5344CB8AC3E}">
        <p14:creationId xmlns:p14="http://schemas.microsoft.com/office/powerpoint/2010/main" val="297073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category" animBg="0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08AFDBB-EA37-E12F-5147-2B774D2F7C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5728356"/>
              </p:ext>
            </p:extLst>
          </p:nvPr>
        </p:nvGraphicFramePr>
        <p:xfrm>
          <a:off x="4012324" y="344148"/>
          <a:ext cx="4698124" cy="402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R.E.C.T. Trends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F138AC2-8045-A03A-75E0-E5BABE428E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3417641" cy="3166900"/>
          </a:xfr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1939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0"/>
                <a:cs typeface="Arial"/>
                <a:sym typeface="Arial" panose="020B0604020202020204" pitchFamily="34" charset="0"/>
                <a:rtl val="0"/>
              </a:rPr>
              <a:t>All – 37 days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F1939"/>
              </a:solidFill>
              <a:effectLst/>
              <a:uLnTx/>
              <a:uFillTx/>
              <a:latin typeface="Trebuchet MS" panose="020B0603020202020204" pitchFamily="34" charset="0"/>
              <a:ea typeface="ＭＳ Ｐゴシック" charset="0"/>
              <a:cs typeface="Arial"/>
              <a:sym typeface="Arial" panose="020B0604020202020204" pitchFamily="34" charset="0"/>
              <a:rtl val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F1939"/>
              </a:solidFill>
              <a:effectLst/>
              <a:uLnTx/>
              <a:uFillTx/>
              <a:latin typeface="Trebuchet MS" panose="020B0603020202020204" pitchFamily="34" charset="0"/>
              <a:ea typeface="ＭＳ Ｐゴシック" charset="0"/>
              <a:cs typeface="Arial"/>
              <a:sym typeface="Arial" panose="020B0604020202020204" pitchFamily="34" charset="0"/>
              <a:rtl val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8C2611F-A434-963E-A729-93CE745D236F}"/>
              </a:ext>
            </a:extLst>
          </p:cNvPr>
          <p:cNvGrpSpPr/>
          <p:nvPr/>
        </p:nvGrpSpPr>
        <p:grpSpPr>
          <a:xfrm>
            <a:off x="6534151" y="992586"/>
            <a:ext cx="768565" cy="3111030"/>
            <a:chOff x="7656131" y="936372"/>
            <a:chExt cx="768565" cy="311103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EB35BA6-DB6D-84C9-2CED-3CB3630FF0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40414" y="1121322"/>
              <a:ext cx="0" cy="292608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AF5AE6-4E68-EFD6-063F-D691292A526C}"/>
                </a:ext>
              </a:extLst>
            </p:cNvPr>
            <p:cNvSpPr txBox="1"/>
            <p:nvPr/>
          </p:nvSpPr>
          <p:spPr bwMode="auto">
            <a:xfrm>
              <a:off x="7656131" y="936372"/>
              <a:ext cx="768565" cy="18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5" tIns="91425" rIns="91425" bIns="91425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l" eaLnBrk="1" hangingPunct="1">
                <a:buClr>
                  <a:srgbClr val="000000"/>
                </a:buClr>
              </a:pPr>
              <a:r>
                <a:rPr lang="en-US" sz="800" kern="0" dirty="0">
                  <a:solidFill>
                    <a:srgbClr val="FFC000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  <a:rtl val="0"/>
                </a:rPr>
                <a:t>National Avg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947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 animBg="0"/>
        </p:bldSub>
      </p:bldGraphic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8BE023A-D2BF-4F42-BB58-4A91DBCDAB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4497113"/>
              </p:ext>
            </p:extLst>
          </p:nvPr>
        </p:nvGraphicFramePr>
        <p:xfrm>
          <a:off x="4012324" y="344148"/>
          <a:ext cx="4698124" cy="402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R.E.C.T. Trends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F138AC2-8045-A03A-75E0-E5BABE428E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3417641" cy="3166900"/>
          </a:xfr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1939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0"/>
                <a:cs typeface="Arial"/>
                <a:sym typeface="Arial" panose="020B0604020202020204" pitchFamily="34" charset="0"/>
                <a:rtl val="0"/>
              </a:rPr>
              <a:t>All – 37 days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F1939"/>
              </a:solidFill>
              <a:effectLst/>
              <a:uLnTx/>
              <a:uFillTx/>
              <a:latin typeface="Trebuchet MS" panose="020B0603020202020204" pitchFamily="34" charset="0"/>
              <a:ea typeface="ＭＳ Ｐゴシック" charset="0"/>
              <a:cs typeface="Arial"/>
              <a:sym typeface="Arial" panose="020B0604020202020204" pitchFamily="34" charset="0"/>
              <a:rtl val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1939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0"/>
                <a:cs typeface="Arial"/>
                <a:sym typeface="Arial" panose="020B0604020202020204" pitchFamily="34" charset="0"/>
                <a:rtl val="0"/>
              </a:rPr>
              <a:t>Warranty – 54 days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804E53-F1E9-EFE2-98AC-9F00A9CB17D6}"/>
              </a:ext>
            </a:extLst>
          </p:cNvPr>
          <p:cNvGrpSpPr/>
          <p:nvPr/>
        </p:nvGrpSpPr>
        <p:grpSpPr>
          <a:xfrm>
            <a:off x="7034713" y="1019239"/>
            <a:ext cx="776445" cy="3084377"/>
            <a:chOff x="7652191" y="963025"/>
            <a:chExt cx="776445" cy="308437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A1D8F87-8AE5-4A43-8583-CE8C2DC5E2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40414" y="1121322"/>
              <a:ext cx="0" cy="292608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77E167-9116-3685-B70C-8937C05E396C}"/>
                </a:ext>
              </a:extLst>
            </p:cNvPr>
            <p:cNvSpPr txBox="1"/>
            <p:nvPr/>
          </p:nvSpPr>
          <p:spPr bwMode="auto">
            <a:xfrm>
              <a:off x="7652191" y="963025"/>
              <a:ext cx="776445" cy="18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5" tIns="91425" rIns="91425" bIns="91425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l" eaLnBrk="1" hangingPunct="1">
                <a:buClr>
                  <a:srgbClr val="000000"/>
                </a:buClr>
              </a:pPr>
              <a:r>
                <a:rPr lang="en-US" sz="800" kern="0" dirty="0">
                  <a:solidFill>
                    <a:srgbClr val="FFC000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  <a:rtl val="0"/>
                </a:rPr>
                <a:t>National Avg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403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657EDDC-9F7E-4249-8438-6F308E4AD5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0795253"/>
              </p:ext>
            </p:extLst>
          </p:nvPr>
        </p:nvGraphicFramePr>
        <p:xfrm>
          <a:off x="4024062" y="344148"/>
          <a:ext cx="4686384" cy="4021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R.E.C.T. Trends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F138AC2-8045-A03A-75E0-E5BABE428E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3417641" cy="3166900"/>
          </a:xfr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1939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0"/>
                <a:cs typeface="Arial"/>
                <a:sym typeface="Arial" panose="020B0604020202020204" pitchFamily="34" charset="0"/>
                <a:rtl val="0"/>
              </a:rPr>
              <a:t>All – 37 days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F1939"/>
              </a:solidFill>
              <a:effectLst/>
              <a:uLnTx/>
              <a:uFillTx/>
              <a:latin typeface="Trebuchet MS" panose="020B0603020202020204" pitchFamily="34" charset="0"/>
              <a:ea typeface="ＭＳ Ｐゴシック" charset="0"/>
              <a:cs typeface="Arial"/>
              <a:sym typeface="Arial" panose="020B0604020202020204" pitchFamily="34" charset="0"/>
              <a:rtl val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1939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0"/>
                <a:cs typeface="Arial"/>
                <a:sym typeface="Arial" panose="020B0604020202020204" pitchFamily="34" charset="0"/>
                <a:rtl val="0"/>
              </a:rPr>
              <a:t>Warranty –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F1939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0"/>
                <a:cs typeface="Arial"/>
                <a:sym typeface="Arial" panose="020B0604020202020204" pitchFamily="34" charset="0"/>
                <a:rtl val="0"/>
              </a:rPr>
              <a:t>54 days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F1939"/>
              </a:solidFill>
              <a:effectLst/>
              <a:uLnTx/>
              <a:uFillTx/>
              <a:latin typeface="Trebuchet MS" panose="020B0603020202020204" pitchFamily="34" charset="0"/>
              <a:ea typeface="ＭＳ Ｐゴシック" charset="0"/>
              <a:cs typeface="Arial"/>
              <a:sym typeface="Arial" panose="020B0604020202020204" pitchFamily="34" charset="0"/>
              <a:rtl val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1939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0"/>
                <a:cs typeface="Arial"/>
                <a:sym typeface="Arial" panose="020B0604020202020204" pitchFamily="34" charset="0"/>
                <a:rtl val="0"/>
              </a:rPr>
              <a:t>Out-of-Stock – 73 days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ACA519D-4A51-89B6-B9E5-0117E4DDA6F6}"/>
              </a:ext>
            </a:extLst>
          </p:cNvPr>
          <p:cNvGrpSpPr/>
          <p:nvPr/>
        </p:nvGrpSpPr>
        <p:grpSpPr>
          <a:xfrm>
            <a:off x="7653503" y="936372"/>
            <a:ext cx="773821" cy="3111030"/>
            <a:chOff x="7653503" y="936372"/>
            <a:chExt cx="773821" cy="311103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372D21D-28E6-2939-24A0-DBCA9BD4D5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40414" y="1121322"/>
              <a:ext cx="0" cy="292608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BDDFCAA-97A0-F52A-3D6C-7A626BFDFFF7}"/>
                </a:ext>
              </a:extLst>
            </p:cNvPr>
            <p:cNvSpPr txBox="1"/>
            <p:nvPr/>
          </p:nvSpPr>
          <p:spPr bwMode="auto">
            <a:xfrm>
              <a:off x="7653503" y="936372"/>
              <a:ext cx="773821" cy="18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5" tIns="91425" rIns="91425" bIns="91425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l" eaLnBrk="1" hangingPunct="1">
                <a:buClr>
                  <a:srgbClr val="000000"/>
                </a:buClr>
              </a:pPr>
              <a:r>
                <a:rPr lang="en-US" sz="800" kern="0" dirty="0">
                  <a:solidFill>
                    <a:srgbClr val="FFC000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  <a:rtl val="0"/>
                </a:rPr>
                <a:t>National Avg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005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8EE7443-1290-4E1A-ADE1-AFE59CF20E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7634894"/>
              </p:ext>
            </p:extLst>
          </p:nvPr>
        </p:nvGraphicFramePr>
        <p:xfrm>
          <a:off x="4012323" y="344148"/>
          <a:ext cx="4698123" cy="402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R.E.C.T. Trends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F138AC2-8045-A03A-75E0-E5BABE428E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3417641" cy="3166900"/>
          </a:xfr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F1939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 charset="0"/>
                <a:cs typeface="Arial"/>
                <a:sym typeface="Arial" panose="020B0604020202020204" pitchFamily="34" charset="0"/>
                <a:rtl val="0"/>
              </a:rPr>
              <a:t>Lead Time – 14 days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F1939"/>
              </a:solidFill>
              <a:effectLst/>
              <a:uLnTx/>
              <a:uFillTx/>
              <a:latin typeface="Trebuchet MS" panose="020B0603020202020204" pitchFamily="34" charset="0"/>
              <a:ea typeface="ＭＳ Ｐゴシック" charset="0"/>
              <a:cs typeface="Arial"/>
              <a:sym typeface="Arial" panose="020B0604020202020204" pitchFamily="34" charset="0"/>
              <a:rtl val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F1939"/>
              </a:solidFill>
              <a:effectLst/>
              <a:uLnTx/>
              <a:uFillTx/>
              <a:latin typeface="Trebuchet MS" panose="020B0603020202020204" pitchFamily="34" charset="0"/>
              <a:ea typeface="ＭＳ Ｐゴシック" charset="0"/>
              <a:cs typeface="Arial"/>
              <a:sym typeface="Arial" panose="020B0604020202020204" pitchFamily="34" charset="0"/>
              <a:rtl val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C33456D-A7A2-B9AD-742D-3F279A90B389}"/>
              </a:ext>
            </a:extLst>
          </p:cNvPr>
          <p:cNvGrpSpPr/>
          <p:nvPr/>
        </p:nvGrpSpPr>
        <p:grpSpPr>
          <a:xfrm>
            <a:off x="6289055" y="992586"/>
            <a:ext cx="768565" cy="3111030"/>
            <a:chOff x="7656131" y="936372"/>
            <a:chExt cx="768565" cy="311103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EF1C4EE-70F4-5A51-A32C-E6E2FD5D27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40414" y="1121322"/>
              <a:ext cx="0" cy="292608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C4E1C11-DC42-7531-BFE3-99CC5D4E3022}"/>
                </a:ext>
              </a:extLst>
            </p:cNvPr>
            <p:cNvSpPr txBox="1"/>
            <p:nvPr/>
          </p:nvSpPr>
          <p:spPr bwMode="auto">
            <a:xfrm>
              <a:off x="7656131" y="936372"/>
              <a:ext cx="768565" cy="18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5" tIns="91425" rIns="91425" bIns="91425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l" eaLnBrk="1" hangingPunct="1">
                <a:buClr>
                  <a:srgbClr val="000000"/>
                </a:buClr>
              </a:pPr>
              <a:r>
                <a:rPr lang="en-US" sz="800" kern="0" dirty="0">
                  <a:solidFill>
                    <a:srgbClr val="FFC000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  <a:rtl val="0"/>
                </a:rPr>
                <a:t>National Avg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78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B99768E-2519-4D14-829C-1331A505ED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8819269"/>
              </p:ext>
            </p:extLst>
          </p:nvPr>
        </p:nvGraphicFramePr>
        <p:xfrm>
          <a:off x="4012324" y="344149"/>
          <a:ext cx="4698120" cy="4021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R.E.C.T. Trends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F138AC2-8045-A03A-75E0-E5BABE428E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3417641" cy="3166900"/>
          </a:xfrm>
        </p:spPr>
        <p:txBody>
          <a:bodyPr/>
          <a:lstStyle/>
          <a:p>
            <a:pPr lvl="0">
              <a:defRPr/>
            </a:pPr>
            <a:r>
              <a:rPr lang="en-US" sz="2000" dirty="0"/>
              <a:t>Lead Time – 14 days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F1939"/>
              </a:solidFill>
              <a:effectLst/>
              <a:uLnTx/>
              <a:uFillTx/>
              <a:latin typeface="Trebuchet MS" panose="020B0603020202020204" pitchFamily="34" charset="0"/>
              <a:ea typeface="ＭＳ Ｐゴシック" charset="0"/>
              <a:cs typeface="Arial"/>
              <a:sym typeface="Arial" panose="020B0604020202020204" pitchFamily="34" charset="0"/>
              <a:rtl val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Identification – 37 days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F1939"/>
              </a:solidFill>
              <a:effectLst/>
              <a:uLnTx/>
              <a:uFillTx/>
              <a:latin typeface="Trebuchet MS" panose="020B0603020202020204" pitchFamily="34" charset="0"/>
              <a:ea typeface="ＭＳ Ｐゴシック" charset="0"/>
              <a:cs typeface="Arial"/>
              <a:sym typeface="Arial" panose="020B0604020202020204" pitchFamily="34" charset="0"/>
              <a:rtl val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F1939"/>
              </a:solidFill>
              <a:effectLst/>
              <a:uLnTx/>
              <a:uFillTx/>
              <a:latin typeface="Trebuchet MS" panose="020B0603020202020204" pitchFamily="34" charset="0"/>
              <a:ea typeface="ＭＳ Ｐゴシック" charset="0"/>
              <a:cs typeface="Arial"/>
              <a:sym typeface="Arial" panose="020B0604020202020204" pitchFamily="34" charset="0"/>
              <a:rtl val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8C2611F-A434-963E-A729-93CE745D236F}"/>
              </a:ext>
            </a:extLst>
          </p:cNvPr>
          <p:cNvGrpSpPr/>
          <p:nvPr/>
        </p:nvGrpSpPr>
        <p:grpSpPr>
          <a:xfrm>
            <a:off x="7485686" y="978527"/>
            <a:ext cx="768565" cy="3111030"/>
            <a:chOff x="7656131" y="936372"/>
            <a:chExt cx="768565" cy="311103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EB35BA6-DB6D-84C9-2CED-3CB3630FF0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40414" y="1121322"/>
              <a:ext cx="0" cy="292608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AF5AE6-4E68-EFD6-063F-D691292A526C}"/>
                </a:ext>
              </a:extLst>
            </p:cNvPr>
            <p:cNvSpPr txBox="1"/>
            <p:nvPr/>
          </p:nvSpPr>
          <p:spPr bwMode="auto">
            <a:xfrm>
              <a:off x="7656131" y="936372"/>
              <a:ext cx="768565" cy="18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5" tIns="91425" rIns="91425" bIns="91425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l" eaLnBrk="1" hangingPunct="1">
                <a:buClr>
                  <a:srgbClr val="000000"/>
                </a:buClr>
              </a:pPr>
              <a:r>
                <a:rPr lang="en-US" sz="800" kern="0" dirty="0">
                  <a:solidFill>
                    <a:srgbClr val="FFC000"/>
                  </a:solidFill>
                  <a:latin typeface="Trebuchet MS" panose="020B0603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  <a:rtl val="0"/>
                </a:rPr>
                <a:t>National Avg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113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A8356C-C8A9-852F-4CB2-E76B6319B9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5C0C95-3BF3-0B6D-FD6C-9B84CE36AF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7787317" cy="3119603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b="1" dirty="0">
                <a:effectLst/>
                <a:ea typeface="Times New Roman" panose="02020603050405020304" pitchFamily="18" charset="0"/>
              </a:rPr>
              <a:t>“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If you can’t </a:t>
            </a:r>
            <a:r>
              <a:rPr lang="en-US" sz="2800" b="1" i="1" dirty="0">
                <a:solidFill>
                  <a:srgbClr val="E04145"/>
                </a:solidFill>
                <a:effectLst/>
                <a:ea typeface="Times New Roman" panose="02020603050405020304" pitchFamily="18" charset="0"/>
              </a:rPr>
              <a:t>measure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it, you can’t </a:t>
            </a:r>
            <a:r>
              <a:rPr lang="en-US" sz="2800" b="1" i="1" dirty="0">
                <a:solidFill>
                  <a:srgbClr val="E04145"/>
                </a:solidFill>
                <a:effectLst/>
                <a:ea typeface="Times New Roman" panose="02020603050405020304" pitchFamily="18" charset="0"/>
              </a:rPr>
              <a:t>manage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it</a:t>
            </a:r>
            <a:r>
              <a:rPr lang="en-US" sz="2400" b="1" dirty="0">
                <a:effectLst/>
                <a:ea typeface="Times New Roman" panose="02020603050405020304" pitchFamily="18" charset="0"/>
              </a:rPr>
              <a:t>.”</a:t>
            </a:r>
          </a:p>
          <a:p>
            <a:pPr marL="0" indent="0" algn="ctr">
              <a:buNone/>
            </a:pPr>
            <a:r>
              <a:rPr lang="en-US" sz="2400" b="1" dirty="0">
                <a:effectLst/>
                <a:ea typeface="Times New Roman" panose="02020603050405020304" pitchFamily="18" charset="0"/>
              </a:rPr>
              <a:t>“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If you can’t </a:t>
            </a:r>
            <a:r>
              <a:rPr lang="en-US" sz="2800" b="1" i="1" dirty="0">
                <a:solidFill>
                  <a:srgbClr val="E04145"/>
                </a:solidFill>
                <a:effectLst/>
                <a:ea typeface="Times New Roman" panose="02020603050405020304" pitchFamily="18" charset="0"/>
              </a:rPr>
              <a:t>track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it, you can’t </a:t>
            </a:r>
            <a:r>
              <a:rPr lang="en-US" sz="2800" b="1" i="1" dirty="0">
                <a:solidFill>
                  <a:srgbClr val="E04145"/>
                </a:solidFill>
                <a:effectLst/>
                <a:ea typeface="Times New Roman" panose="02020603050405020304" pitchFamily="18" charset="0"/>
              </a:rPr>
              <a:t>learn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from it.</a:t>
            </a:r>
            <a:r>
              <a:rPr lang="en-US" sz="2400" b="1" dirty="0">
                <a:effectLst/>
                <a:ea typeface="Times New Roman" panose="02020603050405020304" pitchFamily="18" charset="0"/>
              </a:rPr>
              <a:t>” </a:t>
            </a:r>
            <a:endParaRPr lang="en-US" sz="2800" b="1" dirty="0">
              <a:effectLst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800" b="1" dirty="0">
                <a:effectLst/>
                <a:ea typeface="Times New Roman" panose="02020603050405020304" pitchFamily="18" charset="0"/>
              </a:rPr>
              <a:t>“</a:t>
            </a:r>
            <a:r>
              <a:rPr lang="en-US" sz="2800" b="1" i="1" dirty="0">
                <a:solidFill>
                  <a:srgbClr val="E04145"/>
                </a:solidFill>
                <a:effectLst/>
                <a:ea typeface="Times New Roman" panose="02020603050405020304" pitchFamily="18" charset="0"/>
              </a:rPr>
              <a:t>Knowledge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is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E04145"/>
                </a:solidFill>
                <a:effectLst/>
                <a:ea typeface="Times New Roman" panose="02020603050405020304" pitchFamily="18" charset="0"/>
              </a:rPr>
              <a:t>power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.” </a:t>
            </a:r>
          </a:p>
          <a:p>
            <a:pPr marL="0" indent="0" algn="ctr">
              <a:buNone/>
            </a:pPr>
            <a:endParaRPr lang="en-US" sz="2800" b="1" dirty="0"/>
          </a:p>
          <a:p>
            <a:pPr marL="0" indent="0" algn="ctr">
              <a:buNone/>
            </a:pPr>
            <a:r>
              <a:rPr lang="en-US" sz="2400" b="1" i="1" dirty="0">
                <a:effectLst/>
                <a:ea typeface="Times New Roman" panose="02020603050405020304" pitchFamily="18" charset="0"/>
              </a:rPr>
              <a:t>Your data is like</a:t>
            </a:r>
            <a:r>
              <a:rPr lang="en-US" sz="2000" b="1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E04145"/>
                </a:solidFill>
                <a:effectLst/>
                <a:ea typeface="Times New Roman" panose="02020603050405020304" pitchFamily="18" charset="0"/>
              </a:rPr>
              <a:t>gold</a:t>
            </a:r>
            <a:r>
              <a:rPr lang="en-US" sz="2000" b="1" i="1" dirty="0">
                <a:effectLst/>
                <a:ea typeface="Times New Roman" panose="02020603050405020304" pitchFamily="18" charset="0"/>
              </a:rPr>
              <a:t>. </a:t>
            </a:r>
            <a:r>
              <a:rPr lang="en-US" sz="2400" b="1" i="1" dirty="0">
                <a:effectLst/>
                <a:ea typeface="Times New Roman" panose="02020603050405020304" pitchFamily="18" charset="0"/>
              </a:rPr>
              <a:t>Mine it often.</a:t>
            </a:r>
            <a:endParaRPr lang="en-US" sz="2400" b="1" i="1" dirty="0"/>
          </a:p>
          <a:p>
            <a:pPr marL="0" indent="0" algn="ctr">
              <a:buNone/>
            </a:pPr>
            <a:endParaRPr lang="en-US" sz="20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3373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87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R.E.C.T. Reporting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607056-2C47-611C-70BC-2E4A6A0F9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92074">
            <a:off x="4858056" y="912328"/>
            <a:ext cx="3714910" cy="290011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2EBF85-E18D-CF1D-FFBE-AD4230909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1588">
            <a:off x="4807957" y="941571"/>
            <a:ext cx="3717134" cy="289864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51CA4E-E4D4-DEE2-66FF-9C5330BDF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417">
            <a:off x="4774987" y="968002"/>
            <a:ext cx="3714908" cy="289691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67A605-2E87-3A55-95AB-B4D8217A5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138" y="1005528"/>
            <a:ext cx="3714908" cy="289691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B0DB36-6C28-5657-BE9F-350D6FBECB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29381">
            <a:off x="4657759" y="1021005"/>
            <a:ext cx="3714910" cy="289691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0914ED4-1D7C-AB46-C31F-3F98EB374D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3977317" cy="3190548"/>
          </a:xfrm>
          <a:noFill/>
        </p:spPr>
        <p:txBody>
          <a:bodyPr/>
          <a:lstStyle/>
          <a:p>
            <a:r>
              <a:rPr lang="en-US" sz="2000" dirty="0">
                <a:solidFill>
                  <a:srgbClr val="000000"/>
                </a:solidFill>
              </a:rPr>
              <a:t>Delivered Monthly </a:t>
            </a:r>
          </a:p>
          <a:p>
            <a:r>
              <a:rPr lang="en-US" sz="2000" dirty="0">
                <a:solidFill>
                  <a:srgbClr val="000000"/>
                </a:solidFill>
              </a:rPr>
              <a:t>Previous Month’s Cycle Times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National &amp; Regional Results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Impact of Major Bottlenecks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Historical Data </a:t>
            </a:r>
          </a:p>
          <a:p>
            <a:r>
              <a:rPr lang="en-US" sz="2000" dirty="0">
                <a:solidFill>
                  <a:srgbClr val="000000"/>
                </a:solidFill>
              </a:rPr>
              <a:t>Detailed Information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12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R.E.C.T. Reporting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2132285"/>
            <a:ext cx="5695758" cy="873017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www.ids-astra.com/services/rect/</a:t>
            </a:r>
          </a:p>
        </p:txBody>
      </p:sp>
      <p:pic>
        <p:nvPicPr>
          <p:cNvPr id="3" name="Picture 2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679406CE-F0C5-436C-F78A-F6FEDC1AF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481" y="1216571"/>
            <a:ext cx="2704443" cy="270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04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176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R.E.C.T. Reporting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3523522" cy="317478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Summary Page</a:t>
            </a:r>
          </a:p>
          <a:p>
            <a:r>
              <a:rPr lang="en-US" sz="2000" dirty="0"/>
              <a:t>Brand &amp; Vendor Review</a:t>
            </a:r>
          </a:p>
          <a:p>
            <a:r>
              <a:rPr lang="en-US" sz="2000" dirty="0"/>
              <a:t>Top Work Order &amp; Advisor</a:t>
            </a:r>
          </a:p>
          <a:p>
            <a:r>
              <a:rPr lang="en-US" sz="2000" dirty="0"/>
              <a:t>Historical Trends</a:t>
            </a:r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1F56F0-740E-A97B-F9E6-A1705082E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205" y="599090"/>
            <a:ext cx="4737424" cy="36576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0A49BB-B02C-0432-53BD-6D1151755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656"/>
          <a:stretch/>
        </p:blipFill>
        <p:spPr>
          <a:xfrm>
            <a:off x="4118205" y="2963918"/>
            <a:ext cx="4737424" cy="1292772"/>
          </a:xfrm>
          <a:prstGeom prst="rect">
            <a:avLst/>
          </a:prstGeom>
          <a:ln w="3175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39958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R.E.C.T. Reporting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4" y="1081907"/>
            <a:ext cx="3520116" cy="2512631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Billing Type</a:t>
            </a:r>
          </a:p>
          <a:p>
            <a:r>
              <a:rPr lang="en-US" dirty="0"/>
              <a:t>Major Components</a:t>
            </a:r>
          </a:p>
          <a:p>
            <a:r>
              <a:rPr lang="en-US" dirty="0"/>
              <a:t>Historical Trends</a:t>
            </a:r>
          </a:p>
          <a:p>
            <a:r>
              <a:rPr lang="en-US" dirty="0"/>
              <a:t>Work Order Review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27453F-D440-F1A9-AE79-F845A98B0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603504"/>
            <a:ext cx="4732172" cy="36576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32C569-8F19-D351-E03E-2892B6263C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289"/>
          <a:stretch/>
        </p:blipFill>
        <p:spPr>
          <a:xfrm>
            <a:off x="4114800" y="3320716"/>
            <a:ext cx="4732172" cy="940388"/>
          </a:xfrm>
          <a:prstGeom prst="rect">
            <a:avLst/>
          </a:prstGeom>
          <a:ln w="3175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7604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R.E.C.T. Reporting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3370345" cy="3111721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Parts Availability</a:t>
            </a:r>
          </a:p>
          <a:p>
            <a:r>
              <a:rPr lang="en-US" dirty="0"/>
              <a:t>Major Components</a:t>
            </a:r>
          </a:p>
          <a:p>
            <a:r>
              <a:rPr lang="en-US" dirty="0"/>
              <a:t>Historical Trends</a:t>
            </a:r>
          </a:p>
          <a:p>
            <a:r>
              <a:rPr lang="en-US" dirty="0"/>
              <a:t>Work Order Review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543E0D-A5D6-E502-8375-5081FF245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603504"/>
            <a:ext cx="4741933" cy="36576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8F01E3-743B-70FF-3A8A-69E0D814A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664"/>
          <a:stretch/>
        </p:blipFill>
        <p:spPr>
          <a:xfrm>
            <a:off x="4114800" y="3334406"/>
            <a:ext cx="4741933" cy="926697"/>
          </a:xfrm>
          <a:prstGeom prst="rect">
            <a:avLst/>
          </a:prstGeom>
          <a:ln w="3175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13412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A980C6-ACDB-7C7E-767E-39F045684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918" y="536028"/>
            <a:ext cx="4742688" cy="366258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R.E.C.T. Reporting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3370345" cy="3111721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Excluded Work Orders</a:t>
            </a:r>
          </a:p>
          <a:p>
            <a:r>
              <a:rPr lang="en-US" dirty="0"/>
              <a:t>Excessive R.E.C.T.</a:t>
            </a:r>
          </a:p>
          <a:p>
            <a:r>
              <a:rPr lang="en-US" dirty="0"/>
              <a:t>No Parts or Labor</a:t>
            </a:r>
          </a:p>
          <a:p>
            <a:r>
              <a:rPr lang="en-US" dirty="0"/>
              <a:t>Bad Dates</a:t>
            </a:r>
          </a:p>
        </p:txBody>
      </p:sp>
    </p:spTree>
    <p:extLst>
      <p:ext uri="{BB962C8B-B14F-4D97-AF65-F5344CB8AC3E}">
        <p14:creationId xmlns:p14="http://schemas.microsoft.com/office/powerpoint/2010/main" val="343940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AC4E0-0601-F55B-2415-591E69F213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R.E.C.T. Reporting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F1202-3671-0E32-8337-44CDFB5CB4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683" y="1081907"/>
            <a:ext cx="3370345" cy="3111721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Info Page</a:t>
            </a:r>
          </a:p>
          <a:p>
            <a:r>
              <a:rPr lang="en-US" dirty="0"/>
              <a:t>Report Recipients</a:t>
            </a:r>
          </a:p>
          <a:p>
            <a:r>
              <a:rPr lang="en-US" dirty="0"/>
              <a:t>Internal Customers</a:t>
            </a:r>
          </a:p>
          <a:p>
            <a:r>
              <a:rPr lang="en-US" dirty="0"/>
              <a:t>Work Order Categories</a:t>
            </a:r>
          </a:p>
          <a:p>
            <a:r>
              <a:rPr lang="en-US" dirty="0"/>
              <a:t>Regional Averages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30A79C7-5FEB-6EB2-7AF5-511C9AA71622}"/>
              </a:ext>
            </a:extLst>
          </p:cNvPr>
          <p:cNvGrpSpPr/>
          <p:nvPr/>
        </p:nvGrpSpPr>
        <p:grpSpPr>
          <a:xfrm>
            <a:off x="4143868" y="628238"/>
            <a:ext cx="4734561" cy="3651332"/>
            <a:chOff x="4143868" y="628238"/>
            <a:chExt cx="4734561" cy="36513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5E1EC2E-6D41-2E1E-7A23-08D510B8C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3868" y="628238"/>
              <a:ext cx="4734561" cy="3651332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292100" dist="139700" dir="2700000" algn="tl" rotWithShape="0">
                <a:prstClr val="black">
                  <a:alpha val="65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07E486-4414-097F-672F-4207BFB7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3869" y="639958"/>
              <a:ext cx="4558697" cy="3997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553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C56A32-2456-32FA-CFE2-F18A681547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6900" y="335003"/>
            <a:ext cx="3188739" cy="4236998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R.E.C.T. Reporting</a:t>
            </a:r>
            <a:endParaRPr lang="en-US"/>
          </a:p>
          <a:p>
            <a:pPr>
              <a:spcAft>
                <a:spcPts val="600"/>
              </a:spcAft>
            </a:pPr>
            <a:endParaRPr lang="en-US"/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0D4F11B8-ED63-D4C7-8530-F4934345027F}"/>
              </a:ext>
            </a:extLst>
          </p:cNvPr>
          <p:cNvGraphicFramePr/>
          <p:nvPr/>
        </p:nvGraphicFramePr>
        <p:xfrm>
          <a:off x="5108156" y="338982"/>
          <a:ext cx="3567599" cy="4510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859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DS 2024 UC">
      <a:dk1>
        <a:srgbClr val="DF4145"/>
      </a:dk1>
      <a:lt1>
        <a:srgbClr val="FFFFFF"/>
      </a:lt1>
      <a:dk2>
        <a:srgbClr val="1F1939"/>
      </a:dk2>
      <a:lt2>
        <a:srgbClr val="FBF9F5"/>
      </a:lt2>
      <a:accent1>
        <a:srgbClr val="DF4145"/>
      </a:accent1>
      <a:accent2>
        <a:srgbClr val="1F1939"/>
      </a:accent2>
      <a:accent3>
        <a:srgbClr val="92D050"/>
      </a:accent3>
      <a:accent4>
        <a:srgbClr val="42DFDB"/>
      </a:accent4>
      <a:accent5>
        <a:srgbClr val="7F7F7F"/>
      </a:accent5>
      <a:accent6>
        <a:srgbClr val="796ABD"/>
      </a:accent6>
      <a:hlink>
        <a:srgbClr val="DF4145"/>
      </a:hlink>
      <a:folHlink>
        <a:srgbClr val="42DFD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25" tIns="91425" rIns="91425" bIns="91425" numCol="1" rtlCol="0" anchor="ctr" anchorCtr="0" compatLnSpc="1">
        <a:prstTxWarp prst="textNoShape">
          <a:avLst/>
        </a:prstTxWarp>
        <a:noAutofit/>
      </a:bodyPr>
      <a:lstStyle>
        <a:defPPr algn="l" eaLnBrk="1" hangingPunct="1">
          <a:buClr>
            <a:srgbClr val="000000"/>
          </a:buClr>
          <a:defRPr sz="2400" kern="0" dirty="0" err="1" smtClean="0">
            <a:solidFill>
              <a:srgbClr val="3C3938"/>
            </a:solidFill>
            <a:latin typeface="Trebuchet MS" panose="020B0603020202020204" pitchFamily="34" charset="0"/>
            <a:ea typeface="ＭＳ Ｐゴシック" panose="020B0600070205080204" pitchFamily="34" charset="-128"/>
            <a:cs typeface="Arial" panose="020B0604020202020204" pitchFamily="34" charset="0"/>
            <a:rtl val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8864</TotalTime>
  <Words>621</Words>
  <Application>Microsoft Office PowerPoint</Application>
  <PresentationFormat>On-screen Show (16:9)</PresentationFormat>
  <Paragraphs>130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Shannon Johnson</dc:creator>
  <cp:lastModifiedBy>Don Miller</cp:lastModifiedBy>
  <cp:revision>525</cp:revision>
  <dcterms:modified xsi:type="dcterms:W3CDTF">2024-02-09T15:52:44Z</dcterms:modified>
</cp:coreProperties>
</file>