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4234" r:id="rId5"/>
  </p:sldMasterIdLst>
  <p:notesMasterIdLst>
    <p:notesMasterId r:id="rId41"/>
  </p:notesMasterIdLst>
  <p:sldIdLst>
    <p:sldId id="3910" r:id="rId6"/>
    <p:sldId id="4276" r:id="rId7"/>
    <p:sldId id="442" r:id="rId8"/>
    <p:sldId id="4300" r:id="rId9"/>
    <p:sldId id="4261" r:id="rId10"/>
    <p:sldId id="4277" r:id="rId11"/>
    <p:sldId id="4279" r:id="rId12"/>
    <p:sldId id="4280" r:id="rId13"/>
    <p:sldId id="4281" r:id="rId14"/>
    <p:sldId id="4296" r:id="rId15"/>
    <p:sldId id="4297" r:id="rId16"/>
    <p:sldId id="4298" r:id="rId17"/>
    <p:sldId id="4302" r:id="rId18"/>
    <p:sldId id="4303" r:id="rId19"/>
    <p:sldId id="4304" r:id="rId20"/>
    <p:sldId id="4282" r:id="rId21"/>
    <p:sldId id="4283" r:id="rId22"/>
    <p:sldId id="4284" r:id="rId23"/>
    <p:sldId id="4285" r:id="rId24"/>
    <p:sldId id="4305" r:id="rId25"/>
    <p:sldId id="4306" r:id="rId26"/>
    <p:sldId id="4307" r:id="rId27"/>
    <p:sldId id="4287" r:id="rId28"/>
    <p:sldId id="4288" r:id="rId29"/>
    <p:sldId id="4290" r:id="rId30"/>
    <p:sldId id="4291" r:id="rId31"/>
    <p:sldId id="4289" r:id="rId32"/>
    <p:sldId id="4295" r:id="rId33"/>
    <p:sldId id="4292" r:id="rId34"/>
    <p:sldId id="4293" r:id="rId35"/>
    <p:sldId id="4294" r:id="rId36"/>
    <p:sldId id="4301" r:id="rId37"/>
    <p:sldId id="4308" r:id="rId38"/>
    <p:sldId id="4299" r:id="rId39"/>
    <p:sldId id="35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203471F6-9ABC-4A38-93DD-4EB99AF6E2F2}">
          <p14:sldIdLst>
            <p14:sldId id="3910"/>
          </p14:sldIdLst>
        </p14:section>
        <p14:section name="SalesCRM Overview" id="{D22E30C7-777B-484B-A792-8A053E5D1941}">
          <p14:sldIdLst>
            <p14:sldId id="4276"/>
            <p14:sldId id="442"/>
            <p14:sldId id="4300"/>
            <p14:sldId id="4261"/>
            <p14:sldId id="4277"/>
            <p14:sldId id="4279"/>
            <p14:sldId id="4280"/>
            <p14:sldId id="4281"/>
            <p14:sldId id="4296"/>
            <p14:sldId id="4297"/>
            <p14:sldId id="4298"/>
            <p14:sldId id="4302"/>
            <p14:sldId id="4303"/>
            <p14:sldId id="4304"/>
            <p14:sldId id="4282"/>
            <p14:sldId id="4283"/>
            <p14:sldId id="4284"/>
            <p14:sldId id="4285"/>
            <p14:sldId id="4305"/>
            <p14:sldId id="4306"/>
            <p14:sldId id="4307"/>
            <p14:sldId id="4287"/>
            <p14:sldId id="4288"/>
            <p14:sldId id="4290"/>
            <p14:sldId id="4291"/>
            <p14:sldId id="4289"/>
            <p14:sldId id="4295"/>
            <p14:sldId id="4292"/>
            <p14:sldId id="4293"/>
            <p14:sldId id="4294"/>
            <p14:sldId id="4301"/>
            <p14:sldId id="4308"/>
            <p14:sldId id="4299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orient="horz" pos="2432" userDrawn="1">
          <p15:clr>
            <a:srgbClr val="A4A3A4"/>
          </p15:clr>
        </p15:guide>
        <p15:guide id="4" orient="horz" pos="2886" userDrawn="1">
          <p15:clr>
            <a:srgbClr val="A4A3A4"/>
          </p15:clr>
        </p15:guide>
        <p15:guide id="5" orient="horz" pos="107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325D1F-678D-E694-1549-477D0D24E34D}" name="Marc Hertert" initials="MH" userId="S::m.hertert@ids-astra.com::b3d2d95c-f427-431e-bcb4-c1095f24e3f4" providerId="AD"/>
  <p188:author id="{027B3A39-EC5D-47C4-0498-817F67ED1A6C}" name="Sara McGuire" initials="SM" userId="S::sara.mcguire@constellationdealer.com::cd2bb534-313a-440c-980f-2ad191a5f87b" providerId="AD"/>
  <p188:author id="{A753EF43-A748-58DD-F216-D606FAD3340C}" name="Chris Sach" initials="CS" userId="S::chris.sach@ids-astra.com::71be670e-5844-4efc-98e3-9f229208b635" providerId="AD"/>
  <p188:author id="{BD10AE63-8F30-F5F6-6866-A5F7F4359AC8}" name="Cliff Andrew" initials="CA" userId="S::cliff.andrew@ids-astra.com::3c639af9-4cc7-4dd5-a8c2-2dabaceddf16" providerId="AD"/>
  <p188:author id="{F5BB2B8A-000E-7422-7E85-81785145FEA7}" name="Pelumi Ogedengbe" initials="PO" userId="S::pelumi.ogedengbe@ids-astra.com::ab387a51-d59c-4d34-8ee9-af96b903a333" providerId="AD"/>
  <p188:author id="{AAAE9C8B-47DD-5778-1693-9F60AA6FA12D}" name="Matt Bartley" initials="MB" userId="S::matt.bartley@ids-astra.com::58341843-fb15-4491-83f3-baa7c4ae6432" providerId="AD"/>
  <p188:author id="{121A77D0-5E14-07C5-CB24-64F2A8A58007}" name="Jen Murphy" initials="JM" userId="S::jen.murphy@ids-astra.com::7875019e-f5da-4d68-b78e-3cd2c6e81a08" providerId="AD"/>
  <p188:author id="{14FA41DF-04DF-0F26-01F7-ACF115A9997F}" name="Chris Lorico" initials="CL" userId="S::chris.lorico@ids-astra.com::7c04afa5-dffd-4712-add9-b5ade67df45f" providerId="AD"/>
  <p188:author id="{B9E52DF3-B147-98D6-C057-8A3B823E99FE}" name="Raginee Mamgain" initials="RM" userId="S::raginee.mamgain@constellationdealer.com::40ad6d04-407a-4893-b456-bc66c1644b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145"/>
    <a:srgbClr val="E8E8E8"/>
    <a:srgbClr val="DF4145"/>
    <a:srgbClr val="FBF9F5"/>
    <a:srgbClr val="3C3938"/>
    <a:srgbClr val="FF9238"/>
    <a:srgbClr val="39A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7CC383-C63B-4470-BA48-77D100FD8063}" v="4" dt="2024-02-02T21:25:16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 snapToGrid="0">
      <p:cViewPr varScale="1">
        <p:scale>
          <a:sx n="68" d="100"/>
          <a:sy n="68" d="100"/>
        </p:scale>
        <p:origin x="90" y="60"/>
      </p:cViewPr>
      <p:guideLst>
        <p:guide orient="horz" pos="572"/>
        <p:guide pos="483"/>
        <p:guide orient="horz" pos="2432"/>
        <p:guide orient="horz" pos="2886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3D84D2-A282-4C4C-A48D-9204203B988C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ADE72D-0F1C-446C-83DC-7F1797FC7719}">
      <dgm:prSet phldrT="[Text]" custT="1"/>
      <dgm:spPr>
        <a:solidFill>
          <a:srgbClr val="C0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2100" dirty="0"/>
            <a:t>Sales CRM Online</a:t>
          </a:r>
          <a:endParaRPr lang="en-US" sz="1050" dirty="0"/>
        </a:p>
      </dgm:t>
    </dgm:pt>
    <dgm:pt modelId="{38CDADA9-72DF-47C1-8ED9-52C79867F7E0}" type="parTrans" cxnId="{460A2264-78FC-478D-A00D-F1895A1F18DF}">
      <dgm:prSet/>
      <dgm:spPr/>
      <dgm:t>
        <a:bodyPr/>
        <a:lstStyle/>
        <a:p>
          <a:endParaRPr lang="en-US"/>
        </a:p>
      </dgm:t>
    </dgm:pt>
    <dgm:pt modelId="{7F424136-E486-4C1A-8A16-7B5760B551C0}" type="sibTrans" cxnId="{460A2264-78FC-478D-A00D-F1895A1F18DF}">
      <dgm:prSet/>
      <dgm:spPr/>
      <dgm:t>
        <a:bodyPr/>
        <a:lstStyle/>
        <a:p>
          <a:endParaRPr lang="en-US"/>
        </a:p>
      </dgm:t>
    </dgm:pt>
    <dgm:pt modelId="{447EEC52-9DB3-4F38-8EB3-32A5CE55FB42}">
      <dgm:prSet phldrT="[Text]"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dirty="0"/>
            <a:t> Leads</a:t>
          </a:r>
        </a:p>
      </dgm:t>
    </dgm:pt>
    <dgm:pt modelId="{BD44B1EC-D36A-4DCA-806A-DFE34F1DC090}" type="parTrans" cxnId="{DA3E0B98-8516-4A63-B3C2-86AD7CEC5A0A}">
      <dgm:prSet/>
      <dgm:spPr/>
      <dgm:t>
        <a:bodyPr/>
        <a:lstStyle/>
        <a:p>
          <a:endParaRPr lang="en-US"/>
        </a:p>
      </dgm:t>
    </dgm:pt>
    <dgm:pt modelId="{F5A71A4B-46A7-4023-AD80-38DAC769A380}" type="sibTrans" cxnId="{DA3E0B98-8516-4A63-B3C2-86AD7CEC5A0A}">
      <dgm:prSet/>
      <dgm:spPr/>
      <dgm:t>
        <a:bodyPr/>
        <a:lstStyle/>
        <a:p>
          <a:endParaRPr lang="en-US"/>
        </a:p>
      </dgm:t>
    </dgm:pt>
    <dgm:pt modelId="{968E6898-FC34-4B84-B79D-A3138049A927}">
      <dgm:prSet phldrT="[Text]"/>
      <dgm:spPr>
        <a:solidFill>
          <a:srgbClr val="00B0F0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dirty="0"/>
            <a:t>Contacts</a:t>
          </a:r>
        </a:p>
      </dgm:t>
    </dgm:pt>
    <dgm:pt modelId="{4A56013D-92C9-4B24-A5AA-A5662A0FC5F0}" type="parTrans" cxnId="{89F83FEB-97AF-481C-91A9-F07DA5A8A70E}">
      <dgm:prSet/>
      <dgm:spPr/>
      <dgm:t>
        <a:bodyPr/>
        <a:lstStyle/>
        <a:p>
          <a:endParaRPr lang="en-US"/>
        </a:p>
      </dgm:t>
    </dgm:pt>
    <dgm:pt modelId="{697C70A2-A127-4D24-B0E7-4D2244B325B3}" type="sibTrans" cxnId="{89F83FEB-97AF-481C-91A9-F07DA5A8A70E}">
      <dgm:prSet/>
      <dgm:spPr/>
      <dgm:t>
        <a:bodyPr/>
        <a:lstStyle/>
        <a:p>
          <a:endParaRPr lang="en-US"/>
        </a:p>
      </dgm:t>
    </dgm:pt>
    <dgm:pt modelId="{AF612077-09DD-4E99-A9B6-C85E5A30D0A0}">
      <dgm:prSet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dirty="0"/>
            <a:t>Opportunities</a:t>
          </a:r>
        </a:p>
      </dgm:t>
    </dgm:pt>
    <dgm:pt modelId="{94CE6005-AD0E-41ED-B2CE-14F6A66E0042}" type="parTrans" cxnId="{16D9EC37-59F8-4368-9135-64C39F8E87D7}">
      <dgm:prSet/>
      <dgm:spPr/>
      <dgm:t>
        <a:bodyPr/>
        <a:lstStyle/>
        <a:p>
          <a:endParaRPr lang="en-US"/>
        </a:p>
      </dgm:t>
    </dgm:pt>
    <dgm:pt modelId="{8ACE54C9-FF95-41B2-95BE-F546DAB4EED9}" type="sibTrans" cxnId="{16D9EC37-59F8-4368-9135-64C39F8E87D7}">
      <dgm:prSet/>
      <dgm:spPr/>
      <dgm:t>
        <a:bodyPr/>
        <a:lstStyle/>
        <a:p>
          <a:endParaRPr lang="en-US"/>
        </a:p>
      </dgm:t>
    </dgm:pt>
    <dgm:pt modelId="{01A224DA-ECDC-4813-8F10-F6103532C19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Activities</a:t>
          </a:r>
        </a:p>
      </dgm:t>
    </dgm:pt>
    <dgm:pt modelId="{FCD20477-9DE2-45C5-A48E-684F829B5846}" type="parTrans" cxnId="{B1140D2C-7DAB-41A5-B64E-2813C05A96E8}">
      <dgm:prSet/>
      <dgm:spPr/>
      <dgm:t>
        <a:bodyPr/>
        <a:lstStyle/>
        <a:p>
          <a:endParaRPr lang="en-US"/>
        </a:p>
      </dgm:t>
    </dgm:pt>
    <dgm:pt modelId="{6F8BCB44-F139-4558-9E8B-EE0C8742AFD6}" type="sibTrans" cxnId="{B1140D2C-7DAB-41A5-B64E-2813C05A96E8}">
      <dgm:prSet/>
      <dgm:spPr/>
      <dgm:t>
        <a:bodyPr/>
        <a:lstStyle/>
        <a:p>
          <a:endParaRPr lang="en-US"/>
        </a:p>
      </dgm:t>
    </dgm:pt>
    <dgm:pt modelId="{22E3A8D6-7A5A-421D-88A1-25DABC929EDD}" type="pres">
      <dgm:prSet presAssocID="{843D84D2-A282-4C4C-A48D-9204203B98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5B272B4-427C-44AA-8F29-505F8CB45D82}" type="pres">
      <dgm:prSet presAssocID="{4CADE72D-0F1C-446C-83DC-7F1797FC7719}" presName="root" presStyleCnt="0"/>
      <dgm:spPr/>
    </dgm:pt>
    <dgm:pt modelId="{7989037E-E362-4008-916A-45642E35FDEC}" type="pres">
      <dgm:prSet presAssocID="{4CADE72D-0F1C-446C-83DC-7F1797FC7719}" presName="rootComposite" presStyleCnt="0"/>
      <dgm:spPr/>
    </dgm:pt>
    <dgm:pt modelId="{7BD6A6D5-66E4-455F-B91D-DA106FC46307}" type="pres">
      <dgm:prSet presAssocID="{4CADE72D-0F1C-446C-83DC-7F1797FC7719}" presName="rootText" presStyleLbl="node1" presStyleIdx="0" presStyleCnt="1" custScaleX="345841"/>
      <dgm:spPr/>
    </dgm:pt>
    <dgm:pt modelId="{83DC7C55-7B45-439E-81B9-7B5ED073D2CF}" type="pres">
      <dgm:prSet presAssocID="{4CADE72D-0F1C-446C-83DC-7F1797FC7719}" presName="rootConnector" presStyleLbl="node1" presStyleIdx="0" presStyleCnt="1"/>
      <dgm:spPr/>
    </dgm:pt>
    <dgm:pt modelId="{F319683E-FBB2-42FC-8250-09FF452E9216}" type="pres">
      <dgm:prSet presAssocID="{4CADE72D-0F1C-446C-83DC-7F1797FC7719}" presName="childShape" presStyleCnt="0"/>
      <dgm:spPr/>
    </dgm:pt>
    <dgm:pt modelId="{EDADC5AE-B758-4F91-9446-18275FDFA750}" type="pres">
      <dgm:prSet presAssocID="{BD44B1EC-D36A-4DCA-806A-DFE34F1DC090}" presName="Name13" presStyleLbl="parChTrans1D2" presStyleIdx="0" presStyleCnt="4"/>
      <dgm:spPr/>
    </dgm:pt>
    <dgm:pt modelId="{D3424544-0823-4034-9473-0F8C229E54B6}" type="pres">
      <dgm:prSet presAssocID="{447EEC52-9DB3-4F38-8EB3-32A5CE55FB42}" presName="childText" presStyleLbl="bgAcc1" presStyleIdx="0" presStyleCnt="4">
        <dgm:presLayoutVars>
          <dgm:bulletEnabled val="1"/>
        </dgm:presLayoutVars>
      </dgm:prSet>
      <dgm:spPr/>
    </dgm:pt>
    <dgm:pt modelId="{01C12D5F-0E56-4794-AA38-C5EC846DF6C4}" type="pres">
      <dgm:prSet presAssocID="{4A56013D-92C9-4B24-A5AA-A5662A0FC5F0}" presName="Name13" presStyleLbl="parChTrans1D2" presStyleIdx="1" presStyleCnt="4"/>
      <dgm:spPr/>
    </dgm:pt>
    <dgm:pt modelId="{CEBE9C7F-BF54-43F3-81E5-209F7AE1357A}" type="pres">
      <dgm:prSet presAssocID="{968E6898-FC34-4B84-B79D-A3138049A927}" presName="childText" presStyleLbl="bgAcc1" presStyleIdx="1" presStyleCnt="4">
        <dgm:presLayoutVars>
          <dgm:bulletEnabled val="1"/>
        </dgm:presLayoutVars>
      </dgm:prSet>
      <dgm:spPr/>
    </dgm:pt>
    <dgm:pt modelId="{FE9B755F-84A3-49CD-8A8B-374AEF60955D}" type="pres">
      <dgm:prSet presAssocID="{94CE6005-AD0E-41ED-B2CE-14F6A66E0042}" presName="Name13" presStyleLbl="parChTrans1D2" presStyleIdx="2" presStyleCnt="4"/>
      <dgm:spPr/>
    </dgm:pt>
    <dgm:pt modelId="{80DF4681-4421-42F3-B525-BCBCAF1C5560}" type="pres">
      <dgm:prSet presAssocID="{AF612077-09DD-4E99-A9B6-C85E5A30D0A0}" presName="childText" presStyleLbl="bgAcc1" presStyleIdx="2" presStyleCnt="4">
        <dgm:presLayoutVars>
          <dgm:bulletEnabled val="1"/>
        </dgm:presLayoutVars>
      </dgm:prSet>
      <dgm:spPr/>
    </dgm:pt>
    <dgm:pt modelId="{B0FCBCC9-ABCE-44C9-AD60-274B959E3678}" type="pres">
      <dgm:prSet presAssocID="{FCD20477-9DE2-45C5-A48E-684F829B5846}" presName="Name13" presStyleLbl="parChTrans1D2" presStyleIdx="3" presStyleCnt="4"/>
      <dgm:spPr/>
    </dgm:pt>
    <dgm:pt modelId="{769BD263-8B32-4788-A071-DE64390B7DE5}" type="pres">
      <dgm:prSet presAssocID="{01A224DA-ECDC-4813-8F10-F6103532C19A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AA552421-5DED-4896-9D8B-DB45124AF2E1}" type="presOf" srcId="{4A56013D-92C9-4B24-A5AA-A5662A0FC5F0}" destId="{01C12D5F-0E56-4794-AA38-C5EC846DF6C4}" srcOrd="0" destOrd="0" presId="urn:microsoft.com/office/officeart/2005/8/layout/hierarchy3"/>
    <dgm:cxn modelId="{B1140D2C-7DAB-41A5-B64E-2813C05A96E8}" srcId="{4CADE72D-0F1C-446C-83DC-7F1797FC7719}" destId="{01A224DA-ECDC-4813-8F10-F6103532C19A}" srcOrd="3" destOrd="0" parTransId="{FCD20477-9DE2-45C5-A48E-684F829B5846}" sibTransId="{6F8BCB44-F139-4558-9E8B-EE0C8742AFD6}"/>
    <dgm:cxn modelId="{16D9EC37-59F8-4368-9135-64C39F8E87D7}" srcId="{4CADE72D-0F1C-446C-83DC-7F1797FC7719}" destId="{AF612077-09DD-4E99-A9B6-C85E5A30D0A0}" srcOrd="2" destOrd="0" parTransId="{94CE6005-AD0E-41ED-B2CE-14F6A66E0042}" sibTransId="{8ACE54C9-FF95-41B2-95BE-F546DAB4EED9}"/>
    <dgm:cxn modelId="{0310B43C-44F2-40DF-B2CD-E2033B2EE65C}" type="presOf" srcId="{01A224DA-ECDC-4813-8F10-F6103532C19A}" destId="{769BD263-8B32-4788-A071-DE64390B7DE5}" srcOrd="0" destOrd="0" presId="urn:microsoft.com/office/officeart/2005/8/layout/hierarchy3"/>
    <dgm:cxn modelId="{460A2264-78FC-478D-A00D-F1895A1F18DF}" srcId="{843D84D2-A282-4C4C-A48D-9204203B988C}" destId="{4CADE72D-0F1C-446C-83DC-7F1797FC7719}" srcOrd="0" destOrd="0" parTransId="{38CDADA9-72DF-47C1-8ED9-52C79867F7E0}" sibTransId="{7F424136-E486-4C1A-8A16-7B5760B551C0}"/>
    <dgm:cxn modelId="{D44DD14A-FD8C-43FB-AA7D-29EFD4CBF8D5}" type="presOf" srcId="{4CADE72D-0F1C-446C-83DC-7F1797FC7719}" destId="{7BD6A6D5-66E4-455F-B91D-DA106FC46307}" srcOrd="0" destOrd="0" presId="urn:microsoft.com/office/officeart/2005/8/layout/hierarchy3"/>
    <dgm:cxn modelId="{18B1F874-1906-4E87-BC0A-B68058B6598B}" type="presOf" srcId="{968E6898-FC34-4B84-B79D-A3138049A927}" destId="{CEBE9C7F-BF54-43F3-81E5-209F7AE1357A}" srcOrd="0" destOrd="0" presId="urn:microsoft.com/office/officeart/2005/8/layout/hierarchy3"/>
    <dgm:cxn modelId="{94188E59-BA70-47C4-A6B5-271036A96011}" type="presOf" srcId="{843D84D2-A282-4C4C-A48D-9204203B988C}" destId="{22E3A8D6-7A5A-421D-88A1-25DABC929EDD}" srcOrd="0" destOrd="0" presId="urn:microsoft.com/office/officeart/2005/8/layout/hierarchy3"/>
    <dgm:cxn modelId="{BCDDA68F-C56B-4D26-A7B4-FE871973CCBD}" type="presOf" srcId="{94CE6005-AD0E-41ED-B2CE-14F6A66E0042}" destId="{FE9B755F-84A3-49CD-8A8B-374AEF60955D}" srcOrd="0" destOrd="0" presId="urn:microsoft.com/office/officeart/2005/8/layout/hierarchy3"/>
    <dgm:cxn modelId="{DA3E0B98-8516-4A63-B3C2-86AD7CEC5A0A}" srcId="{4CADE72D-0F1C-446C-83DC-7F1797FC7719}" destId="{447EEC52-9DB3-4F38-8EB3-32A5CE55FB42}" srcOrd="0" destOrd="0" parTransId="{BD44B1EC-D36A-4DCA-806A-DFE34F1DC090}" sibTransId="{F5A71A4B-46A7-4023-AD80-38DAC769A380}"/>
    <dgm:cxn modelId="{D9AC8D9A-6C51-44C1-B8DE-6328F039EF17}" type="presOf" srcId="{4CADE72D-0F1C-446C-83DC-7F1797FC7719}" destId="{83DC7C55-7B45-439E-81B9-7B5ED073D2CF}" srcOrd="1" destOrd="0" presId="urn:microsoft.com/office/officeart/2005/8/layout/hierarchy3"/>
    <dgm:cxn modelId="{1567A7C7-77F1-4BDF-8587-C20E1E67AB60}" type="presOf" srcId="{BD44B1EC-D36A-4DCA-806A-DFE34F1DC090}" destId="{EDADC5AE-B758-4F91-9446-18275FDFA750}" srcOrd="0" destOrd="0" presId="urn:microsoft.com/office/officeart/2005/8/layout/hierarchy3"/>
    <dgm:cxn modelId="{EDFB72D5-76EA-471C-B526-263FF7DF84C0}" type="presOf" srcId="{FCD20477-9DE2-45C5-A48E-684F829B5846}" destId="{B0FCBCC9-ABCE-44C9-AD60-274B959E3678}" srcOrd="0" destOrd="0" presId="urn:microsoft.com/office/officeart/2005/8/layout/hierarchy3"/>
    <dgm:cxn modelId="{963D31E8-0D82-4ED6-8B95-640569823967}" type="presOf" srcId="{447EEC52-9DB3-4F38-8EB3-32A5CE55FB42}" destId="{D3424544-0823-4034-9473-0F8C229E54B6}" srcOrd="0" destOrd="0" presId="urn:microsoft.com/office/officeart/2005/8/layout/hierarchy3"/>
    <dgm:cxn modelId="{89F83FEB-97AF-481C-91A9-F07DA5A8A70E}" srcId="{4CADE72D-0F1C-446C-83DC-7F1797FC7719}" destId="{968E6898-FC34-4B84-B79D-A3138049A927}" srcOrd="1" destOrd="0" parTransId="{4A56013D-92C9-4B24-A5AA-A5662A0FC5F0}" sibTransId="{697C70A2-A127-4D24-B0E7-4D2244B325B3}"/>
    <dgm:cxn modelId="{22D1A9EB-A203-4BF1-855B-D0B7523B7D0D}" type="presOf" srcId="{AF612077-09DD-4E99-A9B6-C85E5A30D0A0}" destId="{80DF4681-4421-42F3-B525-BCBCAF1C5560}" srcOrd="0" destOrd="0" presId="urn:microsoft.com/office/officeart/2005/8/layout/hierarchy3"/>
    <dgm:cxn modelId="{2882654E-378E-4564-9FFB-74EE0D5A9329}" type="presParOf" srcId="{22E3A8D6-7A5A-421D-88A1-25DABC929EDD}" destId="{05B272B4-427C-44AA-8F29-505F8CB45D82}" srcOrd="0" destOrd="0" presId="urn:microsoft.com/office/officeart/2005/8/layout/hierarchy3"/>
    <dgm:cxn modelId="{5D15E36D-8442-4A61-A321-83A0B9502569}" type="presParOf" srcId="{05B272B4-427C-44AA-8F29-505F8CB45D82}" destId="{7989037E-E362-4008-916A-45642E35FDEC}" srcOrd="0" destOrd="0" presId="urn:microsoft.com/office/officeart/2005/8/layout/hierarchy3"/>
    <dgm:cxn modelId="{01087C22-5449-4D29-8116-A3A130BBC4A9}" type="presParOf" srcId="{7989037E-E362-4008-916A-45642E35FDEC}" destId="{7BD6A6D5-66E4-455F-B91D-DA106FC46307}" srcOrd="0" destOrd="0" presId="urn:microsoft.com/office/officeart/2005/8/layout/hierarchy3"/>
    <dgm:cxn modelId="{87838C8B-252D-491B-8414-44BEF97D6107}" type="presParOf" srcId="{7989037E-E362-4008-916A-45642E35FDEC}" destId="{83DC7C55-7B45-439E-81B9-7B5ED073D2CF}" srcOrd="1" destOrd="0" presId="urn:microsoft.com/office/officeart/2005/8/layout/hierarchy3"/>
    <dgm:cxn modelId="{63183E23-B9AD-460F-8622-60D8F1D1EF20}" type="presParOf" srcId="{05B272B4-427C-44AA-8F29-505F8CB45D82}" destId="{F319683E-FBB2-42FC-8250-09FF452E9216}" srcOrd="1" destOrd="0" presId="urn:microsoft.com/office/officeart/2005/8/layout/hierarchy3"/>
    <dgm:cxn modelId="{F541ED96-A100-4A9E-8A25-AAA72B8411C3}" type="presParOf" srcId="{F319683E-FBB2-42FC-8250-09FF452E9216}" destId="{EDADC5AE-B758-4F91-9446-18275FDFA750}" srcOrd="0" destOrd="0" presId="urn:microsoft.com/office/officeart/2005/8/layout/hierarchy3"/>
    <dgm:cxn modelId="{C3073E27-DC3A-4338-AD74-FD7123993929}" type="presParOf" srcId="{F319683E-FBB2-42FC-8250-09FF452E9216}" destId="{D3424544-0823-4034-9473-0F8C229E54B6}" srcOrd="1" destOrd="0" presId="urn:microsoft.com/office/officeart/2005/8/layout/hierarchy3"/>
    <dgm:cxn modelId="{DBDA90BE-06EA-4BB2-A4EF-2B432D7A9BB2}" type="presParOf" srcId="{F319683E-FBB2-42FC-8250-09FF452E9216}" destId="{01C12D5F-0E56-4794-AA38-C5EC846DF6C4}" srcOrd="2" destOrd="0" presId="urn:microsoft.com/office/officeart/2005/8/layout/hierarchy3"/>
    <dgm:cxn modelId="{5A782EEC-A5BA-48E9-A291-86EB90B1A901}" type="presParOf" srcId="{F319683E-FBB2-42FC-8250-09FF452E9216}" destId="{CEBE9C7F-BF54-43F3-81E5-209F7AE1357A}" srcOrd="3" destOrd="0" presId="urn:microsoft.com/office/officeart/2005/8/layout/hierarchy3"/>
    <dgm:cxn modelId="{00F95F9B-7303-4783-8137-4FD7FD347AE9}" type="presParOf" srcId="{F319683E-FBB2-42FC-8250-09FF452E9216}" destId="{FE9B755F-84A3-49CD-8A8B-374AEF60955D}" srcOrd="4" destOrd="0" presId="urn:microsoft.com/office/officeart/2005/8/layout/hierarchy3"/>
    <dgm:cxn modelId="{10358F5D-FF53-4DBB-9789-13BD7CF001DE}" type="presParOf" srcId="{F319683E-FBB2-42FC-8250-09FF452E9216}" destId="{80DF4681-4421-42F3-B525-BCBCAF1C5560}" srcOrd="5" destOrd="0" presId="urn:microsoft.com/office/officeart/2005/8/layout/hierarchy3"/>
    <dgm:cxn modelId="{D38F6B9A-4BDF-4628-9F44-4BFFC7392BD4}" type="presParOf" srcId="{F319683E-FBB2-42FC-8250-09FF452E9216}" destId="{B0FCBCC9-ABCE-44C9-AD60-274B959E3678}" srcOrd="6" destOrd="0" presId="urn:microsoft.com/office/officeart/2005/8/layout/hierarchy3"/>
    <dgm:cxn modelId="{7EE85780-A085-4135-A8E1-E3379A59DBFB}" type="presParOf" srcId="{F319683E-FBB2-42FC-8250-09FF452E9216}" destId="{769BD263-8B32-4788-A071-DE64390B7DE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6A6D5-66E4-455F-B91D-DA106FC46307}">
      <dsp:nvSpPr>
        <dsp:cNvPr id="0" name=""/>
        <dsp:cNvSpPr/>
      </dsp:nvSpPr>
      <dsp:spPr>
        <a:xfrm>
          <a:off x="958590" y="1971"/>
          <a:ext cx="6210818" cy="897929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Sales CRM Online</a:t>
          </a:r>
          <a:endParaRPr lang="en-US" sz="1050" kern="1200" dirty="0"/>
        </a:p>
      </dsp:txBody>
      <dsp:txXfrm>
        <a:off x="984889" y="28270"/>
        <a:ext cx="6158220" cy="845331"/>
      </dsp:txXfrm>
    </dsp:sp>
    <dsp:sp modelId="{EDADC5AE-B758-4F91-9446-18275FDFA750}">
      <dsp:nvSpPr>
        <dsp:cNvPr id="0" name=""/>
        <dsp:cNvSpPr/>
      </dsp:nvSpPr>
      <dsp:spPr>
        <a:xfrm>
          <a:off x="1579672" y="899901"/>
          <a:ext cx="621081" cy="6734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447"/>
              </a:lnTo>
              <a:lnTo>
                <a:pt x="621081" y="6734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24544-0823-4034-9473-0F8C229E54B6}">
      <dsp:nvSpPr>
        <dsp:cNvPr id="0" name=""/>
        <dsp:cNvSpPr/>
      </dsp:nvSpPr>
      <dsp:spPr>
        <a:xfrm>
          <a:off x="2200754" y="1124383"/>
          <a:ext cx="1436687" cy="89792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Leads</a:t>
          </a:r>
        </a:p>
      </dsp:txBody>
      <dsp:txXfrm>
        <a:off x="2227053" y="1150682"/>
        <a:ext cx="1384089" cy="845331"/>
      </dsp:txXfrm>
    </dsp:sp>
    <dsp:sp modelId="{01C12D5F-0E56-4794-AA38-C5EC846DF6C4}">
      <dsp:nvSpPr>
        <dsp:cNvPr id="0" name=""/>
        <dsp:cNvSpPr/>
      </dsp:nvSpPr>
      <dsp:spPr>
        <a:xfrm>
          <a:off x="1579672" y="899901"/>
          <a:ext cx="621081" cy="1795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5859"/>
              </a:lnTo>
              <a:lnTo>
                <a:pt x="621081" y="17958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E9C7F-BF54-43F3-81E5-209F7AE1357A}">
      <dsp:nvSpPr>
        <dsp:cNvPr id="0" name=""/>
        <dsp:cNvSpPr/>
      </dsp:nvSpPr>
      <dsp:spPr>
        <a:xfrm>
          <a:off x="2200754" y="2246795"/>
          <a:ext cx="1436687" cy="89792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Contacts</a:t>
          </a:r>
        </a:p>
      </dsp:txBody>
      <dsp:txXfrm>
        <a:off x="2227053" y="2273094"/>
        <a:ext cx="1384089" cy="845331"/>
      </dsp:txXfrm>
    </dsp:sp>
    <dsp:sp modelId="{FE9B755F-84A3-49CD-8A8B-374AEF60955D}">
      <dsp:nvSpPr>
        <dsp:cNvPr id="0" name=""/>
        <dsp:cNvSpPr/>
      </dsp:nvSpPr>
      <dsp:spPr>
        <a:xfrm>
          <a:off x="1579672" y="899901"/>
          <a:ext cx="621081" cy="2918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8271"/>
              </a:lnTo>
              <a:lnTo>
                <a:pt x="621081" y="29182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F4681-4421-42F3-B525-BCBCAF1C5560}">
      <dsp:nvSpPr>
        <dsp:cNvPr id="0" name=""/>
        <dsp:cNvSpPr/>
      </dsp:nvSpPr>
      <dsp:spPr>
        <a:xfrm>
          <a:off x="2200754" y="3369207"/>
          <a:ext cx="1436687" cy="897929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Opportunities</a:t>
          </a:r>
        </a:p>
      </dsp:txBody>
      <dsp:txXfrm>
        <a:off x="2227053" y="3395506"/>
        <a:ext cx="1384089" cy="845331"/>
      </dsp:txXfrm>
    </dsp:sp>
    <dsp:sp modelId="{B0FCBCC9-ABCE-44C9-AD60-274B959E3678}">
      <dsp:nvSpPr>
        <dsp:cNvPr id="0" name=""/>
        <dsp:cNvSpPr/>
      </dsp:nvSpPr>
      <dsp:spPr>
        <a:xfrm>
          <a:off x="1579672" y="899901"/>
          <a:ext cx="621081" cy="4040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0683"/>
              </a:lnTo>
              <a:lnTo>
                <a:pt x="621081" y="40406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BD263-8B32-4788-A071-DE64390B7DE5}">
      <dsp:nvSpPr>
        <dsp:cNvPr id="0" name=""/>
        <dsp:cNvSpPr/>
      </dsp:nvSpPr>
      <dsp:spPr>
        <a:xfrm>
          <a:off x="2200754" y="4491619"/>
          <a:ext cx="1436687" cy="897929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Activities</a:t>
          </a:r>
        </a:p>
      </dsp:txBody>
      <dsp:txXfrm>
        <a:off x="2227053" y="4517918"/>
        <a:ext cx="1384089" cy="845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E7B03-9D42-4B3D-A1D6-04A884A1296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89E38-B09C-4F45-8116-C56EB14D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0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4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an Opportunity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89E38-B09C-4F45-8116-C56EB14D05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47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an Opportunity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89E38-B09C-4F45-8116-C56EB14D05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6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an Opportunity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89E38-B09C-4F45-8116-C56EB14D05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56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an Opportunity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89E38-B09C-4F45-8116-C56EB14D05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3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588717"/>
            <a:ext cx="12192000" cy="526928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703B493A-2C76-4ED8-868B-9D9D4AEA2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267" y="2581577"/>
            <a:ext cx="2714301" cy="328356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36AFAC-EF31-4A7A-90EA-973B0F8D6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261" y="4180771"/>
            <a:ext cx="4023340" cy="909608"/>
          </a:xfrm>
          <a:noFill/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  <a:latin typeface="Trebuchet MS" panose="020B0603020202020204" pitchFamily="34" charset="0"/>
              </a:rPr>
              <a:t>Month, Year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62" y="2933891"/>
            <a:ext cx="7717885" cy="1230264"/>
          </a:xfrm>
        </p:spPr>
        <p:txBody>
          <a:bodyPr/>
          <a:lstStyle>
            <a:lvl1pPr algn="l">
              <a:defRPr sz="6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261" y="539968"/>
            <a:ext cx="4600231" cy="6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7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76ADFE07-7B89-45F4-98AE-81574A43FDAC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D884E070-B2CB-487F-8BD5-586F77ADB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B8CD3940-9DAB-4E8B-A6A0-F9772A7199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0"/>
            <a:ext cx="1692101" cy="1408323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2D26BE-7C81-4081-A739-94736FE5C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"/>
            <a:ext cx="1692103" cy="1391055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731A958-6DC4-4D75-A5CA-5F1D1B044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499" y="6035838"/>
            <a:ext cx="6164483" cy="757573"/>
          </a:xfrm>
        </p:spPr>
        <p:txBody>
          <a:bodyPr/>
          <a:lstStyle>
            <a:lvl1pPr>
              <a:defRPr sz="3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RV Market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3FAA3-0F22-403F-8388-55D623F0C1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155" y="440001"/>
            <a:ext cx="1129795" cy="5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61CA0A0-9E9D-4D61-A5F8-8E6065EF0205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4BFD8BB-F6C6-41E9-AE42-55666D018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B8CD3940-9DAB-4E8B-A6A0-F9772A7199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0"/>
            <a:ext cx="1692101" cy="1408323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2D26BE-7C81-4081-A739-94736FE5C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"/>
            <a:ext cx="1692103" cy="1391055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731A958-6DC4-4D75-A5CA-5F1D1B044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499" y="6035838"/>
            <a:ext cx="6164483" cy="757573"/>
          </a:xfrm>
        </p:spPr>
        <p:txBody>
          <a:bodyPr/>
          <a:lstStyle>
            <a:lvl1pPr>
              <a:defRPr sz="3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Marine Market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CD4A8-657B-46BE-BBD4-DF8D556524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8783" y="509182"/>
            <a:ext cx="1141964" cy="4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7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1"/>
            <a:ext cx="12192001" cy="5982055"/>
          </a:xfrm>
          <a:prstGeom prst="rect">
            <a:avLst/>
          </a:prstGeom>
          <a:solidFill>
            <a:srgbClr val="E0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533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2364181"/>
            <a:ext cx="12192001" cy="1230264"/>
          </a:xfrm>
        </p:spPr>
        <p:txBody>
          <a:bodyPr/>
          <a:lstStyle>
            <a:lvl1pPr algn="ctr">
              <a:defRPr sz="6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EBD842B-0443-44AF-85E4-98026EC4EB41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91F443F-8538-4148-864C-5AC10F52C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60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789381"/>
            <a:ext cx="12191999" cy="1017387"/>
          </a:xfrm>
        </p:spPr>
        <p:txBody>
          <a:bodyPr/>
          <a:lstStyle>
            <a:lvl1pPr algn="ctr">
              <a:defRPr sz="3333" b="1">
                <a:solidFill>
                  <a:schemeClr val="tx1"/>
                </a:solidFill>
              </a:defRPr>
            </a:lvl1pPr>
            <a:lvl2pPr algn="ctr">
              <a:defRPr sz="4267"/>
            </a:lvl2pPr>
          </a:lstStyle>
          <a:p>
            <a:pPr lvl="0"/>
            <a:r>
              <a:rPr lang="en-US"/>
              <a:t>Subtitle</a:t>
            </a:r>
          </a:p>
          <a:p>
            <a:pPr lvl="1"/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847274"/>
            <a:ext cx="12192000" cy="942108"/>
          </a:xfrm>
        </p:spPr>
        <p:txBody>
          <a:bodyPr/>
          <a:lstStyle>
            <a:lvl1pPr algn="ctr">
              <a:defRPr sz="5333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0148176-382F-41BE-9E4A-7A83DAE0181C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5E240F0-1E37-42C5-B3F6-00361841B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5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10C240E-D599-492B-B325-D5A460278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890983"/>
            <a:ext cx="12191999" cy="997527"/>
          </a:xfr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40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667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04A39C9D-E44D-4B28-910C-18A8171245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0"/>
            <a:ext cx="1692101" cy="1408323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2F3858BF-A8F7-47C9-BF12-A1DEB166B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979" y="2122849"/>
            <a:ext cx="723917" cy="674624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E551B193-D09A-40E9-8B88-1E191377A8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8634"/>
            <a:ext cx="1692103" cy="1391055"/>
          </a:xfrm>
        </p:spPr>
        <p:txBody>
          <a:bodyPr anchor="ctr"/>
          <a:lstStyle>
            <a:lvl1pPr algn="ctr">
              <a:defRPr sz="586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DCCC542-D4EB-4BF1-A69B-28A6D4A8C3F7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78DAA1BE-7B63-43CF-B658-80F3F89988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28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647879" y="2282961"/>
            <a:ext cx="82092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0" tIns="121900" rIns="121900" bIns="121900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6667" b="1" kern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D0FB8843-0B2C-42D4-954B-DCAAA9CF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308" y="2411339"/>
            <a:ext cx="1237464" cy="104789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9FF1AC8-E151-4F27-9B36-0BCF57717D6B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DBF08161-C619-4E9D-BD9F-52EEB336F0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4721629"/>
            <a:ext cx="12192000" cy="2136371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0"/>
            <a:ext cx="12191999" cy="4721629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379163" y="1720599"/>
            <a:ext cx="82092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0" tIns="121900" rIns="121900" bIns="121900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6667" b="1" kern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1" y="5457244"/>
            <a:ext cx="4705883" cy="6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0"/>
            <a:ext cx="12191999" cy="4721629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B33370D-015F-4F1A-B30F-51D7681BE7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055471"/>
            <a:ext cx="12192001" cy="911875"/>
          </a:xfrm>
        </p:spPr>
        <p:txBody>
          <a:bodyPr/>
          <a:lstStyle>
            <a:lvl1pPr algn="ctr">
              <a:defRPr sz="4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Have a productive Conference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5F56A38-BAF7-4C3E-BEE8-D6E4E98CC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775908"/>
            <a:ext cx="12192001" cy="874929"/>
          </a:xfrm>
        </p:spPr>
        <p:txBody>
          <a:bodyPr/>
          <a:lstStyle>
            <a:lvl1pPr algn="ctr">
              <a:defRPr sz="4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&amp;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E9AC0F9-5646-46C1-B85F-87959C61ED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71161"/>
            <a:ext cx="12192001" cy="1075604"/>
          </a:xfrm>
        </p:spPr>
        <p:txBody>
          <a:bodyPr/>
          <a:lstStyle>
            <a:lvl1pPr algn="ctr">
              <a:defRPr sz="4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Enjoy your time!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BF88291-0D01-4695-BBC3-6571412519A6}"/>
              </a:ext>
            </a:extLst>
          </p:cNvPr>
          <p:cNvSpPr/>
          <p:nvPr userDrawn="1"/>
        </p:nvSpPr>
        <p:spPr>
          <a:xfrm>
            <a:off x="0" y="4721629"/>
            <a:ext cx="12192000" cy="2136371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ADB1BBF-5DBF-468C-A50D-4626592094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1" y="5457244"/>
            <a:ext cx="4705883" cy="6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36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588717"/>
            <a:ext cx="12192000" cy="526928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703B493A-2C76-4ED8-868B-9D9D4AEA2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267" y="2581577"/>
            <a:ext cx="2714301" cy="3283561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261" y="539968"/>
            <a:ext cx="4600231" cy="65020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98F56D5-DA1C-4CF0-9EC9-0B61577215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260" y="4180771"/>
            <a:ext cx="6073096" cy="909608"/>
          </a:xfrm>
          <a:noFill/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  <a:latin typeface="Trebuchet MS" panose="020B0603020202020204" pitchFamily="34" charset="0"/>
              </a:rPr>
              <a:t>Month, Year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B8433C3-E6C6-40A7-8266-5F16115C9E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62" y="2933891"/>
            <a:ext cx="6073095" cy="1230264"/>
          </a:xfrm>
        </p:spPr>
        <p:txBody>
          <a:bodyPr/>
          <a:lstStyle>
            <a:lvl1pPr algn="l">
              <a:defRPr sz="6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46146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588717"/>
            <a:ext cx="12192000" cy="526928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61" y="539968"/>
            <a:ext cx="4600231" cy="65020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F1DE273-58A4-4E74-BCD5-7D34DDE9EC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260" y="4180771"/>
            <a:ext cx="6073096" cy="909608"/>
          </a:xfrm>
          <a:noFill/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  <a:latin typeface="Trebuchet MS" panose="020B0603020202020204" pitchFamily="34" charset="0"/>
              </a:rPr>
              <a:t>Month, Year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CD2780B-A7E7-4F6D-9CFA-039139C219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62" y="2933891"/>
            <a:ext cx="6073095" cy="1230264"/>
          </a:xfrm>
        </p:spPr>
        <p:txBody>
          <a:bodyPr/>
          <a:lstStyle>
            <a:lvl1pPr algn="l">
              <a:defRPr sz="6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9087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4207772" y="1290673"/>
            <a:ext cx="7445857" cy="1611937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67" kern="0">
                <a:solidFill>
                  <a:schemeClr val="tx1"/>
                </a:solidFill>
                <a:latin typeface="Trebuchet MS" panose="020B0603020202020204" pitchFamily="34" charset="0"/>
              </a:rPr>
              <a:t>Hi, I am</a:t>
            </a:r>
            <a:br>
              <a:rPr lang="en-US" sz="6667" b="1" kern="0">
                <a:latin typeface="Trebuchet MS" panose="020B0603020202020204" pitchFamily="34" charset="0"/>
              </a:rPr>
            </a:br>
            <a:br>
              <a:rPr lang="en-US" sz="6667" b="1" kern="0">
                <a:latin typeface="Trebuchet MS" panose="020B0603020202020204" pitchFamily="34" charset="0"/>
              </a:rPr>
            </a:br>
            <a:br>
              <a:rPr lang="en-US" sz="6667" kern="0">
                <a:latin typeface="Trebuchet MS" panose="020B0603020202020204" pitchFamily="34" charset="0"/>
              </a:rPr>
            </a:br>
            <a:br>
              <a:rPr lang="en-US" sz="6667" kern="0">
                <a:latin typeface="Trebuchet MS" panose="020B0603020202020204" pitchFamily="34" charset="0"/>
              </a:rPr>
            </a:br>
            <a:endParaRPr lang="en-US" sz="6667" kern="0"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817" y="1641336"/>
            <a:ext cx="2033228" cy="246068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738172" y="1843360"/>
            <a:ext cx="1693121" cy="164466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7753" y="2577450"/>
            <a:ext cx="6752165" cy="757573"/>
          </a:xfrm>
        </p:spPr>
        <p:txBody>
          <a:bodyPr anchor="ctr"/>
          <a:lstStyle>
            <a:lvl1pPr>
              <a:defRPr sz="48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7752" y="3352376"/>
            <a:ext cx="6752165" cy="749649"/>
          </a:xfrm>
        </p:spPr>
        <p:txBody>
          <a:bodyPr anchor="ctr"/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08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588717"/>
            <a:ext cx="12192000" cy="526928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036AFAC-EF31-4A7A-90EA-973B0F8D6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260" y="4180771"/>
            <a:ext cx="6073096" cy="909608"/>
          </a:xfrm>
          <a:noFill/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  <a:latin typeface="Trebuchet MS" panose="020B0603020202020204" pitchFamily="34" charset="0"/>
              </a:rPr>
              <a:t>Month, Year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62" y="2933891"/>
            <a:ext cx="6073095" cy="1230264"/>
          </a:xfrm>
        </p:spPr>
        <p:txBody>
          <a:bodyPr/>
          <a:lstStyle>
            <a:lvl1pPr algn="l">
              <a:defRPr sz="6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61" y="539968"/>
            <a:ext cx="4600231" cy="6502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0A813-EFD5-487F-8C17-7FE0AD19EFF1}"/>
              </a:ext>
            </a:extLst>
          </p:cNvPr>
          <p:cNvSpPr/>
          <p:nvPr userDrawn="1"/>
        </p:nvSpPr>
        <p:spPr>
          <a:xfrm>
            <a:off x="7699900" y="1588717"/>
            <a:ext cx="4492101" cy="5269284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 descr="A train is parked on the side of a mountain&#10;&#10;Description automatically generated">
            <a:extLst>
              <a:ext uri="{FF2B5EF4-FFF2-40B4-BE49-F238E27FC236}">
                <a16:creationId xmlns:a16="http://schemas.microsoft.com/office/drawing/2014/main" id="{2BB17698-B2DE-44BE-AF94-465F85DD0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99899" y="1588301"/>
            <a:ext cx="4492100" cy="52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05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588717"/>
            <a:ext cx="12192000" cy="526928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036AFAC-EF31-4A7A-90EA-973B0F8D6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260" y="4180771"/>
            <a:ext cx="6073096" cy="909608"/>
          </a:xfrm>
          <a:noFill/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  <a:latin typeface="Trebuchet MS" panose="020B0603020202020204" pitchFamily="34" charset="0"/>
              </a:rPr>
              <a:t>Month, Year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62" y="2933891"/>
            <a:ext cx="6073095" cy="1230264"/>
          </a:xfrm>
        </p:spPr>
        <p:txBody>
          <a:bodyPr/>
          <a:lstStyle>
            <a:lvl1pPr algn="l">
              <a:defRPr sz="6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61" y="539968"/>
            <a:ext cx="4600231" cy="6502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0A813-EFD5-487F-8C17-7FE0AD19EFF1}"/>
              </a:ext>
            </a:extLst>
          </p:cNvPr>
          <p:cNvSpPr/>
          <p:nvPr userDrawn="1"/>
        </p:nvSpPr>
        <p:spPr>
          <a:xfrm>
            <a:off x="7699900" y="1588717"/>
            <a:ext cx="4492101" cy="5269284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51230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4207772" y="1290673"/>
            <a:ext cx="7445857" cy="1611937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67" kern="0">
                <a:solidFill>
                  <a:schemeClr val="tx1"/>
                </a:solidFill>
                <a:latin typeface="Trebuchet MS" panose="020B0603020202020204" pitchFamily="34" charset="0"/>
              </a:rPr>
              <a:t>Hi, I am</a:t>
            </a:r>
            <a:br>
              <a:rPr lang="en-US" sz="6667" b="1" kern="0">
                <a:latin typeface="Trebuchet MS" panose="020B0603020202020204" pitchFamily="34" charset="0"/>
              </a:rPr>
            </a:br>
            <a:br>
              <a:rPr lang="en-US" sz="6667" b="1" kern="0">
                <a:latin typeface="Trebuchet MS" panose="020B0603020202020204" pitchFamily="34" charset="0"/>
              </a:rPr>
            </a:br>
            <a:br>
              <a:rPr lang="en-US" sz="6667" kern="0">
                <a:latin typeface="Trebuchet MS" panose="020B0603020202020204" pitchFamily="34" charset="0"/>
              </a:rPr>
            </a:br>
            <a:br>
              <a:rPr lang="en-US" sz="6667" kern="0">
                <a:latin typeface="Trebuchet MS" panose="020B0603020202020204" pitchFamily="34" charset="0"/>
              </a:rPr>
            </a:br>
            <a:endParaRPr lang="en-US" sz="6667" kern="0"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817" y="1641336"/>
            <a:ext cx="2033228" cy="246068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738172" y="1843360"/>
            <a:ext cx="1693121" cy="164466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7753" y="2577450"/>
            <a:ext cx="6752165" cy="757573"/>
          </a:xfrm>
        </p:spPr>
        <p:txBody>
          <a:bodyPr anchor="ctr"/>
          <a:lstStyle>
            <a:lvl1pPr>
              <a:defRPr sz="48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7752" y="3352376"/>
            <a:ext cx="6752165" cy="749649"/>
          </a:xfrm>
        </p:spPr>
        <p:txBody>
          <a:bodyPr anchor="ctr"/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29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912" y="458864"/>
            <a:ext cx="10383089" cy="757573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9274" y="1272117"/>
            <a:ext cx="9836727" cy="2190751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933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933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endParaRPr lang="en-US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48E370-1E0C-48F2-896D-F19755526855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7ED2AD2-9C4E-4932-BD98-4F4D4503B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33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912" y="458864"/>
            <a:ext cx="10383089" cy="757573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911" y="1442543"/>
            <a:ext cx="9836727" cy="2190751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933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933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1FA3727-7B1C-472D-AA43-369C00B986E2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F5C69D8-740D-46F4-B741-A99193CD0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3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912" y="458864"/>
            <a:ext cx="10383089" cy="757573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911" y="1442543"/>
            <a:ext cx="9836727" cy="1297380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933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Text or screenshot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2E82437-B1DA-4243-BFD3-BB5864F2007F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CBD7ACD-A633-4FD4-B0CB-E445EEE4C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20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F8A59363-10CA-4007-9BB8-8AFB889BDC89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A9845CE6-082B-409D-BE65-4DFFE8FCF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0E8D9CC-9F5F-46F1-9A09-E7AB3B331D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499" y="6035838"/>
            <a:ext cx="4251652" cy="757573"/>
          </a:xfrm>
        </p:spPr>
        <p:txBody>
          <a:bodyPr/>
          <a:lstStyle>
            <a:lvl1pPr>
              <a:defRPr sz="3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10871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866" y="695807"/>
            <a:ext cx="8329660" cy="948267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20C5A-B894-48FE-B0CB-ABF5912EE9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77400" y="1"/>
            <a:ext cx="2514600" cy="22479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5868" y="2374997"/>
            <a:ext cx="10383089" cy="2190751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933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667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77401" y="67013"/>
            <a:ext cx="2514599" cy="2180888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or Icon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DA58D8F-A015-4148-BF11-2471DF23FDDA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41D4DA3C-2FF3-4759-9462-739B18A65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14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5868" y="1991837"/>
            <a:ext cx="10383089" cy="2190751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933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667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Point 1</a:t>
            </a:r>
          </a:p>
          <a:p>
            <a:pPr lvl="1"/>
            <a:r>
              <a:rPr lang="en-US"/>
              <a:t>Point 2</a:t>
            </a:r>
          </a:p>
          <a:p>
            <a:pPr lvl="0"/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867" y="489144"/>
            <a:ext cx="8329660" cy="730057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Title: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DDDC38A6-0B77-4803-9174-6F3C0FA18A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77400" y="1"/>
            <a:ext cx="2514600" cy="22479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8C14A084-750D-430A-AB91-1E2DE32B23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77401" y="67013"/>
            <a:ext cx="2514599" cy="2180888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or Icon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5866" y="1114328"/>
            <a:ext cx="8329660" cy="862253"/>
          </a:xfrm>
        </p:spPr>
        <p:txBody>
          <a:bodyPr/>
          <a:lstStyle>
            <a:lvl1pPr>
              <a:defRPr sz="26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Details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AAD0F1A-4689-4E8B-87A2-F5CA0D798637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8833B92D-A80C-4684-B526-EBD7E24AC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3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6015008" cy="68580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6015010" y="0"/>
            <a:ext cx="61769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875" y="451977"/>
            <a:ext cx="4756799" cy="6013479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867" y="446671"/>
            <a:ext cx="4251652" cy="5649331"/>
          </a:xfrm>
        </p:spPr>
        <p:txBody>
          <a:bodyPr anchor="ctr"/>
          <a:lstStyle>
            <a:lvl1pPr marL="0" indent="0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4252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912" y="458864"/>
            <a:ext cx="10383089" cy="757573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9274" y="1272117"/>
            <a:ext cx="9836727" cy="2190751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933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933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endParaRPr lang="en-US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48E370-1E0C-48F2-896D-F19755526855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7ED2AD2-9C4E-4932-BD98-4F4D4503B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90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76ADFE07-7B89-45F4-98AE-81574A43FDAC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D884E070-B2CB-487F-8BD5-586F77ADB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B8CD3940-9DAB-4E8B-A6A0-F9772A7199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0"/>
            <a:ext cx="1692101" cy="1408323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2D26BE-7C81-4081-A739-94736FE5C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"/>
            <a:ext cx="1692103" cy="1391055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731A958-6DC4-4D75-A5CA-5F1D1B044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499" y="6035838"/>
            <a:ext cx="6164483" cy="757573"/>
          </a:xfrm>
        </p:spPr>
        <p:txBody>
          <a:bodyPr/>
          <a:lstStyle>
            <a:lvl1pPr>
              <a:defRPr sz="3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RV Market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3FAA3-0F22-403F-8388-55D623F0C1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155" y="440001"/>
            <a:ext cx="1129795" cy="5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15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61CA0A0-9E9D-4D61-A5F8-8E6065EF0205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4BFD8BB-F6C6-41E9-AE42-55666D018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B8CD3940-9DAB-4E8B-A6A0-F9772A7199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0"/>
            <a:ext cx="1692101" cy="1408323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2D26BE-7C81-4081-A739-94736FE5C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"/>
            <a:ext cx="1692103" cy="1391055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731A958-6DC4-4D75-A5CA-5F1D1B044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499" y="6035838"/>
            <a:ext cx="6164483" cy="757573"/>
          </a:xfrm>
        </p:spPr>
        <p:txBody>
          <a:bodyPr/>
          <a:lstStyle>
            <a:lvl1pPr>
              <a:defRPr sz="3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Marine Market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CD4A8-657B-46BE-BBD4-DF8D556524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8783" y="509182"/>
            <a:ext cx="1141964" cy="4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99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Ma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61CA0A0-9E9D-4D61-A5F8-8E6065EF0205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4BFD8BB-F6C6-41E9-AE42-55666D018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B8CD3940-9DAB-4E8B-A6A0-F9772A7199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0"/>
            <a:ext cx="1692101" cy="1408323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2D26BE-7C81-4081-A739-94736FE5C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"/>
            <a:ext cx="1692103" cy="1391055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731A958-6DC4-4D75-A5CA-5F1D1B044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499" y="6035838"/>
            <a:ext cx="6164483" cy="757573"/>
          </a:xfrm>
        </p:spPr>
        <p:txBody>
          <a:bodyPr/>
          <a:lstStyle>
            <a:lvl1pPr>
              <a:defRPr sz="3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Trailer Market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9ED6A39-873B-4D18-8698-EFA94B1E4C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3326" y="502025"/>
            <a:ext cx="1116161" cy="4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06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1"/>
            <a:ext cx="12192001" cy="5982055"/>
          </a:xfrm>
          <a:prstGeom prst="rect">
            <a:avLst/>
          </a:prstGeom>
          <a:solidFill>
            <a:srgbClr val="E0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2364181"/>
            <a:ext cx="12192001" cy="1230264"/>
          </a:xfrm>
        </p:spPr>
        <p:txBody>
          <a:bodyPr/>
          <a:lstStyle>
            <a:lvl1pPr algn="ctr">
              <a:defRPr sz="6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EBD842B-0443-44AF-85E4-98026EC4EB41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91F443F-8538-4148-864C-5AC10F52C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0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789381"/>
            <a:ext cx="12191999" cy="1017387"/>
          </a:xfrm>
        </p:spPr>
        <p:txBody>
          <a:bodyPr/>
          <a:lstStyle>
            <a:lvl1pPr algn="ctr">
              <a:defRPr sz="3333" b="1">
                <a:solidFill>
                  <a:schemeClr val="tx1"/>
                </a:solidFill>
              </a:defRPr>
            </a:lvl1pPr>
            <a:lvl2pPr algn="ctr">
              <a:defRPr sz="4267"/>
            </a:lvl2pPr>
          </a:lstStyle>
          <a:p>
            <a:pPr lvl="0"/>
            <a:r>
              <a:rPr lang="en-US"/>
              <a:t>Subtitle</a:t>
            </a:r>
          </a:p>
          <a:p>
            <a:pPr lvl="1"/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847274"/>
            <a:ext cx="12192000" cy="942108"/>
          </a:xfrm>
        </p:spPr>
        <p:txBody>
          <a:bodyPr/>
          <a:lstStyle>
            <a:lvl1pPr algn="ctr">
              <a:defRPr sz="5333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0148176-382F-41BE-9E4A-7A83DAE0181C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5E240F0-1E37-42C5-B3F6-00361841B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79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647879" y="2282961"/>
            <a:ext cx="82092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0" tIns="121900" rIns="121900" bIns="121900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6667" b="1" kern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D0FB8843-0B2C-42D4-954B-DCAAA9CF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308" y="2411339"/>
            <a:ext cx="1237464" cy="104789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9FF1AC8-E151-4F27-9B36-0BCF57717D6B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DBF08161-C619-4E9D-BD9F-52EEB336F0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61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4721629"/>
            <a:ext cx="12192000" cy="2136371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0"/>
            <a:ext cx="12191999" cy="4721629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2013759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0" tIns="121900" rIns="121900" bIns="121900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6667" b="1" kern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2849" y="5345134"/>
            <a:ext cx="4705883" cy="6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0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0"/>
            <a:ext cx="12191999" cy="4721629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5867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5333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B33370D-015F-4F1A-B30F-51D7681BE7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055471"/>
            <a:ext cx="12192001" cy="911875"/>
          </a:xfrm>
        </p:spPr>
        <p:txBody>
          <a:bodyPr/>
          <a:lstStyle>
            <a:lvl1pPr algn="ctr">
              <a:defRPr sz="4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Have a productive Conference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5F56A38-BAF7-4C3E-BEE8-D6E4E98CC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775908"/>
            <a:ext cx="12192001" cy="874929"/>
          </a:xfrm>
        </p:spPr>
        <p:txBody>
          <a:bodyPr/>
          <a:lstStyle>
            <a:lvl1pPr algn="ctr">
              <a:defRPr sz="4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&amp;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E9AC0F9-5646-46C1-B85F-87959C61ED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71161"/>
            <a:ext cx="12192001" cy="1075604"/>
          </a:xfrm>
        </p:spPr>
        <p:txBody>
          <a:bodyPr/>
          <a:lstStyle>
            <a:lvl1pPr algn="ctr">
              <a:defRPr sz="4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Enjoy your time!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BF88291-0D01-4695-BBC3-6571412519A6}"/>
              </a:ext>
            </a:extLst>
          </p:cNvPr>
          <p:cNvSpPr/>
          <p:nvPr userDrawn="1"/>
        </p:nvSpPr>
        <p:spPr>
          <a:xfrm>
            <a:off x="0" y="4721629"/>
            <a:ext cx="12192000" cy="2136371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ADB1BBF-5DBF-468C-A50D-462659209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1" y="5457244"/>
            <a:ext cx="4705883" cy="6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912" y="458864"/>
            <a:ext cx="10383089" cy="757573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911" y="1442543"/>
            <a:ext cx="9836727" cy="2190751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933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933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1FA3727-7B1C-472D-AA43-369C00B986E2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F5C69D8-740D-46F4-B741-A99193CD0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0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912" y="458864"/>
            <a:ext cx="10383089" cy="757573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911" y="1442543"/>
            <a:ext cx="9836727" cy="1297380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933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Text or screenshot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2E82437-B1DA-4243-BFD3-BB5864F2007F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CBD7ACD-A633-4FD4-B0CB-E445EEE4C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3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F8A59363-10CA-4007-9BB8-8AFB889BDC89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A9845CE6-082B-409D-BE65-4DFFE8FCF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0E8D9CC-9F5F-46F1-9A09-E7AB3B331D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499" y="6035838"/>
            <a:ext cx="4251652" cy="757573"/>
          </a:xfrm>
        </p:spPr>
        <p:txBody>
          <a:bodyPr/>
          <a:lstStyle>
            <a:lvl1pPr>
              <a:defRPr sz="3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7326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866" y="695807"/>
            <a:ext cx="8329660" cy="948267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20C5A-B894-48FE-B0CB-ABF5912EE9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77400" y="1"/>
            <a:ext cx="2514600" cy="22479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5868" y="2374997"/>
            <a:ext cx="10383089" cy="2190751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933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667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77401" y="67013"/>
            <a:ext cx="2514599" cy="2180888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or Icon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DA58D8F-A015-4148-BF11-2471DF23FDDA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41D4DA3C-2FF3-4759-9462-739B18A65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5868" y="1991837"/>
            <a:ext cx="10383089" cy="2190751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933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667">
                <a:latin typeface="Trebuchet MS" panose="020B06030202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/>
            </a:lvl3pPr>
            <a:lvl4pPr marL="2209745" indent="-380990">
              <a:buFont typeface="Arial" panose="020B0604020202020204" pitchFamily="34" charset="0"/>
              <a:buChar char="•"/>
              <a:defRPr/>
            </a:lvl4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Point 1</a:t>
            </a:r>
          </a:p>
          <a:p>
            <a:pPr lvl="0"/>
            <a:r>
              <a:rPr lang="en-US"/>
              <a:t>Point 2</a:t>
            </a:r>
          </a:p>
          <a:p>
            <a:pPr lvl="0"/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867" y="489144"/>
            <a:ext cx="8329660" cy="730057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Title: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DDDC38A6-0B77-4803-9174-6F3C0FA18A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77400" y="1"/>
            <a:ext cx="2514600" cy="22479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82880" rIns="18288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8C14A084-750D-430A-AB91-1E2DE32B23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77401" y="67013"/>
            <a:ext cx="2514599" cy="2180888"/>
          </a:xfr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or Icon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5866" y="1114328"/>
            <a:ext cx="8329660" cy="862253"/>
          </a:xfrm>
        </p:spPr>
        <p:txBody>
          <a:bodyPr/>
          <a:lstStyle>
            <a:lvl1pPr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 Details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AAD0F1A-4689-4E8B-87A2-F5CA0D798637}"/>
              </a:ext>
            </a:extLst>
          </p:cNvPr>
          <p:cNvSpPr/>
          <p:nvPr userDrawn="1"/>
        </p:nvSpPr>
        <p:spPr>
          <a:xfrm>
            <a:off x="0" y="5982056"/>
            <a:ext cx="12192000" cy="875944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8833B92D-A80C-4684-B526-EBD7E24AC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513" y="6226039"/>
            <a:ext cx="2666288" cy="3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6015008" cy="68580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6015010" y="0"/>
            <a:ext cx="61769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875" y="451977"/>
            <a:ext cx="4756799" cy="6013479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867" y="446671"/>
            <a:ext cx="4251652" cy="5649331"/>
          </a:xfrm>
        </p:spPr>
        <p:txBody>
          <a:bodyPr anchor="ctr"/>
          <a:lstStyle>
            <a:lvl1pPr marL="0" indent="0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2135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kern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 PPT TEMPLATE 201</a:t>
            </a:r>
            <a:r>
              <a:rPr lang="pl-PL" sz="4000" b="1" kern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9</a:t>
            </a:r>
            <a:endParaRPr lang="en-US" sz="4000" b="1" kern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295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3769" r:id="rId5"/>
    <p:sldLayoutId id="2147484222" r:id="rId6"/>
    <p:sldLayoutId id="2147484223" r:id="rId7"/>
    <p:sldLayoutId id="2147484224" r:id="rId8"/>
    <p:sldLayoutId id="2147484216" r:id="rId9"/>
    <p:sldLayoutId id="2147484225" r:id="rId10"/>
    <p:sldLayoutId id="2147484226" r:id="rId11"/>
    <p:sldLayoutId id="2147484227" r:id="rId12"/>
    <p:sldLayoutId id="2147484228" r:id="rId13"/>
    <p:sldLayoutId id="2147484229" r:id="rId14"/>
    <p:sldLayoutId id="2147484230" r:id="rId15"/>
    <p:sldLayoutId id="2147484231" r:id="rId16"/>
    <p:sldLayoutId id="2147484232" r:id="rId1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609585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1219170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828754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2438339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457189" indent="-457189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990575" indent="-380990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523962" indent="-304792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2133547" indent="-304792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743131" indent="-304792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kern="0" noProof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 PPT TEMPLATE 2020</a:t>
            </a:r>
            <a:endParaRPr lang="en-US" sz="4000" b="1" kern="0" noProof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295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2400" noProof="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33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46" r:id="rId12"/>
    <p:sldLayoutId id="2147484247" r:id="rId13"/>
    <p:sldLayoutId id="2147484248" r:id="rId14"/>
    <p:sldLayoutId id="2147484249" r:id="rId15"/>
    <p:sldLayoutId id="2147484250" r:id="rId16"/>
    <p:sldLayoutId id="2147484251" r:id="rId17"/>
    <p:sldLayoutId id="2147484252" r:id="rId18"/>
    <p:sldLayoutId id="2147484253" r:id="rId19"/>
    <p:sldLayoutId id="2147484254" r:id="rId2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609585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1219170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828754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2438339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457189" indent="-457189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990575" indent="-380990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523962" indent="-304792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2133547" indent="-304792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743131" indent="-304792" algn="l" rtl="0" eaLnBrk="0" fontAlgn="base" hangingPunct="0">
        <a:spcBef>
          <a:spcPct val="0"/>
        </a:spcBef>
        <a:spcAft>
          <a:spcPct val="0"/>
        </a:spcAft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cdemovm03.integrateddealersystems.com/ids360/#/login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ortal.ids-astra.com/login" TargetMode="Externa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89C298-D961-4D0C-95A7-B863FB0163D1}"/>
              </a:ext>
            </a:extLst>
          </p:cNvPr>
          <p:cNvSpPr/>
          <p:nvPr/>
        </p:nvSpPr>
        <p:spPr>
          <a:xfrm>
            <a:off x="6913880" y="1818640"/>
            <a:ext cx="5278120" cy="4963160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206690-174D-413F-BC5D-F2C3C37F0891}"/>
              </a:ext>
            </a:extLst>
          </p:cNvPr>
          <p:cNvGrpSpPr/>
          <p:nvPr/>
        </p:nvGrpSpPr>
        <p:grpSpPr>
          <a:xfrm>
            <a:off x="7059144" y="2543420"/>
            <a:ext cx="3522793" cy="3522790"/>
            <a:chOff x="4756309" y="2843342"/>
            <a:chExt cx="2833987" cy="2833985"/>
          </a:xfrm>
        </p:grpSpPr>
        <p:sp>
          <p:nvSpPr>
            <p:cNvPr id="18" name="Owal 65">
              <a:extLst>
                <a:ext uri="{FF2B5EF4-FFF2-40B4-BE49-F238E27FC236}">
                  <a16:creationId xmlns:a16="http://schemas.microsoft.com/office/drawing/2014/main" id="{962CD7C6-7C7B-433A-B897-2B323CF17E4C}"/>
                </a:ext>
              </a:extLst>
            </p:cNvPr>
            <p:cNvSpPr/>
            <p:nvPr/>
          </p:nvSpPr>
          <p:spPr>
            <a:xfrm>
              <a:off x="4756310" y="2843342"/>
              <a:ext cx="2833985" cy="2833985"/>
            </a:xfrm>
            <a:prstGeom prst="ellipse">
              <a:avLst/>
            </a:prstGeom>
            <a:solidFill>
              <a:srgbClr val="DF4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30390C9-DD13-48CF-9DEE-E1E0CF21148B}"/>
                </a:ext>
              </a:extLst>
            </p:cNvPr>
            <p:cNvGrpSpPr/>
            <p:nvPr/>
          </p:nvGrpSpPr>
          <p:grpSpPr>
            <a:xfrm>
              <a:off x="4756309" y="2856955"/>
              <a:ext cx="2833987" cy="2820372"/>
              <a:chOff x="3980753" y="1588943"/>
              <a:chExt cx="4134965" cy="4115101"/>
            </a:xfrm>
          </p:grpSpPr>
          <p:pic>
            <p:nvPicPr>
              <p:cNvPr id="24" name="Picture 23" descr="A person holding a tablet&#10;&#10;Description automatically generated with medium confidence">
                <a:extLst>
                  <a:ext uri="{FF2B5EF4-FFF2-40B4-BE49-F238E27FC236}">
                    <a16:creationId xmlns:a16="http://schemas.microsoft.com/office/drawing/2014/main" id="{25358CA3-E1BD-4CE2-AAFC-76C4A7B7D4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488" t="10116" r="-1427" b="432"/>
              <a:stretch/>
            </p:blipFill>
            <p:spPr>
              <a:xfrm>
                <a:off x="3984135" y="1588943"/>
                <a:ext cx="4131583" cy="4115101"/>
              </a:xfrm>
              <a:prstGeom prst="ellipse">
                <a:avLst/>
              </a:prstGeom>
            </p:spPr>
          </p:pic>
          <p:pic>
            <p:nvPicPr>
              <p:cNvPr id="26" name="Picture 25" descr="A person holding a tablet&#10;&#10;Description automatically generated with medium confidence">
                <a:extLst>
                  <a:ext uri="{FF2B5EF4-FFF2-40B4-BE49-F238E27FC236}">
                    <a16:creationId xmlns:a16="http://schemas.microsoft.com/office/drawing/2014/main" id="{04997BE7-8612-42DE-A4A4-63BF9989E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80753" y="2791165"/>
                <a:ext cx="2115247" cy="2752385"/>
              </a:xfrm>
              <a:prstGeom prst="rect">
                <a:avLst/>
              </a:prstGeom>
            </p:spPr>
          </p:pic>
        </p:grp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25E6E705-D39D-418E-A349-4764379EA0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February 2024</a:t>
            </a:r>
          </a:p>
        </p:txBody>
      </p:sp>
      <p:pic>
        <p:nvPicPr>
          <p:cNvPr id="5" name="Picture 4" descr="A river with trees and a sunset&#10;&#10;Description automatically generated">
            <a:extLst>
              <a:ext uri="{FF2B5EF4-FFF2-40B4-BE49-F238E27FC236}">
                <a16:creationId xmlns:a16="http://schemas.microsoft.com/office/drawing/2014/main" id="{161F83F7-41FD-135D-A90D-BB8A25DAC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44" y="1818640"/>
            <a:ext cx="6380987" cy="4785740"/>
          </a:xfrm>
          <a:prstGeom prst="snip2Diag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50A614-6AFF-441A-A1A6-6DD754750A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569" y="2457328"/>
            <a:ext cx="7030698" cy="1230264"/>
          </a:xfrm>
        </p:spPr>
        <p:txBody>
          <a:bodyPr/>
          <a:lstStyle/>
          <a:p>
            <a:r>
              <a:rPr lang="en-CA" dirty="0"/>
              <a:t>Sales CRM Online</a:t>
            </a:r>
          </a:p>
        </p:txBody>
      </p:sp>
    </p:spTree>
    <p:extLst>
      <p:ext uri="{BB962C8B-B14F-4D97-AF65-F5344CB8AC3E}">
        <p14:creationId xmlns:p14="http://schemas.microsoft.com/office/powerpoint/2010/main" val="346797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770708" y="235130"/>
            <a:ext cx="10215155" cy="4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3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Everything starts with “Create Up”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E39C2-6A54-153E-B80A-3452B8F54613}"/>
              </a:ext>
            </a:extLst>
          </p:cNvPr>
          <p:cNvSpPr/>
          <p:nvPr/>
        </p:nvSpPr>
        <p:spPr>
          <a:xfrm>
            <a:off x="182880" y="187452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F7E21-6D85-1E32-EF98-E055C37E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088"/>
            <a:ext cx="12192000" cy="539982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19A086-9DEC-4760-9341-64DE6ECEF367}"/>
              </a:ext>
            </a:extLst>
          </p:cNvPr>
          <p:cNvCxnSpPr>
            <a:cxnSpLocks/>
          </p:cNvCxnSpPr>
          <p:nvPr/>
        </p:nvCxnSpPr>
        <p:spPr>
          <a:xfrm>
            <a:off x="7230794" y="548640"/>
            <a:ext cx="2968283" cy="4220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440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9E39C2-6A54-153E-B80A-3452B8F54613}"/>
              </a:ext>
            </a:extLst>
          </p:cNvPr>
          <p:cNvSpPr/>
          <p:nvPr/>
        </p:nvSpPr>
        <p:spPr>
          <a:xfrm>
            <a:off x="182880" y="187452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F7E21-6D85-1E32-EF98-E055C37E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" y="759655"/>
            <a:ext cx="12192000" cy="539982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19A086-9DEC-4760-9341-64DE6ECEF367}"/>
              </a:ext>
            </a:extLst>
          </p:cNvPr>
          <p:cNvCxnSpPr>
            <a:cxnSpLocks/>
          </p:cNvCxnSpPr>
          <p:nvPr/>
        </p:nvCxnSpPr>
        <p:spPr>
          <a:xfrm>
            <a:off x="7230794" y="548640"/>
            <a:ext cx="2968283" cy="4220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A845195-BB09-5947-70B9-45B6F9C55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26" y="-1"/>
            <a:ext cx="6610094" cy="6098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770708" y="235130"/>
            <a:ext cx="4124849" cy="332399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3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This 1 click wizard will create both a Contact and an Opportunity record.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A41773-AC9A-7643-3349-31A4D72B2BAF}"/>
              </a:ext>
            </a:extLst>
          </p:cNvPr>
          <p:cNvSpPr/>
          <p:nvPr/>
        </p:nvSpPr>
        <p:spPr>
          <a:xfrm>
            <a:off x="5399026" y="-1"/>
            <a:ext cx="6799770" cy="61594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D27047-9A99-64F7-B4BB-663B0A89587E}"/>
              </a:ext>
            </a:extLst>
          </p:cNvPr>
          <p:cNvCxnSpPr>
            <a:cxnSpLocks/>
          </p:cNvCxnSpPr>
          <p:nvPr/>
        </p:nvCxnSpPr>
        <p:spPr>
          <a:xfrm>
            <a:off x="4389120" y="2835483"/>
            <a:ext cx="100990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08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9E39C2-6A54-153E-B80A-3452B8F54613}"/>
              </a:ext>
            </a:extLst>
          </p:cNvPr>
          <p:cNvSpPr/>
          <p:nvPr/>
        </p:nvSpPr>
        <p:spPr>
          <a:xfrm>
            <a:off x="182880" y="187452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F7E21-6D85-1E32-EF98-E055C37E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" y="759655"/>
            <a:ext cx="12192000" cy="539982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19A086-9DEC-4760-9341-64DE6ECEF367}"/>
              </a:ext>
            </a:extLst>
          </p:cNvPr>
          <p:cNvCxnSpPr>
            <a:cxnSpLocks/>
          </p:cNvCxnSpPr>
          <p:nvPr/>
        </p:nvCxnSpPr>
        <p:spPr>
          <a:xfrm>
            <a:off x="7230794" y="548640"/>
            <a:ext cx="2968283" cy="4220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182880" y="1617198"/>
            <a:ext cx="4704159" cy="98591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1</a:t>
            </a:r>
            <a:r>
              <a:rPr lang="en-US" sz="2800" b="1" kern="0" baseline="3000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st</a:t>
            </a:r>
            <a:r>
              <a:rPr lang="en-US" sz="28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 Select the type of “Up”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156D8-5289-2DB1-75A5-D0ED1140A8E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26" y="-1"/>
            <a:ext cx="6610094" cy="609834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83FB06-CEAB-C775-D3D4-E84A251BAF0D}"/>
              </a:ext>
            </a:extLst>
          </p:cNvPr>
          <p:cNvCxnSpPr>
            <a:cxnSpLocks/>
          </p:cNvCxnSpPr>
          <p:nvPr/>
        </p:nvCxnSpPr>
        <p:spPr>
          <a:xfrm>
            <a:off x="4887039" y="2110154"/>
            <a:ext cx="57931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3F112E3-9863-9B02-EF92-AD95429FF344}"/>
              </a:ext>
            </a:extLst>
          </p:cNvPr>
          <p:cNvSpPr/>
          <p:nvPr/>
        </p:nvSpPr>
        <p:spPr>
          <a:xfrm>
            <a:off x="5598942" y="1874520"/>
            <a:ext cx="1097280" cy="334108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1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9E39C2-6A54-153E-B80A-3452B8F54613}"/>
              </a:ext>
            </a:extLst>
          </p:cNvPr>
          <p:cNvSpPr/>
          <p:nvPr/>
        </p:nvSpPr>
        <p:spPr>
          <a:xfrm>
            <a:off x="182880" y="187452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F7E21-6D85-1E32-EF98-E055C37E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" y="759655"/>
            <a:ext cx="12192000" cy="5399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422032" y="1617198"/>
            <a:ext cx="4465008" cy="98591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3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Find or Create Contact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105B2-F269-3AC3-4548-3891802C6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959" y="-1"/>
            <a:ext cx="6563384" cy="609834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359282-5861-A8D3-7EB8-EAA066923C50}"/>
              </a:ext>
            </a:extLst>
          </p:cNvPr>
          <p:cNvCxnSpPr>
            <a:cxnSpLocks/>
          </p:cNvCxnSpPr>
          <p:nvPr/>
        </p:nvCxnSpPr>
        <p:spPr>
          <a:xfrm>
            <a:off x="4642338" y="2166425"/>
            <a:ext cx="1069145" cy="5767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6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9E39C2-6A54-153E-B80A-3452B8F54613}"/>
              </a:ext>
            </a:extLst>
          </p:cNvPr>
          <p:cNvSpPr/>
          <p:nvPr/>
        </p:nvSpPr>
        <p:spPr>
          <a:xfrm>
            <a:off x="182880" y="187452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F7E21-6D85-1E32-EF98-E055C37E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" y="759655"/>
            <a:ext cx="12192000" cy="5399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422032" y="1617198"/>
            <a:ext cx="4465008" cy="98591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3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Click </a:t>
            </a:r>
            <a:r>
              <a:rPr lang="en-US" sz="3000" b="1" i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Create….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105B2-F269-3AC3-4548-3891802C6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959" y="-1"/>
            <a:ext cx="6563384" cy="609834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359282-5861-A8D3-7EB8-EAA066923C50}"/>
              </a:ext>
            </a:extLst>
          </p:cNvPr>
          <p:cNvCxnSpPr>
            <a:cxnSpLocks/>
          </p:cNvCxnSpPr>
          <p:nvPr/>
        </p:nvCxnSpPr>
        <p:spPr>
          <a:xfrm>
            <a:off x="3390314" y="2194560"/>
            <a:ext cx="7610621" cy="336217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5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1816D2-6833-2067-372B-6932567A3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09"/>
            <a:ext cx="12192000" cy="5564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909673-2E61-ED75-B926-25489A6E23E7}"/>
              </a:ext>
            </a:extLst>
          </p:cNvPr>
          <p:cNvSpPr txBox="1"/>
          <p:nvPr/>
        </p:nvSpPr>
        <p:spPr bwMode="auto">
          <a:xfrm>
            <a:off x="5430129" y="379828"/>
            <a:ext cx="5964702" cy="10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3000" b="1" i="1" kern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Your Contact &amp; Opportunity 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D757B5-A7C1-5A71-6216-887398795635}"/>
              </a:ext>
            </a:extLst>
          </p:cNvPr>
          <p:cNvSpPr/>
          <p:nvPr/>
        </p:nvSpPr>
        <p:spPr>
          <a:xfrm>
            <a:off x="1" y="907366"/>
            <a:ext cx="1913206" cy="527539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182880" y="143689"/>
            <a:ext cx="2865120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b="1" i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Now what is being shown in the “Leads Tab” ?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i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New Web Leads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Phone Ups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Walk-Ins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Be-Backs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E566E-719B-B592-4F60-60AA918DF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143689"/>
            <a:ext cx="9069977" cy="515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3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0" y="235968"/>
            <a:ext cx="2971381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You can filter your data by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A pre-define date range or use the calendar to filter by a custom date range 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E566E-719B-B592-4F60-60AA918DF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143689"/>
            <a:ext cx="9069977" cy="5159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B262C5-27A3-B8D4-A3ED-F64559B8B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586" y="1740949"/>
            <a:ext cx="5344271" cy="3162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671678-37FF-5C31-C3FF-D6BA3A568EAD}"/>
              </a:ext>
            </a:extLst>
          </p:cNvPr>
          <p:cNvSpPr/>
          <p:nvPr/>
        </p:nvSpPr>
        <p:spPr>
          <a:xfrm>
            <a:off x="3886200" y="1676400"/>
            <a:ext cx="5366657" cy="3215640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13C7FD-53B4-7F81-9E00-1DCE8985E7F8}"/>
              </a:ext>
            </a:extLst>
          </p:cNvPr>
          <p:cNvCxnSpPr>
            <a:cxnSpLocks/>
          </p:cNvCxnSpPr>
          <p:nvPr/>
        </p:nvCxnSpPr>
        <p:spPr>
          <a:xfrm>
            <a:off x="2651760" y="3535680"/>
            <a:ext cx="1097280" cy="35052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91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182880" y="143689"/>
            <a:ext cx="2865120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“Contacts” tab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Easily view your contacts by pre-defined filters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Always make sure your up to date with your contacts.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F3CA7-2875-9E24-E278-567F77C20A7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143689"/>
            <a:ext cx="9069977" cy="54210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5448-A525-62F0-6844-92FA6147C04A}"/>
              </a:ext>
            </a:extLst>
          </p:cNvPr>
          <p:cNvCxnSpPr>
            <a:cxnSpLocks/>
          </p:cNvCxnSpPr>
          <p:nvPr/>
        </p:nvCxnSpPr>
        <p:spPr>
          <a:xfrm flipV="1">
            <a:off x="2663687" y="1656522"/>
            <a:ext cx="567193" cy="622852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95EF9-5D1F-8E28-B07E-39E496C564DF}"/>
              </a:ext>
            </a:extLst>
          </p:cNvPr>
          <p:cNvSpPr/>
          <p:nvPr/>
        </p:nvSpPr>
        <p:spPr>
          <a:xfrm>
            <a:off x="3230880" y="1333499"/>
            <a:ext cx="3779520" cy="596537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6CD66D-B90B-6ACD-700F-2D674AF10FAB}"/>
              </a:ext>
            </a:extLst>
          </p:cNvPr>
          <p:cNvSpPr/>
          <p:nvPr/>
        </p:nvSpPr>
        <p:spPr>
          <a:xfrm>
            <a:off x="9006840" y="3206934"/>
            <a:ext cx="1082040" cy="2523305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BAD795-9DE5-C125-9D9E-B045FCFC62C2}"/>
              </a:ext>
            </a:extLst>
          </p:cNvPr>
          <p:cNvSpPr/>
          <p:nvPr/>
        </p:nvSpPr>
        <p:spPr>
          <a:xfrm>
            <a:off x="10972800" y="3206934"/>
            <a:ext cx="1082040" cy="2523305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6F33C4-D1D2-E233-F955-C4B88BF6FF16}"/>
              </a:ext>
            </a:extLst>
          </p:cNvPr>
          <p:cNvCxnSpPr>
            <a:cxnSpLocks/>
          </p:cNvCxnSpPr>
          <p:nvPr/>
        </p:nvCxnSpPr>
        <p:spPr>
          <a:xfrm flipV="1">
            <a:off x="2663687" y="3716383"/>
            <a:ext cx="5977393" cy="974887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43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80" y="143689"/>
            <a:ext cx="2664823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“Opportunities” tab</a:t>
            </a: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View your Sales Opportunities by All, Open, Won or Lost</a:t>
            </a: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6F04C-EEE9-247D-DEDC-23AF9C1C42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95EF9-5D1F-8E28-B07E-39E496C564DF}"/>
              </a:ext>
            </a:extLst>
          </p:cNvPr>
          <p:cNvSpPr/>
          <p:nvPr/>
        </p:nvSpPr>
        <p:spPr>
          <a:xfrm>
            <a:off x="2939142" y="788364"/>
            <a:ext cx="2097091" cy="596537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5448-A525-62F0-6844-92FA6147C04A}"/>
              </a:ext>
            </a:extLst>
          </p:cNvPr>
          <p:cNvCxnSpPr>
            <a:cxnSpLocks/>
          </p:cNvCxnSpPr>
          <p:nvPr/>
        </p:nvCxnSpPr>
        <p:spPr>
          <a:xfrm flipV="1">
            <a:off x="2695303" y="1384901"/>
            <a:ext cx="243839" cy="385589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87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10070E-FEAF-E4E8-7D87-3601E2B549D2}"/>
              </a:ext>
            </a:extLst>
          </p:cNvPr>
          <p:cNvSpPr txBox="1"/>
          <p:nvPr/>
        </p:nvSpPr>
        <p:spPr bwMode="auto">
          <a:xfrm>
            <a:off x="189913" y="2890362"/>
            <a:ext cx="1130808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kern="0" dirty="0"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My Background</a:t>
            </a:r>
          </a:p>
          <a:p>
            <a:pPr rtl="0"/>
            <a:endParaRPr lang="en-US" sz="2400" dirty="0">
              <a:effectLst/>
              <a:latin typeface="-apple-system"/>
            </a:endParaRPr>
          </a:p>
          <a:p>
            <a:pPr rtl="0"/>
            <a:r>
              <a:rPr lang="en-US" sz="2400" dirty="0">
                <a:effectLst/>
                <a:latin typeface="-apple-system"/>
              </a:rPr>
              <a:t>12 years in the drug &amp; grocery industry with Skaggs &amp; Albertsons.</a:t>
            </a:r>
          </a:p>
          <a:p>
            <a:pPr rtl="0"/>
            <a:r>
              <a:rPr lang="en-US" sz="2400" b="1" u="sng" dirty="0">
                <a:solidFill>
                  <a:srgbClr val="E04145"/>
                </a:solidFill>
                <a:latin typeface="-apple-system"/>
              </a:rPr>
              <a:t>39 years in the RV &amp; Marine industry.</a:t>
            </a:r>
          </a:p>
          <a:p>
            <a:pPr rtl="0"/>
            <a:r>
              <a:rPr lang="en-US" sz="2400" dirty="0">
                <a:latin typeface="-apple-system"/>
              </a:rPr>
              <a:t>   * 12 </a:t>
            </a:r>
            <a:r>
              <a:rPr lang="en-US" sz="2400" dirty="0">
                <a:effectLst/>
                <a:latin typeface="-apple-system"/>
              </a:rPr>
              <a:t>years</a:t>
            </a:r>
            <a:r>
              <a:rPr lang="en-US" sz="2400" dirty="0">
                <a:latin typeface="-apple-system"/>
              </a:rPr>
              <a:t> </a:t>
            </a:r>
            <a:r>
              <a:rPr lang="en-US" sz="2400" b="1" dirty="0">
                <a:latin typeface="-apple-system"/>
              </a:rPr>
              <a:t>“Leisure Time RV”</a:t>
            </a:r>
            <a:r>
              <a:rPr lang="en-US" sz="2400" dirty="0">
                <a:latin typeface="-apple-system"/>
              </a:rPr>
              <a:t> as a Finance Manager / Assistant Sales Manager.</a:t>
            </a:r>
          </a:p>
          <a:p>
            <a:pPr rtl="0"/>
            <a:r>
              <a:rPr lang="en-US" sz="2400" dirty="0">
                <a:effectLst/>
                <a:latin typeface="-apple-system"/>
              </a:rPr>
              <a:t>   * 12 years with an </a:t>
            </a:r>
            <a:r>
              <a:rPr lang="en-US" sz="2400" dirty="0">
                <a:solidFill>
                  <a:srgbClr val="FF0000"/>
                </a:solidFill>
                <a:effectLst/>
                <a:latin typeface="-apple-system"/>
              </a:rPr>
              <a:t>IDS</a:t>
            </a:r>
            <a:r>
              <a:rPr lang="en-US" sz="2400" dirty="0">
                <a:effectLst/>
                <a:latin typeface="-apple-system"/>
              </a:rPr>
              <a:t> </a:t>
            </a:r>
            <a:r>
              <a:rPr lang="en-US" sz="2400" dirty="0">
                <a:latin typeface="-apple-system"/>
              </a:rPr>
              <a:t>marine dealer as their </a:t>
            </a:r>
            <a:r>
              <a:rPr lang="en-US" sz="2400" dirty="0">
                <a:effectLst/>
                <a:latin typeface="-apple-system"/>
              </a:rPr>
              <a:t> System admin for their southeast region.</a:t>
            </a:r>
            <a:endParaRPr lang="en-US" sz="2400" dirty="0">
              <a:latin typeface="-apple-system"/>
            </a:endParaRPr>
          </a:p>
          <a:p>
            <a:pPr rtl="0"/>
            <a:r>
              <a:rPr lang="en-US" sz="2400" dirty="0">
                <a:latin typeface="-apple-system"/>
              </a:rPr>
              <a:t>   * 15 </a:t>
            </a:r>
            <a:r>
              <a:rPr lang="en-US" sz="2400" dirty="0">
                <a:effectLst/>
                <a:latin typeface="-apple-system"/>
              </a:rPr>
              <a:t>years</a:t>
            </a:r>
            <a:r>
              <a:rPr lang="en-US" sz="2400" dirty="0">
                <a:latin typeface="-apple-system"/>
              </a:rPr>
              <a:t> experience working directly for </a:t>
            </a:r>
            <a:r>
              <a:rPr lang="en-US" sz="2400" b="1" dirty="0">
                <a:solidFill>
                  <a:srgbClr val="FF0000"/>
                </a:solidFill>
                <a:latin typeface="-apple-system"/>
              </a:rPr>
              <a:t>“Integrated Dealer System” IDS.</a:t>
            </a:r>
          </a:p>
        </p:txBody>
      </p:sp>
      <p:pic>
        <p:nvPicPr>
          <p:cNvPr id="7" name="Picture 6" descr="A person standing next to a black truck&#10;&#10;Description automatically generated">
            <a:extLst>
              <a:ext uri="{FF2B5EF4-FFF2-40B4-BE49-F238E27FC236}">
                <a16:creationId xmlns:a16="http://schemas.microsoft.com/office/drawing/2014/main" id="{7EA2C872-8D8E-01F4-C414-476D16E1E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53" y="0"/>
            <a:ext cx="4801772" cy="3601329"/>
          </a:xfrm>
          <a:prstGeom prst="snip1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ED6A86-8B7A-0CB9-2E66-A63396460EAB}"/>
              </a:ext>
            </a:extLst>
          </p:cNvPr>
          <p:cNvSpPr txBox="1"/>
          <p:nvPr/>
        </p:nvSpPr>
        <p:spPr bwMode="auto">
          <a:xfrm>
            <a:off x="189911" y="1142576"/>
            <a:ext cx="6618851" cy="6580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</a:pPr>
            <a:r>
              <a:rPr lang="en-US" sz="4400" b="1" u="sng" dirty="0">
                <a:latin typeface="-apple-system"/>
              </a:rPr>
              <a:t>My name is Mark Berggren</a:t>
            </a:r>
          </a:p>
          <a:p>
            <a:pPr>
              <a:buClr>
                <a:srgbClr val="000000"/>
              </a:buClr>
            </a:pPr>
            <a:r>
              <a:rPr lang="en-US" sz="1600" b="1" u="sng" dirty="0">
                <a:latin typeface="-apple-system"/>
              </a:rPr>
              <a:t>Professional Services Account Team</a:t>
            </a:r>
            <a:endParaRPr lang="en-US" sz="1600" dirty="0">
              <a:latin typeface="-apple-system"/>
            </a:endParaRPr>
          </a:p>
          <a:p>
            <a:pPr>
              <a:buClr>
                <a:srgbClr val="000000"/>
              </a:buClr>
            </a:pPr>
            <a:r>
              <a:rPr lang="en-US" sz="1600" i="1" dirty="0">
                <a:latin typeface="-apple-system"/>
              </a:rPr>
              <a:t>Gray Court, South Carolina</a:t>
            </a:r>
          </a:p>
          <a:p>
            <a:pPr algn="l" eaLnBrk="1" hangingPunct="1">
              <a:buClr>
                <a:srgbClr val="000000"/>
              </a:buClr>
            </a:pPr>
            <a:endParaRPr lang="en-US" sz="3000" b="1" kern="0" dirty="0"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7891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80" y="143689"/>
            <a:ext cx="3017520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“Opportunities” tab</a:t>
            </a: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View your Sales Opportunities by Hot, Warm or Cold with a click of the drop down</a:t>
            </a: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6F04C-EEE9-247D-DEDC-23AF9C1C42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95EF9-5D1F-8E28-B07E-39E496C564DF}"/>
              </a:ext>
            </a:extLst>
          </p:cNvPr>
          <p:cNvSpPr/>
          <p:nvPr/>
        </p:nvSpPr>
        <p:spPr>
          <a:xfrm>
            <a:off x="10210800" y="1385751"/>
            <a:ext cx="1798320" cy="596537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5448-A525-62F0-6844-92FA6147C04A}"/>
              </a:ext>
            </a:extLst>
          </p:cNvPr>
          <p:cNvCxnSpPr>
            <a:cxnSpLocks/>
          </p:cNvCxnSpPr>
          <p:nvPr/>
        </p:nvCxnSpPr>
        <p:spPr>
          <a:xfrm flipV="1">
            <a:off x="2939143" y="1615440"/>
            <a:ext cx="7027817" cy="274320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071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80" y="143689"/>
            <a:ext cx="3017520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“Opportunities” tab</a:t>
            </a: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Note: Any text in </a:t>
            </a:r>
            <a:r>
              <a:rPr lang="en-US" sz="2000" b="1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Light Blue</a:t>
            </a: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 is a hyper link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6F04C-EEE9-247D-DEDC-23AF9C1C42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6CD66D-B90B-6ACD-700F-2D674AF10FAB}"/>
              </a:ext>
            </a:extLst>
          </p:cNvPr>
          <p:cNvSpPr/>
          <p:nvPr/>
        </p:nvSpPr>
        <p:spPr>
          <a:xfrm>
            <a:off x="3497580" y="2719255"/>
            <a:ext cx="2598420" cy="2967438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6F33C4-D1D2-E233-F955-C4B88BF6FF16}"/>
              </a:ext>
            </a:extLst>
          </p:cNvPr>
          <p:cNvCxnSpPr>
            <a:cxnSpLocks/>
          </p:cNvCxnSpPr>
          <p:nvPr/>
        </p:nvCxnSpPr>
        <p:spPr>
          <a:xfrm>
            <a:off x="2782957" y="3776870"/>
            <a:ext cx="1133723" cy="155050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9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80" y="143689"/>
            <a:ext cx="3017520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“Opportunities” tab</a:t>
            </a: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Let’s click on a Opportunity and look at the “</a:t>
            </a:r>
            <a:r>
              <a:rPr lang="en-US" sz="2000" b="1" kern="0" dirty="0">
                <a:solidFill>
                  <a:srgbClr val="00B0F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Details</a:t>
            </a:r>
            <a:r>
              <a:rPr lang="en-US" sz="2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”.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6F04C-EEE9-247D-DEDC-23AF9C1C42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6CD66D-B90B-6ACD-700F-2D674AF10FAB}"/>
              </a:ext>
            </a:extLst>
          </p:cNvPr>
          <p:cNvSpPr/>
          <p:nvPr/>
        </p:nvSpPr>
        <p:spPr>
          <a:xfrm>
            <a:off x="4670474" y="3108960"/>
            <a:ext cx="1425526" cy="822960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6F33C4-D1D2-E233-F955-C4B88BF6FF16}"/>
              </a:ext>
            </a:extLst>
          </p:cNvPr>
          <p:cNvCxnSpPr>
            <a:cxnSpLocks/>
          </p:cNvCxnSpPr>
          <p:nvPr/>
        </p:nvCxnSpPr>
        <p:spPr>
          <a:xfrm flipV="1">
            <a:off x="2782957" y="3429000"/>
            <a:ext cx="1985991" cy="347870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079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916A3-F2F9-1A6D-388F-96614DB7F90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80" y="143689"/>
            <a:ext cx="2773680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Inventory tab is a listing of your inventory, just click the Add button to add it as a unit of interest for your customer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95EF9-5D1F-8E28-B07E-39E496C564DF}"/>
              </a:ext>
            </a:extLst>
          </p:cNvPr>
          <p:cNvSpPr/>
          <p:nvPr/>
        </p:nvSpPr>
        <p:spPr>
          <a:xfrm>
            <a:off x="3115996" y="1047200"/>
            <a:ext cx="883920" cy="444146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5448-A525-62F0-6844-92FA6147C04A}"/>
              </a:ext>
            </a:extLst>
          </p:cNvPr>
          <p:cNvCxnSpPr>
            <a:cxnSpLocks/>
          </p:cNvCxnSpPr>
          <p:nvPr/>
        </p:nvCxnSpPr>
        <p:spPr>
          <a:xfrm flipV="1">
            <a:off x="2600587" y="1442906"/>
            <a:ext cx="511729" cy="780177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5E41207-D32C-1702-392C-9C146A14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1" y="1722120"/>
            <a:ext cx="9069976" cy="41953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3017520" y="1615449"/>
            <a:ext cx="8991600" cy="4195351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</p:cNvCxnSpPr>
          <p:nvPr/>
        </p:nvCxnSpPr>
        <p:spPr>
          <a:xfrm>
            <a:off x="2600587" y="2223083"/>
            <a:ext cx="1300853" cy="2226997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473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CD807A-C82D-1D20-863F-399A87EF467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80" y="143689"/>
            <a:ext cx="2773680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Interest tab is where you can add a unit of interest for your customer </a:t>
            </a:r>
            <a:r>
              <a:rPr lang="en-US" sz="2500" b="1" i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by description…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16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(no stock number needed)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95EF9-5D1F-8E28-B07E-39E496C564DF}"/>
              </a:ext>
            </a:extLst>
          </p:cNvPr>
          <p:cNvSpPr/>
          <p:nvPr/>
        </p:nvSpPr>
        <p:spPr>
          <a:xfrm>
            <a:off x="3808828" y="1159744"/>
            <a:ext cx="883920" cy="489866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5448-A525-62F0-6844-92FA6147C04A}"/>
              </a:ext>
            </a:extLst>
          </p:cNvPr>
          <p:cNvCxnSpPr>
            <a:cxnSpLocks/>
          </p:cNvCxnSpPr>
          <p:nvPr/>
        </p:nvCxnSpPr>
        <p:spPr>
          <a:xfrm flipV="1">
            <a:off x="2726422" y="1426128"/>
            <a:ext cx="1191237" cy="687898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3017520" y="1615449"/>
            <a:ext cx="8991600" cy="4195351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</p:cNvCxnSpPr>
          <p:nvPr/>
        </p:nvCxnSpPr>
        <p:spPr>
          <a:xfrm>
            <a:off x="2726422" y="2114026"/>
            <a:ext cx="900698" cy="949214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697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5D7778-7EA8-D8AB-D3BE-05E0A1E0D56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79" y="143689"/>
            <a:ext cx="2908663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“Trade-In tab” is where you edit information about the customer’s trade &amp;  even add pictures of it.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95EF9-5D1F-8E28-B07E-39E496C564DF}"/>
              </a:ext>
            </a:extLst>
          </p:cNvPr>
          <p:cNvSpPr/>
          <p:nvPr/>
        </p:nvSpPr>
        <p:spPr>
          <a:xfrm>
            <a:off x="5105400" y="971000"/>
            <a:ext cx="883920" cy="489866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5448-A525-62F0-6844-92FA6147C04A}"/>
              </a:ext>
            </a:extLst>
          </p:cNvPr>
          <p:cNvCxnSpPr>
            <a:cxnSpLocks/>
          </p:cNvCxnSpPr>
          <p:nvPr/>
        </p:nvCxnSpPr>
        <p:spPr>
          <a:xfrm flipV="1">
            <a:off x="2541864" y="1460866"/>
            <a:ext cx="2563536" cy="1240389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3017520" y="1615449"/>
            <a:ext cx="8991600" cy="4195351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</p:cNvCxnSpPr>
          <p:nvPr/>
        </p:nvCxnSpPr>
        <p:spPr>
          <a:xfrm>
            <a:off x="2541864" y="2701255"/>
            <a:ext cx="397279" cy="274898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095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25FBF-69B7-4F20-880F-41BD3B731FB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79" y="143689"/>
            <a:ext cx="2908663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“Comment tab” is where you add comments about what is going on.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95EF9-5D1F-8E28-B07E-39E496C564DF}"/>
              </a:ext>
            </a:extLst>
          </p:cNvPr>
          <p:cNvSpPr/>
          <p:nvPr/>
        </p:nvSpPr>
        <p:spPr>
          <a:xfrm>
            <a:off x="5791200" y="1332400"/>
            <a:ext cx="883920" cy="489866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5448-A525-62F0-6844-92FA6147C04A}"/>
              </a:ext>
            </a:extLst>
          </p:cNvPr>
          <p:cNvCxnSpPr>
            <a:cxnSpLocks/>
          </p:cNvCxnSpPr>
          <p:nvPr/>
        </p:nvCxnSpPr>
        <p:spPr>
          <a:xfrm>
            <a:off x="2541864" y="1686187"/>
            <a:ext cx="3154261" cy="0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3017520" y="2026920"/>
            <a:ext cx="8991600" cy="3783880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</p:cNvCxnSpPr>
          <p:nvPr/>
        </p:nvCxnSpPr>
        <p:spPr>
          <a:xfrm>
            <a:off x="2541864" y="1686187"/>
            <a:ext cx="397279" cy="1289966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392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EBA5C-C150-765C-D4B0-688A7339538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79" y="143689"/>
            <a:ext cx="2908663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“General tab” is where you edit information about the customer or what they are looking for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95EF9-5D1F-8E28-B07E-39E496C564DF}"/>
              </a:ext>
            </a:extLst>
          </p:cNvPr>
          <p:cNvSpPr/>
          <p:nvPr/>
        </p:nvSpPr>
        <p:spPr>
          <a:xfrm>
            <a:off x="4526280" y="1047200"/>
            <a:ext cx="883920" cy="489866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5448-A525-62F0-6844-92FA6147C04A}"/>
              </a:ext>
            </a:extLst>
          </p:cNvPr>
          <p:cNvCxnSpPr>
            <a:cxnSpLocks/>
          </p:cNvCxnSpPr>
          <p:nvPr/>
        </p:nvCxnSpPr>
        <p:spPr>
          <a:xfrm flipV="1">
            <a:off x="2600587" y="1384183"/>
            <a:ext cx="2080470" cy="545285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3017520" y="1615449"/>
            <a:ext cx="8991600" cy="4195351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2600587" y="1929468"/>
            <a:ext cx="338556" cy="1046685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995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B4B715-F21E-B838-2FF7-530F9EFA4A0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265609"/>
            <a:ext cx="9069977" cy="542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91440" y="141506"/>
            <a:ext cx="2908663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“General tab” Also where you can create a “Sales Quote”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10271760" y="4648200"/>
            <a:ext cx="1737360" cy="1162600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</p:cNvCxnSpPr>
          <p:nvPr/>
        </p:nvCxnSpPr>
        <p:spPr>
          <a:xfrm>
            <a:off x="2483141" y="2021747"/>
            <a:ext cx="7514299" cy="3207753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385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09F88-575A-6132-CC0F-E5806E77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90" y="143689"/>
            <a:ext cx="9334110" cy="5543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79" y="143689"/>
            <a:ext cx="2908663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“Activity Tab”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At anytime you can see any activities you have created or completed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3029145" y="1171303"/>
            <a:ext cx="2381055" cy="886097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071920" y="1614352"/>
            <a:ext cx="957225" cy="486591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12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7625" y="923098"/>
            <a:ext cx="11240085" cy="457737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Will there be time during these 2 days for any one on one with an IDS representative in regard to these topics ?</a:t>
            </a:r>
          </a:p>
          <a:p>
            <a:endParaRPr lang="en-US" dirty="0"/>
          </a:p>
          <a:p>
            <a:r>
              <a:rPr lang="en-US" i="1" dirty="0">
                <a:solidFill>
                  <a:schemeClr val="bg1"/>
                </a:solidFill>
              </a:rPr>
              <a:t>YES…. See Kimberly Schultz during any break and she will try and arrange a meeting time for you.</a:t>
            </a:r>
          </a:p>
        </p:txBody>
      </p:sp>
    </p:spTree>
    <p:extLst>
      <p:ext uri="{BB962C8B-B14F-4D97-AF65-F5344CB8AC3E}">
        <p14:creationId xmlns:p14="http://schemas.microsoft.com/office/powerpoint/2010/main" val="3490197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09F88-575A-6132-CC0F-E5806E77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90" y="143689"/>
            <a:ext cx="9334110" cy="5543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79" y="143689"/>
            <a:ext cx="2908663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“Activity Tab”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You can view your follow ups by handy predefined Date range’s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2CA1D-8D91-5109-1A83-0A2726433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556" y="1171303"/>
            <a:ext cx="5239481" cy="3581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5717818" y="3640183"/>
            <a:ext cx="4675862" cy="1113020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529840" y="2346960"/>
            <a:ext cx="3187978" cy="1849733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050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09F88-575A-6132-CC0F-E5806E77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90" y="143689"/>
            <a:ext cx="9334110" cy="5543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30479" y="143689"/>
            <a:ext cx="2908663" cy="5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“Activity Tab”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You can view your follow ups by handy predefined Date range’s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5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Or create a custom date range</a:t>
            </a: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500" b="1" kern="0" dirty="0">
              <a:solidFill>
                <a:srgbClr val="002060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2CA1D-8D91-5109-1A83-0A2726433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556" y="1171303"/>
            <a:ext cx="5239481" cy="3581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99F8A1-43DA-5AB7-FFF7-851012C93CBB}"/>
              </a:ext>
            </a:extLst>
          </p:cNvPr>
          <p:cNvSpPr/>
          <p:nvPr/>
        </p:nvSpPr>
        <p:spPr>
          <a:xfrm>
            <a:off x="5856555" y="1171302"/>
            <a:ext cx="5239481" cy="2486297"/>
          </a:xfrm>
          <a:prstGeom prst="rect">
            <a:avLst/>
          </a:prstGeom>
          <a:noFill/>
          <a:ln>
            <a:solidFill>
              <a:srgbClr val="E0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2881-6744-6A48-13AC-139072600A29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392680" y="2414451"/>
            <a:ext cx="3463875" cy="1669869"/>
          </a:xfrm>
          <a:prstGeom prst="straightConnector1">
            <a:avLst/>
          </a:prstGeom>
          <a:ln w="25400">
            <a:solidFill>
              <a:srgbClr val="E041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378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9E40C0-6D6E-A4DF-363C-7BCC691AB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06934"/>
          </a:xfrm>
          <a:prstGeom prst="rect">
            <a:avLst/>
          </a:prstGeom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ACC3CA4A-BBE3-0B3F-F25B-73C1A0A1F634}"/>
              </a:ext>
            </a:extLst>
          </p:cNvPr>
          <p:cNvSpPr txBox="1"/>
          <p:nvPr/>
        </p:nvSpPr>
        <p:spPr bwMode="auto">
          <a:xfrm>
            <a:off x="277761" y="2369952"/>
            <a:ext cx="11636477" cy="24899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6000" b="1" kern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Let’s go to Sales CRM Online...</a:t>
            </a:r>
          </a:p>
        </p:txBody>
      </p:sp>
    </p:spTree>
    <p:extLst>
      <p:ext uri="{BB962C8B-B14F-4D97-AF65-F5344CB8AC3E}">
        <p14:creationId xmlns:p14="http://schemas.microsoft.com/office/powerpoint/2010/main" val="309749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Support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912" y="1293027"/>
            <a:ext cx="4635979" cy="4342899"/>
          </a:xfrm>
        </p:spPr>
        <p:txBody>
          <a:bodyPr/>
          <a:lstStyle/>
          <a:p>
            <a:r>
              <a:rPr lang="en-US" dirty="0"/>
              <a:t>The best way to get support is to sign up on the IDS Portal website, </a:t>
            </a:r>
          </a:p>
          <a:p>
            <a:r>
              <a:rPr lang="en-US" dirty="0"/>
              <a:t>Visit: </a:t>
            </a:r>
            <a:r>
              <a:rPr lang="en-US" dirty="0">
                <a:hlinkClick r:id="rId2"/>
              </a:rPr>
              <a:t>https://portal.ids-astra.com/login</a:t>
            </a:r>
            <a:endParaRPr lang="en-US" dirty="0"/>
          </a:p>
          <a:p>
            <a:r>
              <a:rPr lang="en-US" dirty="0"/>
              <a:t>Here you can register to send in a support ticket and access the vast amount of online reference materials.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905D5-19F1-45F5-5773-6BB0F805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06" y="1994530"/>
            <a:ext cx="6255193" cy="3717985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942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36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7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9A18C4D-DE1D-1F31-674C-8F5245344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732895"/>
              </p:ext>
            </p:extLst>
          </p:nvPr>
        </p:nvGraphicFramePr>
        <p:xfrm>
          <a:off x="2887209" y="287994"/>
          <a:ext cx="8128000" cy="5391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EE728D1-E278-245E-1D73-5E372867C127}"/>
              </a:ext>
            </a:extLst>
          </p:cNvPr>
          <p:cNvSpPr txBox="1"/>
          <p:nvPr/>
        </p:nvSpPr>
        <p:spPr bwMode="auto">
          <a:xfrm>
            <a:off x="6887656" y="4704735"/>
            <a:ext cx="4787844" cy="89762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600" dirty="0">
                <a:solidFill>
                  <a:schemeClr val="bg1"/>
                </a:solidFill>
              </a:rPr>
              <a:t> Go to “</a:t>
            </a:r>
            <a:r>
              <a:rPr lang="en-US" sz="1600" b="1" dirty="0">
                <a:solidFill>
                  <a:schemeClr val="bg1"/>
                </a:solidFill>
              </a:rPr>
              <a:t>Activities</a:t>
            </a:r>
            <a:r>
              <a:rPr lang="en-US" sz="1600" dirty="0">
                <a:solidFill>
                  <a:schemeClr val="bg1"/>
                </a:solidFill>
              </a:rPr>
              <a:t>” to review your scheduled Follow Ups for today</a:t>
            </a:r>
            <a:endParaRPr lang="en-US" sz="1600" b="1" kern="0" dirty="0">
              <a:solidFill>
                <a:schemeClr val="bg1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FE99F-7C32-00F6-813C-B8406151A1AE}"/>
              </a:ext>
            </a:extLst>
          </p:cNvPr>
          <p:cNvSpPr txBox="1"/>
          <p:nvPr/>
        </p:nvSpPr>
        <p:spPr bwMode="auto">
          <a:xfrm>
            <a:off x="6725848" y="2476637"/>
            <a:ext cx="5072864" cy="89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dirty="0">
                <a:solidFill>
                  <a:schemeClr val="bg1"/>
                </a:solidFill>
              </a:rPr>
              <a:t>Go to “</a:t>
            </a:r>
            <a:r>
              <a:rPr lang="en-US" sz="1600" b="1" dirty="0">
                <a:solidFill>
                  <a:schemeClr val="bg1"/>
                </a:solidFill>
              </a:rPr>
              <a:t>Contacts</a:t>
            </a:r>
            <a:r>
              <a:rPr lang="en-US" sz="1600" dirty="0">
                <a:solidFill>
                  <a:schemeClr val="bg1"/>
                </a:solidFill>
              </a:rPr>
              <a:t>” to review your contacts by Last Activity Date &amp; Next Activity date to ensure nothing has slipped thru the cracks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F4C8C-65D4-C31E-2D42-93DC7CA37ABE}"/>
              </a:ext>
            </a:extLst>
          </p:cNvPr>
          <p:cNvSpPr txBox="1"/>
          <p:nvPr/>
        </p:nvSpPr>
        <p:spPr bwMode="auto">
          <a:xfrm>
            <a:off x="6806833" y="1317412"/>
            <a:ext cx="4853032" cy="89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rtl="0"/>
            <a:r>
              <a:rPr lang="en-US" sz="1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Go to “</a:t>
            </a:r>
            <a:r>
              <a:rPr lang="en-US" sz="1600" b="1" dirty="0">
                <a:solidFill>
                  <a:schemeClr val="bg1"/>
                </a:solidFill>
              </a:rPr>
              <a:t>Leads</a:t>
            </a:r>
            <a:r>
              <a:rPr lang="en-US" sz="1600" dirty="0">
                <a:solidFill>
                  <a:schemeClr val="bg1"/>
                </a:solidFill>
              </a:rPr>
              <a:t>” to review any Leads that have not been Qualified yet and your traffic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CC08D4-B5B0-1F14-7BC7-5BEF9948B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98" y="1318987"/>
            <a:ext cx="2531360" cy="3329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A114A-068B-BB43-06C8-4A1024B99E9C}"/>
              </a:ext>
            </a:extLst>
          </p:cNvPr>
          <p:cNvSpPr txBox="1"/>
          <p:nvPr/>
        </p:nvSpPr>
        <p:spPr bwMode="auto">
          <a:xfrm>
            <a:off x="567968" y="222622"/>
            <a:ext cx="2223082" cy="89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dirty="0">
                <a:solidFill>
                  <a:schemeClr val="bg1"/>
                </a:solidFill>
              </a:rPr>
              <a:t>The Sales CRM menu bar has 4 distinct workflows</a:t>
            </a:r>
            <a:endParaRPr lang="en-US" b="1" kern="0" dirty="0">
              <a:solidFill>
                <a:schemeClr val="bg1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B61552-3E67-B199-9187-5B74294AF84D}"/>
              </a:ext>
            </a:extLst>
          </p:cNvPr>
          <p:cNvCxnSpPr/>
          <p:nvPr/>
        </p:nvCxnSpPr>
        <p:spPr>
          <a:xfrm>
            <a:off x="3472873" y="671433"/>
            <a:ext cx="0" cy="4874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005F313-EC3A-F65C-4F34-6783D027F8B8}"/>
              </a:ext>
            </a:extLst>
          </p:cNvPr>
          <p:cNvSpPr txBox="1"/>
          <p:nvPr/>
        </p:nvSpPr>
        <p:spPr bwMode="auto">
          <a:xfrm>
            <a:off x="6665304" y="3521474"/>
            <a:ext cx="4759480" cy="89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b="1" dirty="0">
                <a:solidFill>
                  <a:schemeClr val="bg1"/>
                </a:solidFill>
              </a:rPr>
              <a:t>Opportunities</a:t>
            </a:r>
            <a:r>
              <a:rPr lang="en-US" sz="1600" dirty="0">
                <a:solidFill>
                  <a:schemeClr val="bg1"/>
                </a:solidFill>
              </a:rPr>
              <a:t> is where you store what your customers/prospects are looking for</a:t>
            </a:r>
          </a:p>
        </p:txBody>
      </p:sp>
    </p:spTree>
    <p:extLst>
      <p:ext uri="{BB962C8B-B14F-4D97-AF65-F5344CB8AC3E}">
        <p14:creationId xmlns:p14="http://schemas.microsoft.com/office/powerpoint/2010/main" val="3920640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lake&#10;&#10;Description automatically generated">
            <a:extLst>
              <a:ext uri="{FF2B5EF4-FFF2-40B4-BE49-F238E27FC236}">
                <a16:creationId xmlns:a16="http://schemas.microsoft.com/office/drawing/2014/main" id="{2E9EF92B-A27D-9393-275C-193095C3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3504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68DEA-8705-61BE-E551-3CF4B160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211" y="461766"/>
            <a:ext cx="7592485" cy="4953691"/>
          </a:xfrm>
          <a:prstGeom prst="snip1Rect">
            <a:avLst/>
          </a:prstGeom>
          <a:scene3d>
            <a:camera prst="obliqueTopRigh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3493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7D46B-D3C9-38F6-6F89-4231CC177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774"/>
            <a:ext cx="12192000" cy="5444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770708" y="235130"/>
            <a:ext cx="10215155" cy="4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3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Leads Tab: Assigned Web Leads and Lot Traffic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E39C2-6A54-153E-B80A-3452B8F54613}"/>
              </a:ext>
            </a:extLst>
          </p:cNvPr>
          <p:cNvSpPr/>
          <p:nvPr/>
        </p:nvSpPr>
        <p:spPr>
          <a:xfrm>
            <a:off x="182880" y="187452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72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182880" y="143689"/>
            <a:ext cx="11913326" cy="4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</a:pPr>
            <a:r>
              <a:rPr lang="en-US" sz="3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Contacts Tab: Recently Viewed, “My Contacts” “All Contacts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360B8-2E89-9A4D-9C76-C2EE50CC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160"/>
            <a:ext cx="12192000" cy="54136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D1D7FE-0429-98AA-6062-91B76254C1A4}"/>
              </a:ext>
            </a:extLst>
          </p:cNvPr>
          <p:cNvSpPr/>
          <p:nvPr/>
        </p:nvSpPr>
        <p:spPr>
          <a:xfrm>
            <a:off x="182880" y="231648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42AEED-DFCB-82C3-9153-33A416CC6C7B}"/>
              </a:ext>
            </a:extLst>
          </p:cNvPr>
          <p:cNvSpPr/>
          <p:nvPr/>
        </p:nvSpPr>
        <p:spPr>
          <a:xfrm>
            <a:off x="2225040" y="2316480"/>
            <a:ext cx="387096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4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182880" y="143689"/>
            <a:ext cx="11913326" cy="4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Opportunities Tab: Listing of what your Customers are looking for.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3176F-BA7A-B4D6-4DB5-E336E251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035"/>
            <a:ext cx="12192000" cy="53759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AFE702-7904-8048-1748-38EE5431E209}"/>
              </a:ext>
            </a:extLst>
          </p:cNvPr>
          <p:cNvSpPr/>
          <p:nvPr/>
        </p:nvSpPr>
        <p:spPr>
          <a:xfrm>
            <a:off x="182880" y="280416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6636F-6756-A278-DE00-2C53E57D5A5B}"/>
              </a:ext>
            </a:extLst>
          </p:cNvPr>
          <p:cNvSpPr txBox="1"/>
          <p:nvPr/>
        </p:nvSpPr>
        <p:spPr bwMode="auto">
          <a:xfrm>
            <a:off x="182880" y="143689"/>
            <a:ext cx="11913326" cy="4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</a:pPr>
            <a:r>
              <a:rPr lang="en-US" sz="3000" b="1" kern="0" dirty="0">
                <a:solidFill>
                  <a:srgbClr val="00206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The Activities Tab: Listing of your Planned &amp; Done follow 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5C648-5DBE-2C04-7C26-9D1F251C7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580"/>
            <a:ext cx="12192000" cy="53648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A14EDD-B213-92CD-738D-94D5E940EBEE}"/>
              </a:ext>
            </a:extLst>
          </p:cNvPr>
          <p:cNvSpPr/>
          <p:nvPr/>
        </p:nvSpPr>
        <p:spPr>
          <a:xfrm>
            <a:off x="182880" y="3291840"/>
            <a:ext cx="1859280" cy="487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80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F1D2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3000" b="1" kern="0" dirty="0">
            <a:solidFill>
              <a:srgbClr val="E04145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DS">
      <a:dk1>
        <a:srgbClr val="DF4145"/>
      </a:dk1>
      <a:lt1>
        <a:srgbClr val="FFFFFF"/>
      </a:lt1>
      <a:dk2>
        <a:srgbClr val="FFFFFF"/>
      </a:dk2>
      <a:lt2>
        <a:srgbClr val="FBF9F5"/>
      </a:lt2>
      <a:accent1>
        <a:srgbClr val="DF4145"/>
      </a:accent1>
      <a:accent2>
        <a:srgbClr val="3C3938"/>
      </a:accent2>
      <a:accent3>
        <a:srgbClr val="92D050"/>
      </a:accent3>
      <a:accent4>
        <a:srgbClr val="366092"/>
      </a:accent4>
      <a:accent5>
        <a:srgbClr val="7F7F7F"/>
      </a:accent5>
      <a:accent6>
        <a:srgbClr val="953734"/>
      </a:accent6>
      <a:hlink>
        <a:srgbClr val="DF4145"/>
      </a:hlink>
      <a:folHlink>
        <a:srgbClr val="3C39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rtlCol="0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2400" kern="0" dirty="0" err="1" smtClean="0">
            <a:solidFill>
              <a:srgbClr val="3C3938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812DC1F84AFE4B9C19D8238336A085" ma:contentTypeVersion="8" ma:contentTypeDescription="Create a new document." ma:contentTypeScope="" ma:versionID="653cd53285bb4a8b12b75adabc359c8d">
  <xsd:schema xmlns:xsd="http://www.w3.org/2001/XMLSchema" xmlns:xs="http://www.w3.org/2001/XMLSchema" xmlns:p="http://schemas.microsoft.com/office/2006/metadata/properties" xmlns:ns3="24ef825f-1db8-4ee9-94d2-3d8ec2736930" xmlns:ns4="6cf0567a-4a22-4f6a-8936-8b6a70c1e431" targetNamespace="http://schemas.microsoft.com/office/2006/metadata/properties" ma:root="true" ma:fieldsID="d1ffbe222260647e7203169fb1ef898c" ns3:_="" ns4:_="">
    <xsd:import namespace="24ef825f-1db8-4ee9-94d2-3d8ec2736930"/>
    <xsd:import namespace="6cf0567a-4a22-4f6a-8936-8b6a70c1e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ef825f-1db8-4ee9-94d2-3d8ec27369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f0567a-4a22-4f6a-8936-8b6a70c1e43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A4EF9F-07B9-46D2-8A0C-077D09AB66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949262-C814-4578-A731-D4538027DECD}">
  <ds:schemaRefs>
    <ds:schemaRef ds:uri="24ef825f-1db8-4ee9-94d2-3d8ec2736930"/>
    <ds:schemaRef ds:uri="6cf0567a-4a22-4f6a-8936-8b6a70c1e4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EFE9B79-0DE7-4A37-97AD-5EDFDADF1272}">
  <ds:schemaRefs>
    <ds:schemaRef ds:uri="http://purl.org/dc/elements/1.1/"/>
    <ds:schemaRef ds:uri="http://www.w3.org/XML/1998/namespace"/>
    <ds:schemaRef ds:uri="24ef825f-1db8-4ee9-94d2-3d8ec2736930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6cf0567a-4a22-4f6a-8936-8b6a70c1e431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9711</TotalTime>
  <Words>709</Words>
  <Application>Microsoft Office PowerPoint</Application>
  <PresentationFormat>Widescreen</PresentationFormat>
  <Paragraphs>134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-apple-system</vt:lpstr>
      <vt:lpstr>Arial</vt:lpstr>
      <vt:lpstr>Calibri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Bartley</dc:creator>
  <cp:lastModifiedBy>Mark Berggren</cp:lastModifiedBy>
  <cp:revision>19</cp:revision>
  <dcterms:created xsi:type="dcterms:W3CDTF">2022-02-22T18:02:28Z</dcterms:created>
  <dcterms:modified xsi:type="dcterms:W3CDTF">2024-02-08T21:20:53Z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0x0101008D812DC1F84AFE4B9C19D8238336A085</vt:lpwstr>
  </property>
</Properties>
</file>