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256" r:id="rId5"/>
    <p:sldId id="364" r:id="rId6"/>
    <p:sldId id="368" r:id="rId7"/>
    <p:sldId id="366" r:id="rId8"/>
    <p:sldId id="365" r:id="rId9"/>
    <p:sldId id="374" r:id="rId10"/>
    <p:sldId id="369" r:id="rId11"/>
    <p:sldId id="370" r:id="rId12"/>
    <p:sldId id="371" r:id="rId13"/>
    <p:sldId id="375" r:id="rId14"/>
    <p:sldId id="372" r:id="rId15"/>
    <p:sldId id="359" r:id="rId16"/>
    <p:sldId id="360" r:id="rId17"/>
    <p:sldId id="356" r:id="rId18"/>
    <p:sldId id="373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ＭＳ Ｐゴシック" panose="020B0600070205080204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eniya Savelyeva" initials="KS" lastIdx="1" clrIdx="0">
    <p:extLst>
      <p:ext uri="{19B8F6BF-5375-455C-9EA6-DF929625EA0E}">
        <p15:presenceInfo xmlns:p15="http://schemas.microsoft.com/office/powerpoint/2012/main" userId="S-1-5-21-1166330866-2158198270-2689449013-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939"/>
    <a:srgbClr val="DF4145"/>
    <a:srgbClr val="FBF9F5"/>
    <a:srgbClr val="D60093"/>
    <a:srgbClr val="3C3938"/>
    <a:srgbClr val="868382"/>
    <a:srgbClr val="646160"/>
    <a:srgbClr val="514E4D"/>
    <a:srgbClr val="8D8887"/>
    <a:srgbClr val="726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88837" autoAdjust="0"/>
  </p:normalViewPr>
  <p:slideViewPr>
    <p:cSldViewPr snapToGrid="0" snapToObjects="1">
      <p:cViewPr varScale="1">
        <p:scale>
          <a:sx n="134" d="100"/>
          <a:sy n="134" d="100"/>
        </p:scale>
        <p:origin x="948" y="108"/>
      </p:cViewPr>
      <p:guideLst>
        <p:guide orient="horz" pos="3239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304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FAAE2F-6011-48F6-94D7-ACEF58D967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F34F1-C952-4DC9-8AB0-3820E1E3DE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1875F-CEE0-4AFD-BFDE-9B55647C5812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F3A30-65EE-46F1-AD5B-811133ADF2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C52F8-174A-45D2-93AF-F5486FA893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D62F-E533-4BA1-AE1A-89EE9D0BB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15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7347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6388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57350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57351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1115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Define your sweet spot &amp; build targeted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0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Define your sweet spot &amp; build targeted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8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Define your sweet spot &amp; build targeted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6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4">
            <a:extLst>
              <a:ext uri="{FF2B5EF4-FFF2-40B4-BE49-F238E27FC236}">
                <a16:creationId xmlns:a16="http://schemas.microsoft.com/office/drawing/2014/main" id="{7942AD66-ACD8-4DE4-999C-46D8DDF27E56}"/>
              </a:ext>
            </a:extLst>
          </p:cNvPr>
          <p:cNvSpPr/>
          <p:nvPr userDrawn="1"/>
        </p:nvSpPr>
        <p:spPr>
          <a:xfrm>
            <a:off x="0" y="1191537"/>
            <a:ext cx="9144000" cy="3951963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F9704ACB-594A-475C-8DCA-0EB931B4E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95" y="404975"/>
            <a:ext cx="3450173" cy="487657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FD27C6F-DEF7-E612-B2FD-3EE32501A393}"/>
              </a:ext>
            </a:extLst>
          </p:cNvPr>
          <p:cNvSpPr txBox="1">
            <a:spLocks/>
          </p:cNvSpPr>
          <p:nvPr userDrawn="1"/>
        </p:nvSpPr>
        <p:spPr>
          <a:xfrm>
            <a:off x="4170366" y="477800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600" dirty="0">
                <a:solidFill>
                  <a:srgbClr val="1F1939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10410F8-AC0B-DE08-562B-C89D946B1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696" y="2523147"/>
            <a:ext cx="4554821" cy="744488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670AE7D-1F7A-8E77-0375-60C99AC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95" y="3279865"/>
            <a:ext cx="4554821" cy="744488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</p:spTree>
    <p:extLst>
      <p:ext uri="{BB962C8B-B14F-4D97-AF65-F5344CB8AC3E}">
        <p14:creationId xmlns:p14="http://schemas.microsoft.com/office/powerpoint/2010/main" val="95497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214E4170-8623-FBBC-8739-90C977BC5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5400" y="183302"/>
            <a:ext cx="1466403" cy="1466403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330DC56A-29E3-4346-877D-06444E740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899" y="521855"/>
            <a:ext cx="6247245" cy="711200"/>
          </a:xfrm>
        </p:spPr>
        <p:txBody>
          <a:bodyPr/>
          <a:lstStyle>
            <a:lvl1pPr>
              <a:defRPr sz="3000" b="1">
                <a:solidFill>
                  <a:srgbClr val="E04145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236E737-7876-4296-8BFE-300A4F32EA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781247"/>
            <a:ext cx="7787317" cy="1643063"/>
          </a:xfr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rgbClr val="1F1939"/>
                </a:solidFill>
              </a:defRPr>
            </a:lvl1pPr>
            <a:lvl2pPr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latin typeface="Trebuchet MS" panose="020B06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7505CCB0-4A3B-4560-9450-D36A78C481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5400" y="183302"/>
            <a:ext cx="1466403" cy="1466403"/>
          </a:xfr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  <a:p>
            <a:pPr lvl="0"/>
            <a:r>
              <a:rPr lang="en-US" noProof="0" dirty="0"/>
              <a:t>or</a:t>
            </a:r>
          </a:p>
          <a:p>
            <a:pPr lvl="0"/>
            <a:r>
              <a:rPr lang="en-US" noProof="0" dirty="0"/>
              <a:t>Icon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DA83BE0-EBA5-229D-77D1-B509785060AE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Grafika 11">
            <a:extLst>
              <a:ext uri="{FF2B5EF4-FFF2-40B4-BE49-F238E27FC236}">
                <a16:creationId xmlns:a16="http://schemas.microsoft.com/office/drawing/2014/main" id="{A5B8DD4B-D169-E78F-6223-21038182F9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B404C35C-1AB3-B984-9155-B16AF219CA81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229962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BE2FE33-E61B-4EA7-9371-D5316368BA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6900" y="1493877"/>
            <a:ext cx="7787317" cy="1643063"/>
          </a:xfrm>
        </p:spPr>
        <p:txBody>
          <a:bodyPr/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F1939"/>
                </a:solidFill>
              </a:defRPr>
            </a:lvl1pPr>
            <a:lvl2pPr>
              <a:lnSpc>
                <a:spcPct val="150000"/>
              </a:lnSpc>
              <a:buFont typeface="Arial" panose="020B0604020202020204" pitchFamily="34" charset="0"/>
              <a:buChar char="•"/>
              <a:defRPr sz="2000">
                <a:solidFill>
                  <a:srgbClr val="1F1939"/>
                </a:solidFill>
                <a:latin typeface="Trebuchet MS" panose="020B06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/>
              <a:t>Point 1</a:t>
            </a:r>
          </a:p>
          <a:p>
            <a:pPr lvl="1"/>
            <a:r>
              <a:rPr lang="en-US" noProof="0" dirty="0"/>
              <a:t>Point 2</a:t>
            </a:r>
          </a:p>
          <a:p>
            <a:pPr lvl="0"/>
            <a:endParaRPr lang="en-US" noProof="0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D63C233C-977D-478E-B10B-4A4B079CF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366857"/>
            <a:ext cx="6247245" cy="547543"/>
          </a:xfrm>
        </p:spPr>
        <p:txBody>
          <a:bodyPr/>
          <a:lstStyle>
            <a:lvl1pPr>
              <a:defRPr sz="3000" b="1">
                <a:solidFill>
                  <a:srgbClr val="E04145"/>
                </a:solidFill>
              </a:defRPr>
            </a:lvl1pPr>
          </a:lstStyle>
          <a:p>
            <a:pPr lvl="0"/>
            <a:r>
              <a:rPr lang="en-US" noProof="0" dirty="0"/>
              <a:t>Title: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5E74F00-A7AD-4005-A52A-F79E88E00A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6899" y="835746"/>
            <a:ext cx="6247245" cy="646690"/>
          </a:xfrm>
        </p:spPr>
        <p:txBody>
          <a:bodyPr/>
          <a:lstStyle>
            <a:lvl1pPr>
              <a:defRPr sz="2000" b="0">
                <a:solidFill>
                  <a:srgbClr val="1F1939"/>
                </a:solidFill>
              </a:defRPr>
            </a:lvl1pPr>
          </a:lstStyle>
          <a:p>
            <a:pPr lvl="0"/>
            <a:r>
              <a:rPr lang="en-US" noProof="0" dirty="0"/>
              <a:t>Title Details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42022ED-CB38-4592-B8E7-096B7B5F3288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Grafika 11">
            <a:extLst>
              <a:ext uri="{FF2B5EF4-FFF2-40B4-BE49-F238E27FC236}">
                <a16:creationId xmlns:a16="http://schemas.microsoft.com/office/drawing/2014/main" id="{557DAA00-294E-09CB-9F4E-BF1000EE6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1A748D1-1C2F-C76E-D6B3-D12E53582BBC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DA8081-8614-9172-43DA-9FFCEF17CB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5400" y="183302"/>
            <a:ext cx="1466403" cy="1466403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1691806A-6175-EFB9-438F-687CDA012C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35400" y="183302"/>
            <a:ext cx="1466403" cy="1466403"/>
          </a:xfrm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Text</a:t>
            </a:r>
          </a:p>
          <a:p>
            <a:pPr lvl="0"/>
            <a:r>
              <a:rPr lang="en-US" noProof="0" dirty="0"/>
              <a:t>or</a:t>
            </a:r>
          </a:p>
          <a:p>
            <a:pPr lvl="0"/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589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A5347F-BF0B-4CC7-B31C-74E74CED6E8E}"/>
              </a:ext>
            </a:extLst>
          </p:cNvPr>
          <p:cNvSpPr/>
          <p:nvPr userDrawn="1"/>
        </p:nvSpPr>
        <p:spPr>
          <a:xfrm>
            <a:off x="1" y="0"/>
            <a:ext cx="4511256" cy="5143500"/>
          </a:xfrm>
          <a:prstGeom prst="rect">
            <a:avLst/>
          </a:prstGeom>
          <a:solidFill>
            <a:srgbClr val="DF4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CB7D5-BA80-474F-B89D-4ACB43D8D2AC}"/>
              </a:ext>
            </a:extLst>
          </p:cNvPr>
          <p:cNvSpPr/>
          <p:nvPr userDrawn="1"/>
        </p:nvSpPr>
        <p:spPr>
          <a:xfrm>
            <a:off x="4511257" y="0"/>
            <a:ext cx="463274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Trebuchet MS" panose="020B0603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31D545F-B4D7-4409-BFEE-ED402E037A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8156" y="338982"/>
            <a:ext cx="3567599" cy="4510109"/>
          </a:xfrm>
        </p:spPr>
        <p:txBody>
          <a:bodyPr/>
          <a:lstStyle>
            <a:lvl1pPr>
              <a:defRPr sz="3200">
                <a:solidFill>
                  <a:srgbClr val="1F1939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Text or Image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7FF38F6-B95E-4F06-8DB1-0F4BE1CF3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335003"/>
            <a:ext cx="3188739" cy="4236998"/>
          </a:xfrm>
        </p:spPr>
        <p:txBody>
          <a:bodyPr anchor="ctr"/>
          <a:lstStyle>
            <a:lvl1pPr marL="0" indent="0"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2135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R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8C2414A-586C-806E-6DD9-344717397A2F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a 11">
            <a:extLst>
              <a:ext uri="{FF2B5EF4-FFF2-40B4-BE49-F238E27FC236}">
                <a16:creationId xmlns:a16="http://schemas.microsoft.com/office/drawing/2014/main" id="{D0442385-B63B-F7AB-16B4-1DDA85649C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501B02F-2DB5-DFBB-E854-666B3B777D6B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4460967-08E2-98AA-2414-05C0B77A60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85" y="183303"/>
            <a:ext cx="1056242" cy="105624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BE909D5-84FA-7B26-AF24-E43D910484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908" y="535739"/>
            <a:ext cx="587795" cy="3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5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Mar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BDB4278-10A6-F01C-31EF-119BFE3D5AD3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a 11">
            <a:extLst>
              <a:ext uri="{FF2B5EF4-FFF2-40B4-BE49-F238E27FC236}">
                <a16:creationId xmlns:a16="http://schemas.microsoft.com/office/drawing/2014/main" id="{68D6EC4D-46C8-426F-FE42-5F300BD2C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AC62DD1-C197-113B-7903-59EDE2D1D79B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036D5FE-2B2D-86AE-14FB-0D3662E8FB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85" y="183303"/>
            <a:ext cx="1056242" cy="105624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155027E-D3F7-0BA2-1A74-096BF832A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274" y="575844"/>
            <a:ext cx="652395" cy="27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Mar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DF59F74-4AC8-22FB-8BC1-03370BCE74FD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a 11">
            <a:extLst>
              <a:ext uri="{FF2B5EF4-FFF2-40B4-BE49-F238E27FC236}">
                <a16:creationId xmlns:a16="http://schemas.microsoft.com/office/drawing/2014/main" id="{9DE7B2CA-8020-CF60-3188-B0297E01A1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66B2EC5-E94C-803D-F472-4393BB553CFB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49006C2-62E8-564F-9367-CD8C471BF1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685" y="183303"/>
            <a:ext cx="1056242" cy="105624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30900D-4AE4-A3BF-8329-C0B6CB5250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12" y="534208"/>
            <a:ext cx="559854" cy="36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2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108B2F-DCFB-4512-89C7-644ABE9C3F91}"/>
              </a:ext>
            </a:extLst>
          </p:cNvPr>
          <p:cNvSpPr/>
          <p:nvPr userDrawn="1"/>
        </p:nvSpPr>
        <p:spPr>
          <a:xfrm>
            <a:off x="-1" y="0"/>
            <a:ext cx="9144001" cy="4486541"/>
          </a:xfrm>
          <a:prstGeom prst="rect">
            <a:avLst/>
          </a:prstGeom>
          <a:solidFill>
            <a:srgbClr val="FB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F3EE9AA-7B37-4F04-A65A-DCF0693D18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773136"/>
            <a:ext cx="9144001" cy="922698"/>
          </a:xfrm>
        </p:spPr>
        <p:txBody>
          <a:bodyPr/>
          <a:lstStyle>
            <a:lvl1pPr algn="ctr">
              <a:defRPr sz="5000" b="1">
                <a:solidFill>
                  <a:srgbClr val="DF4145"/>
                </a:solidFill>
              </a:defRPr>
            </a:lvl1pPr>
          </a:lstStyle>
          <a:p>
            <a:pPr lvl="0"/>
            <a:r>
              <a:rPr lang="en-US" noProof="0" dirty="0"/>
              <a:t>Section Title</a:t>
            </a:r>
          </a:p>
        </p:txBody>
      </p:sp>
      <p:sp>
        <p:nvSpPr>
          <p:cNvPr id="3" name="Prostokąt 1">
            <a:extLst>
              <a:ext uri="{FF2B5EF4-FFF2-40B4-BE49-F238E27FC236}">
                <a16:creationId xmlns:a16="http://schemas.microsoft.com/office/drawing/2014/main" id="{CB1C722D-DF6D-49CF-B4D9-662CADBC38C6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Grafika 11">
            <a:extLst>
              <a:ext uri="{FF2B5EF4-FFF2-40B4-BE49-F238E27FC236}">
                <a16:creationId xmlns:a16="http://schemas.microsoft.com/office/drawing/2014/main" id="{FF61B561-A1A4-4FAA-4B1B-2F67AA152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67EC2E3-4CCC-52E4-70B8-1270D0A4703D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319646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14D0A27-9A4E-4C22-BD87-3869D1C76E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92036"/>
            <a:ext cx="9143999" cy="763040"/>
          </a:xfrm>
        </p:spPr>
        <p:txBody>
          <a:bodyPr/>
          <a:lstStyle>
            <a:lvl1pPr algn="ctr">
              <a:defRPr sz="2500" b="1">
                <a:solidFill>
                  <a:srgbClr val="1F1939"/>
                </a:solidFill>
              </a:defRPr>
            </a:lvl1pPr>
            <a:lvl2pPr algn="ctr">
              <a:defRPr sz="3200">
                <a:solidFill>
                  <a:srgbClr val="1F1939"/>
                </a:solidFill>
              </a:defRPr>
            </a:lvl2pPr>
          </a:lstStyle>
          <a:p>
            <a:pPr lvl="0"/>
            <a:r>
              <a:rPr lang="en-US" noProof="0" dirty="0"/>
              <a:t>Subtitle</a:t>
            </a:r>
          </a:p>
          <a:p>
            <a:pPr lvl="1"/>
            <a:endParaRPr lang="en-US" noProof="0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7736B17-D182-4552-AF7A-EC0D01B871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385455"/>
            <a:ext cx="9144000" cy="706581"/>
          </a:xfrm>
        </p:spPr>
        <p:txBody>
          <a:bodyPr/>
          <a:lstStyle>
            <a:lvl1pPr algn="ctr">
              <a:defRPr sz="4000" b="1">
                <a:solidFill>
                  <a:srgbClr val="E04145"/>
                </a:solidFill>
              </a:defRPr>
            </a:lvl1pPr>
          </a:lstStyle>
          <a:p>
            <a:pPr lvl="0"/>
            <a:r>
              <a:rPr lang="en-US" noProof="0" dirty="0"/>
              <a:t>Section Title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E9FC711-4888-B91E-52D4-23A4B6EDEF07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Grafika 11">
            <a:extLst>
              <a:ext uri="{FF2B5EF4-FFF2-40B4-BE49-F238E27FC236}">
                <a16:creationId xmlns:a16="http://schemas.microsoft.com/office/drawing/2014/main" id="{2BB6AE8C-451F-C1AE-17FC-B7B95CB07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944A282-9D93-ECFA-645E-AFAA8D237F44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1508225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8EE9C0-1CA2-4E8F-8B05-2E5A74B09A7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-1" y="2522983"/>
            <a:ext cx="914399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sz="5000" b="1" kern="0" dirty="0">
                <a:solidFill>
                  <a:srgbClr val="E04145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DE09550-3E0E-9E47-9B8B-4FAFA965013E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a 11">
            <a:extLst>
              <a:ext uri="{FF2B5EF4-FFF2-40B4-BE49-F238E27FC236}">
                <a16:creationId xmlns:a16="http://schemas.microsoft.com/office/drawing/2014/main" id="{3E3E19D3-EF1D-C4FF-A3C1-421CE21994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FC4D3BD-D49B-C92D-2474-EBA78AF22F5B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8F6B4C5-1551-8A98-4AF0-B4AD30C510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2177" y="1116129"/>
            <a:ext cx="1179642" cy="117964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A8F3A4-9868-2126-B405-8FF62F486CA8}"/>
              </a:ext>
            </a:extLst>
          </p:cNvPr>
          <p:cNvSpPr/>
          <p:nvPr/>
        </p:nvSpPr>
        <p:spPr>
          <a:xfrm>
            <a:off x="4137235" y="1348610"/>
            <a:ext cx="644592" cy="560436"/>
          </a:xfrm>
          <a:custGeom>
            <a:avLst/>
            <a:gdLst>
              <a:gd name="connsiteX0" fmla="*/ 595565 w 644592"/>
              <a:gd name="connsiteY0" fmla="*/ 448413 h 560436"/>
              <a:gd name="connsiteX1" fmla="*/ 644592 w 644592"/>
              <a:gd name="connsiteY1" fmla="*/ 399362 h 560436"/>
              <a:gd name="connsiteX2" fmla="*/ 644592 w 644592"/>
              <a:gd name="connsiteY2" fmla="*/ 49170 h 560436"/>
              <a:gd name="connsiteX3" fmla="*/ 595613 w 644592"/>
              <a:gd name="connsiteY3" fmla="*/ 0 h 560436"/>
              <a:gd name="connsiteX4" fmla="*/ 595565 w 644592"/>
              <a:gd name="connsiteY4" fmla="*/ 0 h 560436"/>
              <a:gd name="connsiteX5" fmla="*/ 49051 w 644592"/>
              <a:gd name="connsiteY5" fmla="*/ 0 h 560436"/>
              <a:gd name="connsiteX6" fmla="*/ 0 w 644592"/>
              <a:gd name="connsiteY6" fmla="*/ 49051 h 560436"/>
              <a:gd name="connsiteX7" fmla="*/ 0 w 644592"/>
              <a:gd name="connsiteY7" fmla="*/ 399243 h 560436"/>
              <a:gd name="connsiteX8" fmla="*/ 49051 w 644592"/>
              <a:gd name="connsiteY8" fmla="*/ 448294 h 560436"/>
              <a:gd name="connsiteX9" fmla="*/ 84070 w 644592"/>
              <a:gd name="connsiteY9" fmla="*/ 448294 h 560436"/>
              <a:gd name="connsiteX10" fmla="*/ 84070 w 644592"/>
              <a:gd name="connsiteY10" fmla="*/ 546395 h 560436"/>
              <a:gd name="connsiteX11" fmla="*/ 98043 w 644592"/>
              <a:gd name="connsiteY11" fmla="*/ 560436 h 560436"/>
              <a:gd name="connsiteX12" fmla="*/ 108012 w 644592"/>
              <a:gd name="connsiteY12" fmla="*/ 556305 h 560436"/>
              <a:gd name="connsiteX13" fmla="*/ 216000 w 644592"/>
              <a:gd name="connsiteY13" fmla="*/ 448294 h 560436"/>
              <a:gd name="connsiteX14" fmla="*/ 595565 w 644592"/>
              <a:gd name="connsiteY14" fmla="*/ 448294 h 560436"/>
              <a:gd name="connsiteX15" fmla="*/ 210187 w 644592"/>
              <a:gd name="connsiteY15" fmla="*/ 420397 h 560436"/>
              <a:gd name="connsiteX16" fmla="*/ 200277 w 644592"/>
              <a:gd name="connsiteY16" fmla="*/ 424495 h 560436"/>
              <a:gd name="connsiteX17" fmla="*/ 112133 w 644592"/>
              <a:gd name="connsiteY17" fmla="*/ 512639 h 560436"/>
              <a:gd name="connsiteX18" fmla="*/ 112133 w 644592"/>
              <a:gd name="connsiteY18" fmla="*/ 434405 h 560436"/>
              <a:gd name="connsiteX19" fmla="*/ 98125 w 644592"/>
              <a:gd name="connsiteY19" fmla="*/ 420397 h 560436"/>
              <a:gd name="connsiteX20" fmla="*/ 49051 w 644592"/>
              <a:gd name="connsiteY20" fmla="*/ 420397 h 560436"/>
              <a:gd name="connsiteX21" fmla="*/ 28015 w 644592"/>
              <a:gd name="connsiteY21" fmla="*/ 399362 h 560436"/>
              <a:gd name="connsiteX22" fmla="*/ 28015 w 644592"/>
              <a:gd name="connsiteY22" fmla="*/ 49170 h 560436"/>
              <a:gd name="connsiteX23" fmla="*/ 49051 w 644592"/>
              <a:gd name="connsiteY23" fmla="*/ 28134 h 560436"/>
              <a:gd name="connsiteX24" fmla="*/ 595565 w 644592"/>
              <a:gd name="connsiteY24" fmla="*/ 28134 h 560436"/>
              <a:gd name="connsiteX25" fmla="*/ 616577 w 644592"/>
              <a:gd name="connsiteY25" fmla="*/ 49170 h 560436"/>
              <a:gd name="connsiteX26" fmla="*/ 616577 w 644592"/>
              <a:gd name="connsiteY26" fmla="*/ 399362 h 560436"/>
              <a:gd name="connsiteX27" fmla="*/ 595565 w 644592"/>
              <a:gd name="connsiteY27" fmla="*/ 420397 h 56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4592" h="560436">
                <a:moveTo>
                  <a:pt x="595565" y="448413"/>
                </a:moveTo>
                <a:cubicBezTo>
                  <a:pt x="622639" y="448387"/>
                  <a:pt x="644578" y="426436"/>
                  <a:pt x="644592" y="399362"/>
                </a:cubicBezTo>
                <a:lnTo>
                  <a:pt x="644592" y="49170"/>
                </a:lnTo>
                <a:cubicBezTo>
                  <a:pt x="644644" y="22067"/>
                  <a:pt x="622716" y="53"/>
                  <a:pt x="595613" y="0"/>
                </a:cubicBezTo>
                <a:cubicBezTo>
                  <a:pt x="595596" y="0"/>
                  <a:pt x="595582" y="0"/>
                  <a:pt x="595565" y="0"/>
                </a:cubicBezTo>
                <a:lnTo>
                  <a:pt x="49051" y="0"/>
                </a:lnTo>
                <a:cubicBezTo>
                  <a:pt x="21966" y="13"/>
                  <a:pt x="13" y="21966"/>
                  <a:pt x="0" y="49051"/>
                </a:cubicBezTo>
                <a:lnTo>
                  <a:pt x="0" y="399243"/>
                </a:lnTo>
                <a:cubicBezTo>
                  <a:pt x="13" y="426327"/>
                  <a:pt x="21966" y="448279"/>
                  <a:pt x="49051" y="448294"/>
                </a:cubicBezTo>
                <a:lnTo>
                  <a:pt x="84070" y="448294"/>
                </a:lnTo>
                <a:lnTo>
                  <a:pt x="84070" y="546395"/>
                </a:lnTo>
                <a:cubicBezTo>
                  <a:pt x="84051" y="554130"/>
                  <a:pt x="90307" y="560417"/>
                  <a:pt x="98043" y="560436"/>
                </a:cubicBezTo>
                <a:cubicBezTo>
                  <a:pt x="101784" y="560446"/>
                  <a:pt x="105374" y="558959"/>
                  <a:pt x="108012" y="556305"/>
                </a:cubicBezTo>
                <a:lnTo>
                  <a:pt x="216000" y="448294"/>
                </a:lnTo>
                <a:lnTo>
                  <a:pt x="595565" y="448294"/>
                </a:lnTo>
                <a:close/>
                <a:moveTo>
                  <a:pt x="210187" y="420397"/>
                </a:moveTo>
                <a:cubicBezTo>
                  <a:pt x="206472" y="420402"/>
                  <a:pt x="202910" y="421874"/>
                  <a:pt x="200277" y="424495"/>
                </a:cubicBezTo>
                <a:lnTo>
                  <a:pt x="112133" y="512639"/>
                </a:lnTo>
                <a:lnTo>
                  <a:pt x="112133" y="434405"/>
                </a:lnTo>
                <a:cubicBezTo>
                  <a:pt x="112133" y="426670"/>
                  <a:pt x="105861" y="420397"/>
                  <a:pt x="98125" y="420397"/>
                </a:cubicBezTo>
                <a:lnTo>
                  <a:pt x="49051" y="420397"/>
                </a:lnTo>
                <a:cubicBezTo>
                  <a:pt x="37444" y="420371"/>
                  <a:pt x="28042" y="410968"/>
                  <a:pt x="28015" y="399362"/>
                </a:cubicBezTo>
                <a:lnTo>
                  <a:pt x="28015" y="49170"/>
                </a:lnTo>
                <a:cubicBezTo>
                  <a:pt x="28042" y="37563"/>
                  <a:pt x="37444" y="28161"/>
                  <a:pt x="49051" y="28134"/>
                </a:cubicBezTo>
                <a:lnTo>
                  <a:pt x="595565" y="28134"/>
                </a:lnTo>
                <a:cubicBezTo>
                  <a:pt x="607167" y="28161"/>
                  <a:pt x="616565" y="37567"/>
                  <a:pt x="616577" y="49170"/>
                </a:cubicBezTo>
                <a:lnTo>
                  <a:pt x="616577" y="399362"/>
                </a:lnTo>
                <a:cubicBezTo>
                  <a:pt x="616565" y="410964"/>
                  <a:pt x="607167" y="420371"/>
                  <a:pt x="595565" y="420397"/>
                </a:cubicBezTo>
                <a:close/>
              </a:path>
            </a:pathLst>
          </a:custGeom>
          <a:solidFill>
            <a:schemeClr val="bg1"/>
          </a:solidFill>
          <a:ln w="237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629CB5-A12F-4978-A8ED-FD1110CBCF76}"/>
              </a:ext>
            </a:extLst>
          </p:cNvPr>
          <p:cNvSpPr/>
          <p:nvPr/>
        </p:nvSpPr>
        <p:spPr>
          <a:xfrm>
            <a:off x="4361453" y="1418679"/>
            <a:ext cx="196172" cy="308281"/>
          </a:xfrm>
          <a:custGeom>
            <a:avLst/>
            <a:gdLst>
              <a:gd name="connsiteX0" fmla="*/ 84070 w 196172"/>
              <a:gd name="connsiteY0" fmla="*/ 1018 h 308281"/>
              <a:gd name="connsiteX1" fmla="*/ 0 w 196172"/>
              <a:gd name="connsiteY1" fmla="*/ 98095 h 308281"/>
              <a:gd name="connsiteX2" fmla="*/ 14008 w 196172"/>
              <a:gd name="connsiteY2" fmla="*/ 112103 h 308281"/>
              <a:gd name="connsiteX3" fmla="*/ 28015 w 196172"/>
              <a:gd name="connsiteY3" fmla="*/ 98095 h 308281"/>
              <a:gd name="connsiteX4" fmla="*/ 98078 w 196172"/>
              <a:gd name="connsiteY4" fmla="*/ 28033 h 308281"/>
              <a:gd name="connsiteX5" fmla="*/ 168140 w 196172"/>
              <a:gd name="connsiteY5" fmla="*/ 98095 h 308281"/>
              <a:gd name="connsiteX6" fmla="*/ 98078 w 196172"/>
              <a:gd name="connsiteY6" fmla="*/ 168157 h 308281"/>
              <a:gd name="connsiteX7" fmla="*/ 98078 w 196172"/>
              <a:gd name="connsiteY7" fmla="*/ 168157 h 308281"/>
              <a:gd name="connsiteX8" fmla="*/ 84070 w 196172"/>
              <a:gd name="connsiteY8" fmla="*/ 182165 h 308281"/>
              <a:gd name="connsiteX9" fmla="*/ 84070 w 196172"/>
              <a:gd name="connsiteY9" fmla="*/ 182165 h 308281"/>
              <a:gd name="connsiteX10" fmla="*/ 84070 w 196172"/>
              <a:gd name="connsiteY10" fmla="*/ 238220 h 308281"/>
              <a:gd name="connsiteX11" fmla="*/ 98078 w 196172"/>
              <a:gd name="connsiteY11" fmla="*/ 252227 h 308281"/>
              <a:gd name="connsiteX12" fmla="*/ 112085 w 196172"/>
              <a:gd name="connsiteY12" fmla="*/ 238220 h 308281"/>
              <a:gd name="connsiteX13" fmla="*/ 112085 w 196172"/>
              <a:gd name="connsiteY13" fmla="*/ 195172 h 308281"/>
              <a:gd name="connsiteX14" fmla="*/ 195155 w 196172"/>
              <a:gd name="connsiteY14" fmla="*/ 84087 h 308281"/>
              <a:gd name="connsiteX15" fmla="*/ 84070 w 196172"/>
              <a:gd name="connsiteY15" fmla="*/ 1018 h 308281"/>
              <a:gd name="connsiteX16" fmla="*/ 98078 w 196172"/>
              <a:gd name="connsiteY16" fmla="*/ 266235 h 308281"/>
              <a:gd name="connsiteX17" fmla="*/ 84070 w 196172"/>
              <a:gd name="connsiteY17" fmla="*/ 280267 h 308281"/>
              <a:gd name="connsiteX18" fmla="*/ 84070 w 196172"/>
              <a:gd name="connsiteY18" fmla="*/ 294274 h 308281"/>
              <a:gd name="connsiteX19" fmla="*/ 98078 w 196172"/>
              <a:gd name="connsiteY19" fmla="*/ 308282 h 308281"/>
              <a:gd name="connsiteX20" fmla="*/ 112085 w 196172"/>
              <a:gd name="connsiteY20" fmla="*/ 294274 h 308281"/>
              <a:gd name="connsiteX21" fmla="*/ 112085 w 196172"/>
              <a:gd name="connsiteY21" fmla="*/ 280267 h 308281"/>
              <a:gd name="connsiteX22" fmla="*/ 98078 w 196172"/>
              <a:gd name="connsiteY22" fmla="*/ 266235 h 30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6172" h="308281">
                <a:moveTo>
                  <a:pt x="84070" y="1018"/>
                </a:moveTo>
                <a:cubicBezTo>
                  <a:pt x="35801" y="7963"/>
                  <a:pt x="-23" y="49330"/>
                  <a:pt x="0" y="98095"/>
                </a:cubicBezTo>
                <a:cubicBezTo>
                  <a:pt x="0" y="105831"/>
                  <a:pt x="6272" y="112103"/>
                  <a:pt x="14008" y="112103"/>
                </a:cubicBezTo>
                <a:cubicBezTo>
                  <a:pt x="21743" y="112103"/>
                  <a:pt x="28015" y="105831"/>
                  <a:pt x="28015" y="98095"/>
                </a:cubicBezTo>
                <a:cubicBezTo>
                  <a:pt x="28015" y="59401"/>
                  <a:pt x="59383" y="28033"/>
                  <a:pt x="98078" y="28033"/>
                </a:cubicBezTo>
                <a:cubicBezTo>
                  <a:pt x="136773" y="28033"/>
                  <a:pt x="168140" y="59401"/>
                  <a:pt x="168140" y="98095"/>
                </a:cubicBezTo>
                <a:cubicBezTo>
                  <a:pt x="168140" y="136789"/>
                  <a:pt x="136773" y="168157"/>
                  <a:pt x="98078" y="168157"/>
                </a:cubicBezTo>
                <a:lnTo>
                  <a:pt x="98078" y="168157"/>
                </a:lnTo>
                <a:cubicBezTo>
                  <a:pt x="90342" y="168157"/>
                  <a:pt x="84070" y="174430"/>
                  <a:pt x="84070" y="182165"/>
                </a:cubicBezTo>
                <a:lnTo>
                  <a:pt x="84070" y="182165"/>
                </a:lnTo>
                <a:lnTo>
                  <a:pt x="84070" y="238220"/>
                </a:lnTo>
                <a:cubicBezTo>
                  <a:pt x="84070" y="245955"/>
                  <a:pt x="90342" y="252227"/>
                  <a:pt x="98078" y="252227"/>
                </a:cubicBezTo>
                <a:cubicBezTo>
                  <a:pt x="105813" y="252227"/>
                  <a:pt x="112085" y="245955"/>
                  <a:pt x="112085" y="238220"/>
                </a:cubicBezTo>
                <a:lnTo>
                  <a:pt x="112085" y="195172"/>
                </a:lnTo>
                <a:cubicBezTo>
                  <a:pt x="165700" y="187437"/>
                  <a:pt x="202890" y="137702"/>
                  <a:pt x="195155" y="84087"/>
                </a:cubicBezTo>
                <a:cubicBezTo>
                  <a:pt x="187420" y="30473"/>
                  <a:pt x="137685" y="-6718"/>
                  <a:pt x="84070" y="1018"/>
                </a:cubicBezTo>
                <a:close/>
                <a:moveTo>
                  <a:pt x="98078" y="266235"/>
                </a:moveTo>
                <a:cubicBezTo>
                  <a:pt x="90338" y="266249"/>
                  <a:pt x="84070" y="272527"/>
                  <a:pt x="84070" y="280267"/>
                </a:cubicBezTo>
                <a:lnTo>
                  <a:pt x="84070" y="294274"/>
                </a:lnTo>
                <a:cubicBezTo>
                  <a:pt x="84070" y="302009"/>
                  <a:pt x="90342" y="308282"/>
                  <a:pt x="98078" y="308282"/>
                </a:cubicBezTo>
                <a:cubicBezTo>
                  <a:pt x="105813" y="308282"/>
                  <a:pt x="112085" y="302009"/>
                  <a:pt x="112085" y="294274"/>
                </a:cubicBezTo>
                <a:lnTo>
                  <a:pt x="112085" y="280267"/>
                </a:lnTo>
                <a:cubicBezTo>
                  <a:pt x="112085" y="272527"/>
                  <a:pt x="105818" y="266249"/>
                  <a:pt x="98078" y="266235"/>
                </a:cubicBezTo>
                <a:close/>
              </a:path>
            </a:pathLst>
          </a:custGeom>
          <a:solidFill>
            <a:schemeClr val="bg1"/>
          </a:solidFill>
          <a:ln w="237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A6A0FA6-A118-2858-B3D5-115B1A59872D}"/>
              </a:ext>
            </a:extLst>
          </p:cNvPr>
          <p:cNvSpPr/>
          <p:nvPr/>
        </p:nvSpPr>
        <p:spPr>
          <a:xfrm>
            <a:off x="4361453" y="1502743"/>
            <a:ext cx="644520" cy="560556"/>
          </a:xfrm>
          <a:custGeom>
            <a:avLst/>
            <a:gdLst>
              <a:gd name="connsiteX0" fmla="*/ 49027 w 644520"/>
              <a:gd name="connsiteY0" fmla="*/ 448437 h 560556"/>
              <a:gd name="connsiteX1" fmla="*/ 428521 w 644520"/>
              <a:gd name="connsiteY1" fmla="*/ 448437 h 560556"/>
              <a:gd name="connsiteX2" fmla="*/ 536509 w 644520"/>
              <a:gd name="connsiteY2" fmla="*/ 556424 h 560556"/>
              <a:gd name="connsiteX3" fmla="*/ 556320 w 644520"/>
              <a:gd name="connsiteY3" fmla="*/ 556482 h 560556"/>
              <a:gd name="connsiteX4" fmla="*/ 560451 w 644520"/>
              <a:gd name="connsiteY4" fmla="*/ 546514 h 560556"/>
              <a:gd name="connsiteX5" fmla="*/ 560451 w 644520"/>
              <a:gd name="connsiteY5" fmla="*/ 448437 h 560556"/>
              <a:gd name="connsiteX6" fmla="*/ 595470 w 644520"/>
              <a:gd name="connsiteY6" fmla="*/ 448437 h 560556"/>
              <a:gd name="connsiteX7" fmla="*/ 644521 w 644520"/>
              <a:gd name="connsiteY7" fmla="*/ 399386 h 560556"/>
              <a:gd name="connsiteX8" fmla="*/ 644521 w 644520"/>
              <a:gd name="connsiteY8" fmla="*/ 49051 h 560556"/>
              <a:gd name="connsiteX9" fmla="*/ 595541 w 644520"/>
              <a:gd name="connsiteY9" fmla="*/ 0 h 560556"/>
              <a:gd name="connsiteX10" fmla="*/ 420374 w 644520"/>
              <a:gd name="connsiteY10" fmla="*/ 0 h 560556"/>
              <a:gd name="connsiteX11" fmla="*/ 420374 w 644520"/>
              <a:gd name="connsiteY11" fmla="*/ 28039 h 560556"/>
              <a:gd name="connsiteX12" fmla="*/ 595541 w 644520"/>
              <a:gd name="connsiteY12" fmla="*/ 28039 h 560556"/>
              <a:gd name="connsiteX13" fmla="*/ 616577 w 644520"/>
              <a:gd name="connsiteY13" fmla="*/ 49051 h 560556"/>
              <a:gd name="connsiteX14" fmla="*/ 616577 w 644520"/>
              <a:gd name="connsiteY14" fmla="*/ 399386 h 560556"/>
              <a:gd name="connsiteX15" fmla="*/ 595541 w 644520"/>
              <a:gd name="connsiteY15" fmla="*/ 420397 h 560556"/>
              <a:gd name="connsiteX16" fmla="*/ 546491 w 644520"/>
              <a:gd name="connsiteY16" fmla="*/ 420397 h 560556"/>
              <a:gd name="connsiteX17" fmla="*/ 532483 w 644520"/>
              <a:gd name="connsiteY17" fmla="*/ 434405 h 560556"/>
              <a:gd name="connsiteX18" fmla="*/ 532483 w 644520"/>
              <a:gd name="connsiteY18" fmla="*/ 512686 h 560556"/>
              <a:gd name="connsiteX19" fmla="*/ 444339 w 644520"/>
              <a:gd name="connsiteY19" fmla="*/ 424543 h 560556"/>
              <a:gd name="connsiteX20" fmla="*/ 434429 w 644520"/>
              <a:gd name="connsiteY20" fmla="*/ 420445 h 560556"/>
              <a:gd name="connsiteX21" fmla="*/ 49027 w 644520"/>
              <a:gd name="connsiteY21" fmla="*/ 420445 h 560556"/>
              <a:gd name="connsiteX22" fmla="*/ 28015 w 644520"/>
              <a:gd name="connsiteY22" fmla="*/ 399434 h 560556"/>
              <a:gd name="connsiteX23" fmla="*/ 28015 w 644520"/>
              <a:gd name="connsiteY23" fmla="*/ 399434 h 560556"/>
              <a:gd name="connsiteX24" fmla="*/ 28015 w 644520"/>
              <a:gd name="connsiteY24" fmla="*/ 294281 h 560556"/>
              <a:gd name="connsiteX25" fmla="*/ 0 w 644520"/>
              <a:gd name="connsiteY25" fmla="*/ 294281 h 560556"/>
              <a:gd name="connsiteX26" fmla="*/ 0 w 644520"/>
              <a:gd name="connsiteY26" fmla="*/ 399386 h 560556"/>
              <a:gd name="connsiteX27" fmla="*/ 49027 w 644520"/>
              <a:gd name="connsiteY27" fmla="*/ 448437 h 56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44520" h="560556">
                <a:moveTo>
                  <a:pt x="49027" y="448437"/>
                </a:moveTo>
                <a:lnTo>
                  <a:pt x="428521" y="448437"/>
                </a:lnTo>
                <a:lnTo>
                  <a:pt x="536509" y="556424"/>
                </a:lnTo>
                <a:cubicBezTo>
                  <a:pt x="541964" y="561911"/>
                  <a:pt x="550831" y="561937"/>
                  <a:pt x="556320" y="556482"/>
                </a:cubicBezTo>
                <a:cubicBezTo>
                  <a:pt x="558971" y="553845"/>
                  <a:pt x="560460" y="550254"/>
                  <a:pt x="560451" y="546514"/>
                </a:cubicBezTo>
                <a:lnTo>
                  <a:pt x="560451" y="448437"/>
                </a:lnTo>
                <a:lnTo>
                  <a:pt x="595470" y="448437"/>
                </a:lnTo>
                <a:cubicBezTo>
                  <a:pt x="622537" y="448384"/>
                  <a:pt x="644468" y="426453"/>
                  <a:pt x="644521" y="399386"/>
                </a:cubicBezTo>
                <a:lnTo>
                  <a:pt x="644521" y="49051"/>
                </a:lnTo>
                <a:cubicBezTo>
                  <a:pt x="644482" y="22005"/>
                  <a:pt x="622587" y="79"/>
                  <a:pt x="595541" y="0"/>
                </a:cubicBezTo>
                <a:lnTo>
                  <a:pt x="420374" y="0"/>
                </a:lnTo>
                <a:lnTo>
                  <a:pt x="420374" y="28039"/>
                </a:lnTo>
                <a:lnTo>
                  <a:pt x="595541" y="28039"/>
                </a:lnTo>
                <a:cubicBezTo>
                  <a:pt x="607143" y="28052"/>
                  <a:pt x="616550" y="37448"/>
                  <a:pt x="616577" y="49051"/>
                </a:cubicBezTo>
                <a:lnTo>
                  <a:pt x="616577" y="399386"/>
                </a:lnTo>
                <a:cubicBezTo>
                  <a:pt x="616550" y="410988"/>
                  <a:pt x="607143" y="420386"/>
                  <a:pt x="595541" y="420397"/>
                </a:cubicBezTo>
                <a:lnTo>
                  <a:pt x="546491" y="420397"/>
                </a:lnTo>
                <a:cubicBezTo>
                  <a:pt x="538760" y="420412"/>
                  <a:pt x="532497" y="426675"/>
                  <a:pt x="532483" y="434405"/>
                </a:cubicBezTo>
                <a:lnTo>
                  <a:pt x="532483" y="512686"/>
                </a:lnTo>
                <a:lnTo>
                  <a:pt x="444339" y="424543"/>
                </a:lnTo>
                <a:cubicBezTo>
                  <a:pt x="441707" y="421922"/>
                  <a:pt x="438143" y="420450"/>
                  <a:pt x="434429" y="420445"/>
                </a:cubicBezTo>
                <a:lnTo>
                  <a:pt x="49027" y="420445"/>
                </a:lnTo>
                <a:cubicBezTo>
                  <a:pt x="37423" y="420445"/>
                  <a:pt x="28015" y="411038"/>
                  <a:pt x="28015" y="399434"/>
                </a:cubicBezTo>
                <a:lnTo>
                  <a:pt x="28015" y="399434"/>
                </a:lnTo>
                <a:lnTo>
                  <a:pt x="28015" y="294281"/>
                </a:lnTo>
                <a:lnTo>
                  <a:pt x="0" y="294281"/>
                </a:lnTo>
                <a:lnTo>
                  <a:pt x="0" y="399386"/>
                </a:lnTo>
                <a:cubicBezTo>
                  <a:pt x="39" y="426451"/>
                  <a:pt x="21962" y="448384"/>
                  <a:pt x="49027" y="448437"/>
                </a:cubicBezTo>
                <a:close/>
              </a:path>
            </a:pathLst>
          </a:custGeom>
          <a:solidFill>
            <a:schemeClr val="bg1"/>
          </a:solidFill>
          <a:ln w="237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35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3E04EF-3E9F-478E-9887-6A4BD41701B5}"/>
              </a:ext>
            </a:extLst>
          </p:cNvPr>
          <p:cNvSpPr/>
          <p:nvPr userDrawn="1"/>
        </p:nvSpPr>
        <p:spPr>
          <a:xfrm>
            <a:off x="0" y="3781312"/>
            <a:ext cx="9144000" cy="1362187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E28E81B4-9A4B-4038-8F30-881B3F4519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3999" cy="3781312"/>
          </a:xfrm>
          <a:prstGeom prst="rect">
            <a:avLst/>
          </a:prstGeom>
          <a:solidFill>
            <a:srgbClr val="DF4145"/>
          </a:solidFill>
          <a:ln>
            <a:noFill/>
          </a:ln>
        </p:spPr>
        <p:txBody>
          <a:bodyPr wrap="square" lIns="137160" rIns="137160" anchor="ctr" anchorCtr="0">
            <a:no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pl-PL" sz="4400">
                <a:solidFill>
                  <a:schemeClr val="bg1"/>
                </a:solidFill>
                <a:latin typeface="Trebuchet MS" panose="020B0603020202020204" pitchFamily="34" charset="0"/>
                <a:cs typeface="Microsoft New Tai Lue" panose="020B0502040204020203" pitchFamily="34" charset="0"/>
              </a:rPr>
              <a:t>  </a:t>
            </a:r>
            <a:endParaRPr lang="en-US" altLang="en-US" sz="4000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75243D-61C1-4375-A211-B8A233C7BAD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71450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en-US" sz="5000" b="1" kern="0" dirty="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C9862760-3515-44A8-B32D-C55D98E21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2245" y="4249723"/>
            <a:ext cx="3009455" cy="4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4">
            <a:extLst>
              <a:ext uri="{FF2B5EF4-FFF2-40B4-BE49-F238E27FC236}">
                <a16:creationId xmlns:a16="http://schemas.microsoft.com/office/drawing/2014/main" id="{7942AD66-ACD8-4DE4-999C-46D8DDF27E56}"/>
              </a:ext>
            </a:extLst>
          </p:cNvPr>
          <p:cNvSpPr/>
          <p:nvPr userDrawn="1"/>
        </p:nvSpPr>
        <p:spPr>
          <a:xfrm>
            <a:off x="0" y="1191537"/>
            <a:ext cx="9144000" cy="3951963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F9704ACB-594A-475C-8DCA-0EB931B4E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95" y="404975"/>
            <a:ext cx="3450173" cy="487657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87CF316-64B0-EF80-562A-402838CE17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696" y="2523147"/>
            <a:ext cx="4554821" cy="744488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DE51915B-5FD1-8C34-C82A-D9C79A1CA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95" y="3279865"/>
            <a:ext cx="4554821" cy="744488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0D4FF3F-77E3-6AE5-AB03-0D29B8810614}"/>
              </a:ext>
            </a:extLst>
          </p:cNvPr>
          <p:cNvSpPr txBox="1">
            <a:spLocks/>
          </p:cNvSpPr>
          <p:nvPr userDrawn="1"/>
        </p:nvSpPr>
        <p:spPr>
          <a:xfrm>
            <a:off x="4170366" y="477800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600" dirty="0">
                <a:solidFill>
                  <a:srgbClr val="1F1939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14389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F9704ACB-594A-475C-8DCA-0EB931B4E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95" y="404975"/>
            <a:ext cx="3450173" cy="487657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7624A74C-8EB7-3E61-69E2-C6EFA2F2D4F0}"/>
              </a:ext>
            </a:extLst>
          </p:cNvPr>
          <p:cNvSpPr/>
          <p:nvPr userDrawn="1"/>
        </p:nvSpPr>
        <p:spPr>
          <a:xfrm>
            <a:off x="0" y="1191537"/>
            <a:ext cx="9144000" cy="3951963"/>
          </a:xfrm>
          <a:prstGeom prst="rect">
            <a:avLst/>
          </a:prstGeom>
          <a:solidFill>
            <a:srgbClr val="FB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7432E-958E-BFD1-A852-3A59BB82EC0F}"/>
              </a:ext>
            </a:extLst>
          </p:cNvPr>
          <p:cNvSpPr/>
          <p:nvPr userDrawn="1"/>
        </p:nvSpPr>
        <p:spPr>
          <a:xfrm>
            <a:off x="5774925" y="1191537"/>
            <a:ext cx="3369076" cy="3951963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1A1EB74-93C4-8B22-52D8-77B15C329521}"/>
              </a:ext>
            </a:extLst>
          </p:cNvPr>
          <p:cNvSpPr txBox="1">
            <a:spLocks/>
          </p:cNvSpPr>
          <p:nvPr userDrawn="1"/>
        </p:nvSpPr>
        <p:spPr>
          <a:xfrm>
            <a:off x="4170366" y="477800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600" dirty="0">
                <a:solidFill>
                  <a:srgbClr val="1F1939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16C8DA70-2877-30A8-8E78-19C50A83BC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696" y="2523147"/>
            <a:ext cx="4554821" cy="744488"/>
          </a:xfrm>
        </p:spPr>
        <p:txBody>
          <a:bodyPr/>
          <a:lstStyle>
            <a:lvl1pPr algn="l">
              <a:defRPr sz="4000" b="1">
                <a:solidFill>
                  <a:srgbClr val="1F1939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7CD13FCD-83B4-4161-3576-5D2BA5B1EB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95" y="3279865"/>
            <a:ext cx="4554821" cy="744488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</a:p>
        </p:txBody>
      </p:sp>
      <p:pic>
        <p:nvPicPr>
          <p:cNvPr id="14" name="Picture 13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C0D664DF-6D6A-11D6-0FE1-F9E3888753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516" t="894" r="17105" b="1623"/>
          <a:stretch/>
        </p:blipFill>
        <p:spPr>
          <a:xfrm>
            <a:off x="5774924" y="1191536"/>
            <a:ext cx="3369076" cy="395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2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4">
            <a:extLst>
              <a:ext uri="{FF2B5EF4-FFF2-40B4-BE49-F238E27FC236}">
                <a16:creationId xmlns:a16="http://schemas.microsoft.com/office/drawing/2014/main" id="{7942AD66-ACD8-4DE4-999C-46D8DDF27E56}"/>
              </a:ext>
            </a:extLst>
          </p:cNvPr>
          <p:cNvSpPr/>
          <p:nvPr userDrawn="1"/>
        </p:nvSpPr>
        <p:spPr>
          <a:xfrm>
            <a:off x="0" y="1191537"/>
            <a:ext cx="9144000" cy="3951963"/>
          </a:xfrm>
          <a:prstGeom prst="rect">
            <a:avLst/>
          </a:prstGeom>
          <a:solidFill>
            <a:srgbClr val="FB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2946B49-23E3-42A6-9FD9-BF862CFA52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696" y="2523147"/>
            <a:ext cx="4554821" cy="744488"/>
          </a:xfrm>
        </p:spPr>
        <p:txBody>
          <a:bodyPr/>
          <a:lstStyle>
            <a:lvl1pPr algn="l">
              <a:defRPr sz="4000" b="1">
                <a:solidFill>
                  <a:srgbClr val="1F1939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F9704ACB-594A-475C-8DCA-0EB931B4E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95" y="404975"/>
            <a:ext cx="3450173" cy="4876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70A813-EFD5-487F-8C17-7FE0AD19EFF1}"/>
              </a:ext>
            </a:extLst>
          </p:cNvPr>
          <p:cNvSpPr/>
          <p:nvPr userDrawn="1"/>
        </p:nvSpPr>
        <p:spPr>
          <a:xfrm>
            <a:off x="5774925" y="1191537"/>
            <a:ext cx="3369076" cy="3951963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39D7072-0A67-D2A1-D9A0-44642DED8E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695" y="3279865"/>
            <a:ext cx="4554821" cy="744488"/>
          </a:xfrm>
        </p:spPr>
        <p:txBody>
          <a:bodyPr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Month, Year</a:t>
            </a:r>
          </a:p>
        </p:txBody>
      </p:sp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F1A6A4C-6E45-6E9A-3A94-43FF9FF91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49" y="1973033"/>
            <a:ext cx="2880061" cy="2589204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762E4E0-C146-0FFE-7611-A8C94D896019}"/>
              </a:ext>
            </a:extLst>
          </p:cNvPr>
          <p:cNvSpPr txBox="1">
            <a:spLocks/>
          </p:cNvSpPr>
          <p:nvPr userDrawn="1"/>
        </p:nvSpPr>
        <p:spPr>
          <a:xfrm>
            <a:off x="4170366" y="477800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600" noProof="0" dirty="0">
                <a:solidFill>
                  <a:srgbClr val="1F1939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395164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CD5B44C5-D60F-461B-B762-D4E2C13F1ECA}"/>
              </a:ext>
            </a:extLst>
          </p:cNvPr>
          <p:cNvSpPr txBox="1">
            <a:spLocks/>
          </p:cNvSpPr>
          <p:nvPr userDrawn="1"/>
        </p:nvSpPr>
        <p:spPr>
          <a:xfrm>
            <a:off x="3155828" y="968004"/>
            <a:ext cx="5584393" cy="1208953"/>
          </a:xfrm>
          <a:prstGeom prst="rect">
            <a:avLst/>
          </a:prstGeom>
        </p:spPr>
        <p:txBody>
          <a:bodyPr rtlCol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000" kern="0" noProof="0" dirty="0">
                <a:solidFill>
                  <a:srgbClr val="1F1939"/>
                </a:solidFill>
                <a:latin typeface="Trebuchet MS" panose="020B0603020202020204" pitchFamily="34" charset="0"/>
              </a:rPr>
              <a:t>Hi, I am</a:t>
            </a:r>
            <a:br>
              <a:rPr lang="en-US" sz="5000" b="1" kern="0" noProof="0" dirty="0">
                <a:solidFill>
                  <a:srgbClr val="1F1939"/>
                </a:solidFill>
                <a:latin typeface="Trebuchet MS" panose="020B0603020202020204" pitchFamily="34" charset="0"/>
              </a:rPr>
            </a:br>
            <a:br>
              <a:rPr lang="en-US" sz="5000" b="1" kern="0" noProof="0" dirty="0">
                <a:solidFill>
                  <a:srgbClr val="1F1939"/>
                </a:solidFill>
                <a:latin typeface="Trebuchet MS" panose="020B0603020202020204" pitchFamily="34" charset="0"/>
              </a:rPr>
            </a:br>
            <a:br>
              <a:rPr lang="en-US" sz="5000" kern="0" noProof="0" dirty="0">
                <a:solidFill>
                  <a:srgbClr val="1F1939"/>
                </a:solidFill>
                <a:latin typeface="Trebuchet MS" panose="020B0603020202020204" pitchFamily="34" charset="0"/>
              </a:rPr>
            </a:br>
            <a:br>
              <a:rPr lang="en-US" sz="5000" kern="0" noProof="0" dirty="0">
                <a:solidFill>
                  <a:srgbClr val="1F1939"/>
                </a:solidFill>
                <a:latin typeface="Trebuchet MS" panose="020B0603020202020204" pitchFamily="34" charset="0"/>
              </a:rPr>
            </a:br>
            <a:endParaRPr lang="en-US" sz="5000" kern="0" noProof="0" dirty="0">
              <a:solidFill>
                <a:srgbClr val="1F1939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B5B6FDDD-C252-4125-9032-792B7D214A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12" y="1231001"/>
            <a:ext cx="1524921" cy="1845517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22CABF3-FECD-4EAC-9A17-BAEEE1D3890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303628" y="1382520"/>
            <a:ext cx="1269841" cy="123350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85DB895-42D2-4AE9-98FF-A4E27D7D7C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3315" y="1933087"/>
            <a:ext cx="5064124" cy="568180"/>
          </a:xfrm>
        </p:spPr>
        <p:txBody>
          <a:bodyPr anchor="ctr"/>
          <a:lstStyle>
            <a:lvl1pPr>
              <a:defRPr sz="3600" b="1">
                <a:solidFill>
                  <a:srgbClr val="E04145"/>
                </a:solidFill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4C1B0B3-5CB8-43C0-9C1D-9D21EDFA1E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3314" y="2514281"/>
            <a:ext cx="5064124" cy="562237"/>
          </a:xfrm>
        </p:spPr>
        <p:txBody>
          <a:bodyPr anchor="ctr"/>
          <a:lstStyle>
            <a:lvl1pPr>
              <a:defRPr sz="3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Job Title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785CDD-A94E-481B-9B37-FB4E1F7B8C84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2D55DACF-3148-4B35-A765-B4803634D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E237839-696C-936B-87CA-ABD40E232364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88450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56BC2F7-27D8-4D87-9000-7B3D316143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683" y="344148"/>
            <a:ext cx="7787317" cy="568180"/>
          </a:xfrm>
        </p:spPr>
        <p:txBody>
          <a:bodyPr/>
          <a:lstStyle>
            <a:lvl1pPr>
              <a:defRPr sz="3000" b="1">
                <a:solidFill>
                  <a:srgbClr val="E04145"/>
                </a:solidFill>
              </a:defRPr>
            </a:lvl1pPr>
          </a:lstStyle>
          <a:p>
            <a:pPr lvl="0"/>
            <a:r>
              <a:rPr lang="en-US" noProof="0" dirty="0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F7F7FA-2CD0-4FA4-8214-DD805E499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55" y="954087"/>
            <a:ext cx="7377545" cy="1643063"/>
          </a:xfrm>
        </p:spPr>
        <p:txBody>
          <a:bodyPr/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F1939"/>
                </a:solidFill>
              </a:defRPr>
            </a:lvl1pPr>
            <a:lvl2pPr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latin typeface="Trebuchet MS" panose="020B06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/>
              <a:t>Item 1</a:t>
            </a:r>
          </a:p>
          <a:p>
            <a:pPr lvl="0"/>
            <a:r>
              <a:rPr lang="en-US" noProof="0" dirty="0"/>
              <a:t>Item 2</a:t>
            </a:r>
          </a:p>
          <a:p>
            <a:pPr lvl="0"/>
            <a:endParaRPr lang="en-US" noProof="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FEACAD0-3E9D-CACA-7551-803D5539DC93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Grafika 11">
            <a:extLst>
              <a:ext uri="{FF2B5EF4-FFF2-40B4-BE49-F238E27FC236}">
                <a16:creationId xmlns:a16="http://schemas.microsoft.com/office/drawing/2014/main" id="{89C6A5EA-686E-BEA2-5F9B-E36F7D875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1DECDC7-7D71-04BA-003B-B989E5082FC0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87329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56BC2F7-27D8-4D87-9000-7B3D316143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683" y="344148"/>
            <a:ext cx="7787317" cy="568180"/>
          </a:xfrm>
        </p:spPr>
        <p:txBody>
          <a:bodyPr/>
          <a:lstStyle>
            <a:lvl1pPr>
              <a:defRPr sz="3000" b="1">
                <a:solidFill>
                  <a:srgbClr val="E04145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F7F7FA-2CD0-4FA4-8214-DD805E499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683" y="1081907"/>
            <a:ext cx="7377545" cy="1643063"/>
          </a:xfrm>
        </p:spPr>
        <p:txBody>
          <a:bodyPr/>
          <a:lstStyle>
            <a:lvl1pPr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solidFill>
                  <a:srgbClr val="1F1939"/>
                </a:solidFill>
              </a:defRPr>
            </a:lvl1pPr>
            <a:lvl2pPr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latin typeface="Trebuchet MS" panose="020B06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/>
              <a:t>Item 1</a:t>
            </a:r>
          </a:p>
          <a:p>
            <a:pPr lvl="0"/>
            <a:r>
              <a:rPr lang="en-US" noProof="0" dirty="0"/>
              <a:t>Item 2</a:t>
            </a:r>
          </a:p>
          <a:p>
            <a:pPr lvl="0"/>
            <a:endParaRPr lang="en-US" noProof="0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5B96827-D244-7002-F0F3-FBC519398917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Grafika 11">
            <a:extLst>
              <a:ext uri="{FF2B5EF4-FFF2-40B4-BE49-F238E27FC236}">
                <a16:creationId xmlns:a16="http://schemas.microsoft.com/office/drawing/2014/main" id="{2BEB106F-F5BD-9DA8-76B5-6DF702440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6EFFC7C-5412-7BAF-21D1-299113601F6C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11800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56BC2F7-27D8-4D87-9000-7B3D316143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4683" y="344148"/>
            <a:ext cx="7787317" cy="568180"/>
          </a:xfrm>
        </p:spPr>
        <p:txBody>
          <a:bodyPr/>
          <a:lstStyle>
            <a:lvl1pPr>
              <a:defRPr sz="3000" b="1">
                <a:solidFill>
                  <a:srgbClr val="E04145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F7F7FA-2CD0-4FA4-8214-DD805E499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683" y="1081907"/>
            <a:ext cx="7377545" cy="973035"/>
          </a:xfr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500">
                <a:solidFill>
                  <a:srgbClr val="1F1939"/>
                </a:solidFill>
              </a:defRPr>
            </a:lvl1pPr>
            <a:lvl2pPr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latin typeface="Trebuchet MS" panose="020B0603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noProof="0" dirty="0"/>
              <a:t>Text or screenshot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8B67B2E-FDD1-0B1F-12BC-926B89646E00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Grafika 11">
            <a:extLst>
              <a:ext uri="{FF2B5EF4-FFF2-40B4-BE49-F238E27FC236}">
                <a16:creationId xmlns:a16="http://schemas.microsoft.com/office/drawing/2014/main" id="{EE628213-A5E4-DC54-6166-B44912B927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D822132-644A-8834-01D5-9F28822046C5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238643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CFDD5C3-1978-11F4-7230-DBBD653B3ACE}"/>
              </a:ext>
            </a:extLst>
          </p:cNvPr>
          <p:cNvSpPr/>
          <p:nvPr userDrawn="1"/>
        </p:nvSpPr>
        <p:spPr>
          <a:xfrm>
            <a:off x="0" y="4486542"/>
            <a:ext cx="9144000" cy="656958"/>
          </a:xfrm>
          <a:prstGeom prst="rect">
            <a:avLst/>
          </a:prstGeom>
          <a:solidFill>
            <a:srgbClr val="1F1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Grafika 11">
            <a:extLst>
              <a:ext uri="{FF2B5EF4-FFF2-40B4-BE49-F238E27FC236}">
                <a16:creationId xmlns:a16="http://schemas.microsoft.com/office/drawing/2014/main" id="{CCC1E885-75EA-FFF6-AF75-B40215C86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197" y="4669529"/>
            <a:ext cx="1999716" cy="28264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E4081C9-302F-AAB8-01F0-F52D11CE2BAF}"/>
              </a:ext>
            </a:extLst>
          </p:cNvPr>
          <p:cNvSpPr txBox="1">
            <a:spLocks/>
          </p:cNvSpPr>
          <p:nvPr userDrawn="1"/>
        </p:nvSpPr>
        <p:spPr>
          <a:xfrm>
            <a:off x="4415864" y="4637938"/>
            <a:ext cx="4485939" cy="45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b="1" kern="1200">
                <a:solidFill>
                  <a:srgbClr val="E041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noProof="0" dirty="0">
                <a:solidFill>
                  <a:schemeClr val="bg1"/>
                </a:solidFill>
                <a:latin typeface="Trebuchet MS"/>
                <a:ea typeface="ＭＳ Ｐゴシック"/>
              </a:rPr>
              <a:t>2024 USER CONFERENCE</a:t>
            </a:r>
          </a:p>
        </p:txBody>
      </p:sp>
    </p:spTree>
    <p:extLst>
      <p:ext uri="{BB962C8B-B14F-4D97-AF65-F5344CB8AC3E}">
        <p14:creationId xmlns:p14="http://schemas.microsoft.com/office/powerpoint/2010/main" val="277326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b="1" kern="0" noProof="0" dirty="0">
                <a:solidFill>
                  <a:srgbClr val="E04145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IDS</a:t>
            </a:r>
            <a:r>
              <a:rPr lang="pl-PL" sz="3000" b="1" kern="0" noProof="0" dirty="0">
                <a:solidFill>
                  <a:srgbClr val="E04145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2024 USER CONFERENCE</a:t>
            </a:r>
            <a:r>
              <a:rPr lang="en-US" sz="3000" b="1" kern="0" noProof="0" dirty="0">
                <a:solidFill>
                  <a:srgbClr val="E04145"/>
                </a:solidFill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PPT TEMPLATE</a:t>
            </a:r>
            <a:endParaRPr lang="en-US" sz="3000" b="1" kern="0" noProof="0" dirty="0">
              <a:solidFill>
                <a:srgbClr val="E04145"/>
              </a:solidFill>
              <a:latin typeface="Trebuchet MS" panose="020B0603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221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endParaRPr lang="en-US" sz="1800" noProof="0" dirty="0">
              <a:solidFill>
                <a:srgbClr val="414141"/>
              </a:solidFill>
              <a:latin typeface="Trebuchet MS" panose="020B0603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58" r:id="rId2"/>
    <p:sldLayoutId id="2147483759" r:id="rId3"/>
    <p:sldLayoutId id="2147483760" r:id="rId4"/>
    <p:sldLayoutId id="2147483749" r:id="rId5"/>
    <p:sldLayoutId id="2147483750" r:id="rId6"/>
    <p:sldLayoutId id="2147483755" r:id="rId7"/>
    <p:sldLayoutId id="2147483756" r:id="rId8"/>
    <p:sldLayoutId id="2147483752" r:id="rId9"/>
    <p:sldLayoutId id="2147483741" r:id="rId10"/>
    <p:sldLayoutId id="2147483740" r:id="rId11"/>
    <p:sldLayoutId id="2147483739" r:id="rId12"/>
    <p:sldLayoutId id="2147483754" r:id="rId13"/>
    <p:sldLayoutId id="2147483744" r:id="rId14"/>
    <p:sldLayoutId id="2147483761" r:id="rId15"/>
    <p:sldLayoutId id="2147483743" r:id="rId16"/>
    <p:sldLayoutId id="2147483751" r:id="rId17"/>
    <p:sldLayoutId id="2147483745" r:id="rId18"/>
    <p:sldLayoutId id="2147483753" r:id="rId1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Trebuchet MS" panose="020B0603020202020204" pitchFamily="34" charset="0"/>
          <a:ea typeface="ＭＳ Ｐゴシック" charset="0"/>
          <a:cs typeface="Arial"/>
          <a:sym typeface="Arial" panose="020B0604020202020204" pitchFamily="34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ＭＳ Ｐゴシック" charset="0"/>
          <a:cs typeface="Arial"/>
          <a:sym typeface="Arial" panose="020B0604020202020204" pitchFamily="34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ＭＳ Ｐゴシック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Trebuchet MS" panose="020B0603020202020204" pitchFamily="34" charset="0"/>
          <a:ea typeface="ＭＳ Ｐゴシック" charset="0"/>
          <a:cs typeface="Arial"/>
          <a:sym typeface="Arial" panose="020B0604020202020204" pitchFamily="34" charset="0"/>
          <a:rtl val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B703D-2A09-401F-93E1-3F163642F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96" y="1654596"/>
            <a:ext cx="5119206" cy="1903655"/>
          </a:xfrm>
        </p:spPr>
        <p:txBody>
          <a:bodyPr/>
          <a:lstStyle/>
          <a:p>
            <a:r>
              <a:rPr lang="en-US" dirty="0"/>
              <a:t>Efficient Warranty Claims Submission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6DC143-BC8E-E720-174F-17C04C04F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695" y="3652109"/>
            <a:ext cx="4554821" cy="744488"/>
          </a:xfrm>
        </p:spPr>
        <p:txBody>
          <a:bodyPr/>
          <a:lstStyle/>
          <a:p>
            <a:r>
              <a:rPr lang="en-US" dirty="0"/>
              <a:t>Feb, 2024</a:t>
            </a:r>
          </a:p>
        </p:txBody>
      </p:sp>
    </p:spTree>
    <p:extLst>
      <p:ext uri="{BB962C8B-B14F-4D97-AF65-F5344CB8AC3E}">
        <p14:creationId xmlns:p14="http://schemas.microsoft.com/office/powerpoint/2010/main" val="338968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0B966-A346-6ACC-5FC2-4967DD3E2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Parts Return Processes </a:t>
            </a:r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ECC0E-9533-6989-53C1-9368D9125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284" y="500676"/>
            <a:ext cx="7939716" cy="3391033"/>
          </a:xfrm>
        </p:spPr>
        <p:txBody>
          <a:bodyPr/>
          <a:lstStyle/>
          <a:p>
            <a:r>
              <a:rPr lang="en-US" dirty="0"/>
              <a:t>	</a:t>
            </a: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Parts organization </a:t>
            </a:r>
          </a:p>
          <a:p>
            <a:pPr marL="1485900" lvl="2"/>
            <a:r>
              <a:rPr lang="en-US" sz="1500" dirty="0">
                <a:solidFill>
                  <a:srgbClr val="1F1939"/>
                </a:solidFill>
                <a:latin typeface="Trebuchet MS" panose="020B0603020202020204" pitchFamily="34" charset="0"/>
                <a:ea typeface="ＭＳ Ｐゴシック" charset="0"/>
              </a:rPr>
              <a:t>How do I find a part when it’s used and in warranty </a:t>
            </a:r>
          </a:p>
          <a:p>
            <a:pPr marL="1485900" lvl="2"/>
            <a:r>
              <a:rPr lang="en-US" sz="1500" dirty="0">
                <a:solidFill>
                  <a:srgbClr val="1F1939"/>
                </a:solidFill>
                <a:latin typeface="Trebuchet MS" panose="020B0603020202020204" pitchFamily="34" charset="0"/>
                <a:ea typeface="ＭＳ Ｐゴシック" charset="0"/>
              </a:rPr>
              <a:t>How do I manage large items</a:t>
            </a:r>
          </a:p>
          <a:p>
            <a:pPr marL="1485900" lvl="2"/>
            <a:endParaRPr lang="en-US" sz="700" dirty="0">
              <a:solidFill>
                <a:srgbClr val="1F1939"/>
              </a:solidFill>
              <a:ea typeface="ＭＳ Ｐゴシック" charset="0"/>
            </a:endParaRP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Tracking </a:t>
            </a: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Documentation and using the system to maintain the record</a:t>
            </a:r>
          </a:p>
          <a:p>
            <a:pPr marL="1485900" lvl="2"/>
            <a:r>
              <a:rPr lang="en-US" sz="1500" dirty="0">
                <a:solidFill>
                  <a:srgbClr val="1F1939"/>
                </a:solidFill>
                <a:latin typeface="Trebuchet MS" panose="020B0603020202020204" pitchFamily="34" charset="0"/>
                <a:ea typeface="ＭＳ Ｐゴシック" charset="0"/>
              </a:rPr>
              <a:t>Where to keep the data </a:t>
            </a:r>
          </a:p>
          <a:p>
            <a:pPr marL="1485900" lvl="2"/>
            <a:r>
              <a:rPr lang="en-US" sz="1500" dirty="0">
                <a:solidFill>
                  <a:srgbClr val="1F1939"/>
                </a:solidFill>
                <a:latin typeface="Trebuchet MS" panose="020B0603020202020204" pitchFamily="34" charset="0"/>
                <a:ea typeface="ＭＳ Ｐゴシック" charset="0"/>
              </a:rPr>
              <a:t>Using that data to make money </a:t>
            </a: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Accountability</a:t>
            </a:r>
          </a:p>
          <a:p>
            <a:pPr marL="1485900" lvl="2"/>
            <a:r>
              <a:rPr lang="en-US" sz="1500" dirty="0">
                <a:solidFill>
                  <a:srgbClr val="1F1939"/>
                </a:solidFill>
                <a:latin typeface="Trebuchet MS" panose="020B0603020202020204" pitchFamily="34" charset="0"/>
                <a:ea typeface="ＭＳ Ｐゴシック" charset="0"/>
              </a:rPr>
              <a:t>Techs </a:t>
            </a:r>
          </a:p>
          <a:p>
            <a:pPr marL="1485900" lvl="2"/>
            <a:r>
              <a:rPr lang="en-US" sz="1500" dirty="0">
                <a:solidFill>
                  <a:srgbClr val="1F1939"/>
                </a:solidFill>
                <a:latin typeface="Trebuchet MS" panose="020B0603020202020204" pitchFamily="34" charset="0"/>
                <a:ea typeface="ＭＳ Ｐゴシック" charset="0"/>
              </a:rPr>
              <a:t>Advisors </a:t>
            </a:r>
          </a:p>
          <a:p>
            <a:pPr marL="1485900" lvl="2"/>
            <a:r>
              <a:rPr lang="en-US" sz="1500" dirty="0">
                <a:solidFill>
                  <a:srgbClr val="1F1939"/>
                </a:solidFill>
                <a:latin typeface="Trebuchet MS" panose="020B0603020202020204" pitchFamily="34" charset="0"/>
                <a:ea typeface="ＭＳ Ｐゴシック" charset="0"/>
              </a:rPr>
              <a:t>Warranty </a:t>
            </a:r>
          </a:p>
          <a:p>
            <a:pPr lvl="2" indent="0">
              <a:buNone/>
            </a:pPr>
            <a:endParaRPr lang="en-US" sz="700" dirty="0">
              <a:solidFill>
                <a:srgbClr val="1F1939"/>
              </a:solidFill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4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0B966-A346-6ACC-5FC2-4967DD3E2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683" y="344147"/>
            <a:ext cx="7787317" cy="1174409"/>
          </a:xfrm>
        </p:spPr>
        <p:txBody>
          <a:bodyPr/>
          <a:lstStyle/>
          <a:p>
            <a:r>
              <a:rPr lang="en-US" dirty="0"/>
              <a:t>Ownership – Check-in to post purchase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ECC0E-9533-6989-53C1-9368D9125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478" y="935414"/>
            <a:ext cx="7377545" cy="33910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in – Warranty should own this process; they know what the MFG needs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 – AUTH – This process shouldn’t be a 1-way communication, but a dialog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Warranty WO’s Closing – Warranty should be involved with the goal of claimable dollars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Claims – This should be done in a timely matter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Claim – Claiming is only half the battle; follow-up is equally important after a claim is submitted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understanding of AR and being involved in dollars received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CD01B-5CE2-C254-54DF-C5BD6149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2582">
            <a:off x="7154715" y="3082254"/>
            <a:ext cx="1662112" cy="9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348AB00-274D-58CE-C21E-895140B91BA2}"/>
              </a:ext>
            </a:extLst>
          </p:cNvPr>
          <p:cNvSpPr txBox="1">
            <a:spLocks/>
          </p:cNvSpPr>
          <p:nvPr/>
        </p:nvSpPr>
        <p:spPr>
          <a:xfrm>
            <a:off x="1448377" y="795131"/>
            <a:ext cx="6247245" cy="54754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3000" b="1" dirty="0">
                <a:solidFill>
                  <a:srgbClr val="E04145"/>
                </a:solidFill>
              </a:rPr>
              <a:t>Industry Benchmarks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4468EF4-FE5C-6EFE-916E-B5C827E5245B}"/>
              </a:ext>
            </a:extLst>
          </p:cNvPr>
          <p:cNvSpPr txBox="1">
            <a:spLocks/>
          </p:cNvSpPr>
          <p:nvPr/>
        </p:nvSpPr>
        <p:spPr>
          <a:xfrm>
            <a:off x="1115381" y="1342674"/>
            <a:ext cx="7787317" cy="267426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MFG Set Aside Dollars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6% of unit cost is set aside for warranty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MFG’s expect 3% of total cost without internal management escalation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AR of 90 Days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When AR claims hit 90 days there is a 3% recovery rate if the claim is not actively engaged with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10k per tech per month – Goal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kern="0" dirty="0"/>
              <a:t>Rule of 7 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9095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76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348AB00-274D-58CE-C21E-895140B91BA2}"/>
              </a:ext>
            </a:extLst>
          </p:cNvPr>
          <p:cNvSpPr txBox="1">
            <a:spLocks/>
          </p:cNvSpPr>
          <p:nvPr/>
        </p:nvSpPr>
        <p:spPr>
          <a:xfrm>
            <a:off x="1448377" y="795131"/>
            <a:ext cx="6247245" cy="54754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3000" b="1" dirty="0">
                <a:solidFill>
                  <a:srgbClr val="E04145"/>
                </a:solidFill>
              </a:rPr>
              <a:t>Round Table 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4468EF4-FE5C-6EFE-916E-B5C827E5245B}"/>
              </a:ext>
            </a:extLst>
          </p:cNvPr>
          <p:cNvSpPr txBox="1">
            <a:spLocks/>
          </p:cNvSpPr>
          <p:nvPr/>
        </p:nvSpPr>
        <p:spPr>
          <a:xfrm>
            <a:off x="1115381" y="1342674"/>
            <a:ext cx="7787317" cy="2674263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Canadian Companies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Things you’ve done to build trust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Tech Pay Plans to incentivize warranty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Large Item Warranty parts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856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02D3F0A-C69E-966B-50DE-11BCBBCEA88D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1438" b="1438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2C322-2158-9E16-06F7-D26B848158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Kevin Gribble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414694-674F-7A3D-5ECD-F221BDB717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Account Manager </a:t>
            </a:r>
          </a:p>
        </p:txBody>
      </p:sp>
    </p:spTree>
    <p:extLst>
      <p:ext uri="{BB962C8B-B14F-4D97-AF65-F5344CB8AC3E}">
        <p14:creationId xmlns:p14="http://schemas.microsoft.com/office/powerpoint/2010/main" val="60875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FBF42EF-AA47-C805-4FBB-275F6B4B623F}"/>
              </a:ext>
            </a:extLst>
          </p:cNvPr>
          <p:cNvSpPr txBox="1">
            <a:spLocks/>
          </p:cNvSpPr>
          <p:nvPr/>
        </p:nvSpPr>
        <p:spPr>
          <a:xfrm>
            <a:off x="1356683" y="450828"/>
            <a:ext cx="7787317" cy="56818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3000" b="1" dirty="0">
                <a:solidFill>
                  <a:srgbClr val="E04145"/>
                </a:solidFill>
              </a:rPr>
              <a:t>My background </a:t>
            </a:r>
          </a:p>
          <a:p>
            <a:endParaRPr lang="en-US" sz="3000" b="1" dirty="0">
              <a:solidFill>
                <a:srgbClr val="E04145"/>
              </a:solidFill>
            </a:endParaRPr>
          </a:p>
          <a:p>
            <a:endParaRPr lang="en-US" kern="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397826B-45B1-4421-008D-D5B3F4030B46}"/>
              </a:ext>
            </a:extLst>
          </p:cNvPr>
          <p:cNvSpPr txBox="1">
            <a:spLocks/>
          </p:cNvSpPr>
          <p:nvPr/>
        </p:nvSpPr>
        <p:spPr>
          <a:xfrm>
            <a:off x="1356683" y="911435"/>
            <a:ext cx="7377545" cy="311237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rebuchet MS" panose="020B0603020202020204" pitchFamily="34" charset="0"/>
                <a:ea typeface="ＭＳ Ｐゴシック" charset="0"/>
                <a:cs typeface="Arial"/>
                <a:sym typeface="Arial" panose="020B0604020202020204" pitchFamily="34" charset="0"/>
                <a:rtl val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500" kern="0" dirty="0"/>
              <a:t>Started as Warranty Admin </a:t>
            </a:r>
          </a:p>
          <a:p>
            <a:r>
              <a:rPr lang="en-US" sz="1500" kern="0" dirty="0"/>
              <a:t>Moved to running Warranty Department </a:t>
            </a:r>
          </a:p>
          <a:p>
            <a:r>
              <a:rPr lang="en-US" sz="1500" kern="0" dirty="0"/>
              <a:t>	Focused on warranty dollars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500" kern="0" dirty="0">
                <a:latin typeface="Trebuchet MS" panose="020B0603020202020204" pitchFamily="34" charset="0"/>
              </a:rPr>
              <a:t>Averaged Warranty Receipts (Cash in the door) 250k – 300k per month with 27 bays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500" kern="0" dirty="0">
                <a:latin typeface="Trebuchet MS" panose="020B0603020202020204" pitchFamily="34" charset="0"/>
              </a:rPr>
              <a:t>Less than 10% shortage on average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500" kern="0" dirty="0">
                <a:latin typeface="Trebuchet MS" panose="020B0603020202020204" pitchFamily="34" charset="0"/>
              </a:rPr>
              <a:t>When we were bought by a national brand, my team was the number 1 producer within the company with 17 locations. I was competing with a major store with over 100 service bays</a:t>
            </a:r>
          </a:p>
          <a:p>
            <a:r>
              <a:rPr lang="en-US" sz="1500" kern="0" dirty="0"/>
              <a:t>		</a:t>
            </a:r>
          </a:p>
          <a:p>
            <a:r>
              <a:rPr lang="en-US" sz="1500" kern="0" dirty="0"/>
              <a:t>Warranty department for a 2-location dealership </a:t>
            </a:r>
          </a:p>
          <a:p>
            <a:r>
              <a:rPr lang="en-US" sz="1500" kern="0" dirty="0"/>
              <a:t>	5 Admins </a:t>
            </a:r>
          </a:p>
          <a:p>
            <a:r>
              <a:rPr lang="en-US" sz="1500" kern="0" dirty="0"/>
              <a:t>		3 Claimers </a:t>
            </a:r>
          </a:p>
          <a:p>
            <a:r>
              <a:rPr lang="en-US" sz="1500" kern="0" dirty="0"/>
              <a:t>		1 PA Person/Check In Specialist 	</a:t>
            </a:r>
          </a:p>
          <a:p>
            <a:r>
              <a:rPr lang="en-US" sz="1500" kern="0" dirty="0"/>
              <a:t>		1 Dedicated PA person </a:t>
            </a:r>
          </a:p>
        </p:txBody>
      </p:sp>
    </p:spTree>
    <p:extLst>
      <p:ext uri="{BB962C8B-B14F-4D97-AF65-F5344CB8AC3E}">
        <p14:creationId xmlns:p14="http://schemas.microsoft.com/office/powerpoint/2010/main" val="318533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AC4E0-0601-F55B-2415-591E69F213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Warranty is Not the Caboose!!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F1202-3671-0E32-8337-44CDFB5CB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683" y="1081907"/>
            <a:ext cx="7377545" cy="2728093"/>
          </a:xfrm>
        </p:spPr>
        <p:txBody>
          <a:bodyPr/>
          <a:lstStyle/>
          <a:p>
            <a:r>
              <a:rPr lang="en-US" dirty="0"/>
              <a:t>Business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Reporting 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Ownership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4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0B966-A346-6ACC-5FC2-4967DD3E2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Warranty as a Business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ECC0E-9533-6989-53C1-9368D9125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683" y="924714"/>
            <a:ext cx="7377545" cy="3391033"/>
          </a:xfrm>
        </p:spPr>
        <p:txBody>
          <a:bodyPr/>
          <a:lstStyle/>
          <a:p>
            <a:r>
              <a:rPr lang="en-US" dirty="0"/>
              <a:t>Warranty should be function of AR not a Service Department’s trash can </a:t>
            </a:r>
          </a:p>
          <a:p>
            <a:r>
              <a:rPr lang="en-US" dirty="0"/>
              <a:t>Warranty should be run like it’s a customer </a:t>
            </a:r>
          </a:p>
          <a:p>
            <a:pPr marL="1028700" lvl="1"/>
            <a:r>
              <a:rPr lang="en-US" sz="1500" dirty="0"/>
              <a:t>Warranty has “say” in the process</a:t>
            </a:r>
          </a:p>
          <a:p>
            <a:pPr marL="1028700" lvl="1"/>
            <a:r>
              <a:rPr lang="en-US" sz="1500" dirty="0"/>
              <a:t>Warranty has a piece in closing tickets</a:t>
            </a:r>
          </a:p>
          <a:p>
            <a:pPr marL="1028700" lvl="1"/>
            <a:r>
              <a:rPr lang="en-US" sz="1500" dirty="0"/>
              <a:t>Reporting, Reporting, Reporting – Warranty, Manager, and Ownership </a:t>
            </a:r>
          </a:p>
          <a:p>
            <a:pPr marL="1028700" lvl="1"/>
            <a:r>
              <a:rPr lang="en-US" sz="1500" dirty="0"/>
              <a:t>Specialization of labor – How much money do you lose because of expertise drift </a:t>
            </a:r>
          </a:p>
          <a:p>
            <a:pPr marL="1028700" lvl="1"/>
            <a:r>
              <a:rPr lang="en-US" sz="1500" dirty="0"/>
              <a:t>Yearly rate increases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2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0B966-A346-6ACC-5FC2-4967DD3E2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Warranty as a Business cont. 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ECC0E-9533-6989-53C1-9368D9125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683" y="924714"/>
            <a:ext cx="7377545" cy="3391033"/>
          </a:xfrm>
        </p:spPr>
        <p:txBody>
          <a:bodyPr/>
          <a:lstStyle/>
          <a:p>
            <a:r>
              <a:rPr lang="en-US" dirty="0"/>
              <a:t>Manufacturer Relationships</a:t>
            </a:r>
          </a:p>
          <a:p>
            <a:pPr marL="1028700" lvl="1"/>
            <a:r>
              <a:rPr lang="en-US" sz="1500" dirty="0"/>
              <a:t>Become a trusted partner of the manufacturer</a:t>
            </a:r>
          </a:p>
          <a:p>
            <a:pPr marL="1485900" lvl="2"/>
            <a:r>
              <a:rPr lang="en-US" sz="1500" dirty="0">
                <a:latin typeface="Trebuchet MS" panose="020B0603020202020204" pitchFamily="34" charset="0"/>
              </a:rPr>
              <a:t>Relationships </a:t>
            </a:r>
          </a:p>
          <a:p>
            <a:pPr marL="1485900" lvl="2"/>
            <a:r>
              <a:rPr lang="en-US" sz="1500" dirty="0">
                <a:latin typeface="Trebuchet MS" panose="020B0603020202020204" pitchFamily="34" charset="0"/>
              </a:rPr>
              <a:t>Pencil Lots and the fear of the Manufacturers </a:t>
            </a:r>
          </a:p>
          <a:p>
            <a:pPr marL="1485900" lvl="2"/>
            <a:r>
              <a:rPr lang="en-US" sz="1500" dirty="0">
                <a:latin typeface="Trebuchet MS" panose="020B0603020202020204" pitchFamily="34" charset="0"/>
              </a:rPr>
              <a:t>Regular communications </a:t>
            </a:r>
          </a:p>
          <a:p>
            <a:pPr marL="1485900" lvl="2"/>
            <a:r>
              <a:rPr lang="en-US" sz="1500" dirty="0">
                <a:latin typeface="Trebuchet MS" panose="020B0603020202020204" pitchFamily="34" charset="0"/>
              </a:rPr>
              <a:t>Understanding the business of Manufacturers (structure, people, who is where, and family) </a:t>
            </a:r>
          </a:p>
          <a:p>
            <a:pPr marL="1485900" lvl="2"/>
            <a:r>
              <a:rPr lang="en-US" sz="1500" dirty="0">
                <a:latin typeface="Trebuchet MS" panose="020B0603020202020204" pitchFamily="34" charset="0"/>
              </a:rPr>
              <a:t>Routes for escalation </a:t>
            </a:r>
          </a:p>
          <a:p>
            <a:pPr marL="1485900" lvl="2"/>
            <a:r>
              <a:rPr lang="en-US" sz="1500" dirty="0">
                <a:latin typeface="Trebuchet MS" panose="020B0603020202020204" pitchFamily="34" charset="0"/>
              </a:rPr>
              <a:t>Rules of those Manufacturers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33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0B966-A346-6ACC-5FC2-4967DD3E2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Training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ECC0E-9533-6989-53C1-9368D9125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683" y="1081907"/>
            <a:ext cx="7377545" cy="3391033"/>
          </a:xfrm>
        </p:spPr>
        <p:txBody>
          <a:bodyPr/>
          <a:lstStyle/>
          <a:p>
            <a:r>
              <a:rPr lang="en-US" dirty="0"/>
              <a:t>Warranty Department </a:t>
            </a:r>
          </a:p>
          <a:p>
            <a:pPr marL="1028700" lvl="1"/>
            <a:r>
              <a:rPr lang="en-US" sz="1500" dirty="0" err="1"/>
              <a:t>SmarterU</a:t>
            </a:r>
            <a:r>
              <a:rPr lang="en-US" sz="1500" dirty="0"/>
              <a:t> and Service Workbook</a:t>
            </a:r>
          </a:p>
          <a:p>
            <a:pPr marL="1028700" lvl="1"/>
            <a:r>
              <a:rPr lang="en-US" sz="1500" dirty="0"/>
              <a:t>MFG training portals</a:t>
            </a:r>
          </a:p>
          <a:p>
            <a:pPr marL="1028700" lvl="1"/>
            <a:r>
              <a:rPr lang="en-US" sz="1500" dirty="0"/>
              <a:t>Customer Portal </a:t>
            </a:r>
          </a:p>
          <a:p>
            <a:r>
              <a:rPr lang="en-US" dirty="0"/>
              <a:t>Techs </a:t>
            </a:r>
          </a:p>
          <a:p>
            <a:pPr marL="1028700" lvl="1"/>
            <a:r>
              <a:rPr lang="en-US" sz="1500" dirty="0"/>
              <a:t>New Tech – Day 1 Training, 30-day training, Hand off Training </a:t>
            </a:r>
          </a:p>
          <a:p>
            <a:pPr marL="1028700" lvl="1"/>
            <a:r>
              <a:rPr lang="en-US" sz="1500" dirty="0"/>
              <a:t>Intermediate - Tech – Understanding of the portals and the “why”</a:t>
            </a:r>
          </a:p>
          <a:p>
            <a:pPr marL="1028700" lvl="1"/>
            <a:r>
              <a:rPr lang="en-US" sz="1500" dirty="0"/>
              <a:t>Expert Tech – PA training and MFG related training (Team PDI’s)  </a:t>
            </a:r>
          </a:p>
          <a:p>
            <a:r>
              <a:rPr lang="en-US" dirty="0"/>
              <a:t>Advisors – Incentivize Warranty  </a:t>
            </a:r>
          </a:p>
          <a:p>
            <a:r>
              <a:rPr lang="en-US" dirty="0"/>
              <a:t>		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EE28F-E0D2-72D3-7AC5-BE13B5CBC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753" y="274786"/>
            <a:ext cx="3398564" cy="230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3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0B966-A346-6ACC-5FC2-4967DD3E2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Reporting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ECC0E-9533-6989-53C1-9368D9125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683" y="1081907"/>
            <a:ext cx="7377545" cy="3391033"/>
          </a:xfrm>
        </p:spPr>
        <p:txBody>
          <a:bodyPr/>
          <a:lstStyle/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Unclaimed Warranty Report</a:t>
            </a: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Setting up a benchmark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Aged Receivables Wide</a:t>
            </a: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Financial Report Access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Warranty Shortage Report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Leadership Insights </a:t>
            </a: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Show Report </a:t>
            </a:r>
          </a:p>
          <a:p>
            <a:pPr marL="1028700"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E1889-16CA-2B01-5949-6A98A401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880" y="344148"/>
            <a:ext cx="2903024" cy="34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0B966-A346-6ACC-5FC2-4967DD3E25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Accountability 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ECC0E-9533-6989-53C1-9368D9125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359" y="1197702"/>
            <a:ext cx="7939716" cy="3391033"/>
          </a:xfrm>
        </p:spPr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/>
              <a:t>Reports and how to relay them to ownership and timing </a:t>
            </a: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Aged Receivables (Wide) – Weekly, full knowledge of anything over 90 days </a:t>
            </a:r>
          </a:p>
          <a:p>
            <a:pPr marL="1028700" lvl="1"/>
            <a:r>
              <a:rPr lang="en-US" sz="1500" dirty="0">
                <a:solidFill>
                  <a:srgbClr val="1F1939"/>
                </a:solidFill>
                <a:ea typeface="ＭＳ Ｐゴシック" charset="0"/>
              </a:rPr>
              <a:t>Warranty Shortage – Monthly </a:t>
            </a:r>
          </a:p>
          <a:p>
            <a:pPr marL="1485900" lvl="2"/>
            <a:endParaRPr lang="en-US" sz="700" dirty="0">
              <a:solidFill>
                <a:srgbClr val="1F1939"/>
              </a:solidFill>
              <a:ea typeface="ＭＳ Ｐゴシック" charset="0"/>
            </a:endParaRPr>
          </a:p>
          <a:p>
            <a:r>
              <a:rPr lang="en-US" dirty="0"/>
              <a:t>Check Review – Part of the AR process </a:t>
            </a:r>
          </a:p>
          <a:p>
            <a:r>
              <a:rPr lang="en-US" dirty="0"/>
              <a:t>Warranty Claim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0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S 2024 UC">
      <a:dk1>
        <a:srgbClr val="DF4145"/>
      </a:dk1>
      <a:lt1>
        <a:srgbClr val="FFFFFF"/>
      </a:lt1>
      <a:dk2>
        <a:srgbClr val="1F1939"/>
      </a:dk2>
      <a:lt2>
        <a:srgbClr val="FBF9F5"/>
      </a:lt2>
      <a:accent1>
        <a:srgbClr val="DF4145"/>
      </a:accent1>
      <a:accent2>
        <a:srgbClr val="1F1939"/>
      </a:accent2>
      <a:accent3>
        <a:srgbClr val="92D050"/>
      </a:accent3>
      <a:accent4>
        <a:srgbClr val="42DFDB"/>
      </a:accent4>
      <a:accent5>
        <a:srgbClr val="7F7F7F"/>
      </a:accent5>
      <a:accent6>
        <a:srgbClr val="796ABD"/>
      </a:accent6>
      <a:hlink>
        <a:srgbClr val="DF4145"/>
      </a:hlink>
      <a:folHlink>
        <a:srgbClr val="42DF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25" tIns="91425" rIns="91425" bIns="91425" numCol="1" rtlCol="0" anchor="ctr" anchorCtr="0" compatLnSpc="1">
        <a:prstTxWarp prst="textNoShape">
          <a:avLst/>
        </a:prstTxWarp>
        <a:noAutofit/>
      </a:bodyPr>
      <a:lstStyle>
        <a:defPPr algn="l" eaLnBrk="1" hangingPunct="1">
          <a:buClr>
            <a:srgbClr val="000000"/>
          </a:buClr>
          <a:defRPr sz="2400" kern="0" dirty="0" err="1" smtClean="0">
            <a:solidFill>
              <a:srgbClr val="3C3938"/>
            </a:solidFill>
            <a:latin typeface="Trebuchet MS" panose="020B0603020202020204" pitchFamily="34" charset="0"/>
            <a:ea typeface="ＭＳ Ｐゴシック" panose="020B0600070205080204" pitchFamily="34" charset="-128"/>
            <a:cs typeface="Arial" panose="020B0604020202020204" pitchFamily="34" charset="0"/>
            <a:rtl val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540d98-2ed7-4cbe-a74d-80968fd34bb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D822CFD017A4EA36DF8DAA3E460CC" ma:contentTypeVersion="15" ma:contentTypeDescription="Create a new document." ma:contentTypeScope="" ma:versionID="f257a1884a735cf4a3896abc8a27568f">
  <xsd:schema xmlns:xsd="http://www.w3.org/2001/XMLSchema" xmlns:xs="http://www.w3.org/2001/XMLSchema" xmlns:p="http://schemas.microsoft.com/office/2006/metadata/properties" xmlns:ns3="06540d98-2ed7-4cbe-a74d-80968fd34bb6" xmlns:ns4="3f19abc1-10b1-42de-a2fd-0cb5d825bbc3" targetNamespace="http://schemas.microsoft.com/office/2006/metadata/properties" ma:root="true" ma:fieldsID="35fc69a23963d957eca2bc4fa85ac992" ns3:_="" ns4:_="">
    <xsd:import namespace="06540d98-2ed7-4cbe-a74d-80968fd34bb6"/>
    <xsd:import namespace="3f19abc1-10b1-42de-a2fd-0cb5d825bb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40d98-2ed7-4cbe-a74d-80968fd34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9abc1-10b1-42de-a2fd-0cb5d825b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30323A-8B9D-4CFC-A656-52DA890D80CA}">
  <ds:schemaRefs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06540d98-2ed7-4cbe-a74d-80968fd34bb6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3f19abc1-10b1-42de-a2fd-0cb5d825bbc3"/>
  </ds:schemaRefs>
</ds:datastoreItem>
</file>

<file path=customXml/itemProps2.xml><?xml version="1.0" encoding="utf-8"?>
<ds:datastoreItem xmlns:ds="http://schemas.openxmlformats.org/officeDocument/2006/customXml" ds:itemID="{414F29E2-F972-4307-A0D4-02777EB171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C817A-B5C3-4D5D-A129-3AFF9691F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40d98-2ed7-4cbe-a74d-80968fd34bb6"/>
    <ds:schemaRef ds:uri="3f19abc1-10b1-42de-a2fd-0cb5d825b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16259</TotalTime>
  <Words>618</Words>
  <Application>Microsoft Office PowerPoint</Application>
  <PresentationFormat>On-screen Show (16:9)</PresentationFormat>
  <Paragraphs>120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Johnson</dc:creator>
  <cp:lastModifiedBy>Kevin Gribble</cp:lastModifiedBy>
  <cp:revision>533</cp:revision>
  <dcterms:modified xsi:type="dcterms:W3CDTF">2024-02-12T15:57:28Z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0x010100513D822CFD017A4EA36DF8DAA3E460CC</vt:lpwstr>
  </property>
</Properties>
</file>