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52"/>
  </p:notesMasterIdLst>
  <p:handoutMasterIdLst>
    <p:handoutMasterId r:id="rId53"/>
  </p:handoutMasterIdLst>
  <p:sldIdLst>
    <p:sldId id="256" r:id="rId2"/>
    <p:sldId id="444" r:id="rId3"/>
    <p:sldId id="364" r:id="rId4"/>
    <p:sldId id="447" r:id="rId5"/>
    <p:sldId id="448" r:id="rId6"/>
    <p:sldId id="366" r:id="rId7"/>
    <p:sldId id="367" r:id="rId8"/>
    <p:sldId id="359" r:id="rId9"/>
    <p:sldId id="361" r:id="rId10"/>
    <p:sldId id="362" r:id="rId11"/>
    <p:sldId id="370" r:id="rId12"/>
    <p:sldId id="372" r:id="rId13"/>
    <p:sldId id="371" r:id="rId14"/>
    <p:sldId id="363" r:id="rId15"/>
    <p:sldId id="374" r:id="rId16"/>
    <p:sldId id="375" r:id="rId17"/>
    <p:sldId id="376" r:id="rId18"/>
    <p:sldId id="377" r:id="rId19"/>
    <p:sldId id="459" r:id="rId20"/>
    <p:sldId id="460" r:id="rId21"/>
    <p:sldId id="378" r:id="rId22"/>
    <p:sldId id="379" r:id="rId23"/>
    <p:sldId id="380" r:id="rId24"/>
    <p:sldId id="382" r:id="rId25"/>
    <p:sldId id="381" r:id="rId26"/>
    <p:sldId id="383" r:id="rId27"/>
    <p:sldId id="384" r:id="rId28"/>
    <p:sldId id="450" r:id="rId29"/>
    <p:sldId id="451" r:id="rId30"/>
    <p:sldId id="452" r:id="rId31"/>
    <p:sldId id="453" r:id="rId32"/>
    <p:sldId id="454" r:id="rId33"/>
    <p:sldId id="455" r:id="rId34"/>
    <p:sldId id="456" r:id="rId35"/>
    <p:sldId id="449" r:id="rId36"/>
    <p:sldId id="385" r:id="rId37"/>
    <p:sldId id="386" r:id="rId38"/>
    <p:sldId id="458" r:id="rId39"/>
    <p:sldId id="457" r:id="rId40"/>
    <p:sldId id="461" r:id="rId41"/>
    <p:sldId id="463" r:id="rId42"/>
    <p:sldId id="464" r:id="rId43"/>
    <p:sldId id="465" r:id="rId44"/>
    <p:sldId id="466" r:id="rId45"/>
    <p:sldId id="462" r:id="rId46"/>
    <p:sldId id="442" r:id="rId47"/>
    <p:sldId id="443" r:id="rId48"/>
    <p:sldId id="446" r:id="rId49"/>
    <p:sldId id="360" r:id="rId50"/>
    <p:sldId id="356" r:id="rId51"/>
  </p:sldIdLst>
  <p:sldSz cx="9144000" cy="5143500" type="screen16x9"/>
  <p:notesSz cx="6858000" cy="9144000"/>
  <p:defaultTextStyle>
    <a:defPPr>
      <a:defRPr lang="en-US"/>
    </a:defPPr>
    <a:lvl1pPr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1pPr>
    <a:lvl2pPr marL="457200"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2pPr>
    <a:lvl3pPr marL="914400"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3pPr>
    <a:lvl4pPr marL="1371600"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4pPr>
    <a:lvl5pPr marL="1828800"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9pPr>
  </p:defaultTextStyle>
  <p:extLst>
    <p:ext uri="{EFAFB233-063F-42B5-8137-9DF3F51BA10A}">
      <p15:sldGuideLst xmlns:p15="http://schemas.microsoft.com/office/powerpoint/2012/main">
        <p15:guide id="1" orient="horz" pos="3239">
          <p15:clr>
            <a:srgbClr val="A4A3A4"/>
          </p15:clr>
        </p15:guide>
        <p15:guide id="2" pos="294">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seniya Savelyeva" initials="KS" lastIdx="1" clrIdx="0">
    <p:extLst>
      <p:ext uri="{19B8F6BF-5375-455C-9EA6-DF929625EA0E}">
        <p15:presenceInfo xmlns:p15="http://schemas.microsoft.com/office/powerpoint/2012/main" userId="S-1-5-21-1166330866-2158198270-2689449013-69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939"/>
    <a:srgbClr val="DF4145"/>
    <a:srgbClr val="FBF9F5"/>
    <a:srgbClr val="D60093"/>
    <a:srgbClr val="3C3938"/>
    <a:srgbClr val="868382"/>
    <a:srgbClr val="646160"/>
    <a:srgbClr val="514E4D"/>
    <a:srgbClr val="8D8887"/>
    <a:srgbClr val="726D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3019" autoAdjust="0"/>
  </p:normalViewPr>
  <p:slideViewPr>
    <p:cSldViewPr snapToGrid="0" snapToObjects="1">
      <p:cViewPr varScale="1">
        <p:scale>
          <a:sx n="125" d="100"/>
          <a:sy n="125" d="100"/>
        </p:scale>
        <p:origin x="1044" y="96"/>
      </p:cViewPr>
      <p:guideLst>
        <p:guide orient="horz" pos="3239"/>
        <p:guide pos="2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0" d="100"/>
          <a:sy n="70" d="100"/>
        </p:scale>
        <p:origin x="3048"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FAAE2F-6011-48F6-94D7-ACEF58D967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9F34F1-C952-4DC9-8AB0-3820E1E3DE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21875F-CEE0-4AFD-BFDE-9B55647C5812}" type="datetimeFigureOut">
              <a:rPr lang="en-US" smtClean="0"/>
              <a:t>2/9/2024</a:t>
            </a:fld>
            <a:endParaRPr lang="en-US"/>
          </a:p>
        </p:txBody>
      </p:sp>
      <p:sp>
        <p:nvSpPr>
          <p:cNvPr id="4" name="Footer Placeholder 3">
            <a:extLst>
              <a:ext uri="{FF2B5EF4-FFF2-40B4-BE49-F238E27FC236}">
                <a16:creationId xmlns:a16="http://schemas.microsoft.com/office/drawing/2014/main" id="{FE7F3A30-65EE-46F1-AD5B-811133ADF29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E8C52F8-174A-45D2-93AF-F5486FA893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F3D62F-E533-4BA1-AE1A-89EE9D0BB0CA}" type="slidenum">
              <a:rPr lang="en-US" smtClean="0"/>
              <a:t>‹#›</a:t>
            </a:fld>
            <a:endParaRPr lang="en-US"/>
          </a:p>
        </p:txBody>
      </p:sp>
    </p:spTree>
    <p:extLst>
      <p:ext uri="{BB962C8B-B14F-4D97-AF65-F5344CB8AC3E}">
        <p14:creationId xmlns:p14="http://schemas.microsoft.com/office/powerpoint/2010/main" val="3468415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Shape 2"/>
          <p:cNvSpPr txBox="1">
            <a:spLocks noGrp="1"/>
          </p:cNvSpPr>
          <p:nvPr>
            <p:ph type="hdr" idx="2"/>
          </p:nvPr>
        </p:nvSpPr>
        <p:spPr bwMode="auto">
          <a:xfrm>
            <a:off x="0" y="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t" anchorCtr="0" compatLnSpc="1">
            <a:prstTxWarp prst="textNoShape">
              <a:avLst/>
            </a:prstTxWarp>
          </a:bodyPr>
          <a:lstStyle>
            <a:lvl1pPr eaLnBrk="1" hangingPunct="1">
              <a:defRPr sz="1200" smtClean="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defRPr/>
            </a:pPr>
            <a:endParaRPr lang="en-US"/>
          </a:p>
        </p:txBody>
      </p:sp>
      <p:sp>
        <p:nvSpPr>
          <p:cNvPr id="57347" name="Shape 3"/>
          <p:cNvSpPr txBox="1">
            <a:spLocks noGrp="1"/>
          </p:cNvSpPr>
          <p:nvPr>
            <p:ph type="dt" idx="10"/>
          </p:nvPr>
        </p:nvSpPr>
        <p:spPr bwMode="auto">
          <a:xfrm>
            <a:off x="3884613" y="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t" anchorCtr="0" compatLnSpc="1">
            <a:prstTxWarp prst="textNoShape">
              <a:avLst/>
            </a:prstTxWarp>
          </a:bodyPr>
          <a:lstStyle>
            <a:lvl1pPr algn="r" eaLnBrk="1" hangingPunct="1">
              <a:defRPr sz="1200" smtClean="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defRPr/>
            </a:pPr>
            <a:endParaRPr lang="en-US"/>
          </a:p>
        </p:txBody>
      </p:sp>
      <p:sp>
        <p:nvSpPr>
          <p:cNvPr id="16388" name="Shape 4"/>
          <p:cNvSpPr>
            <a:spLocks noGrp="1" noRot="1" noChangeAspect="1"/>
          </p:cNvSpPr>
          <p:nvPr>
            <p:ph type="sldImg" idx="3"/>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12700" cap="flat">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5" name="Shape 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pPr lvl="0"/>
            <a:endParaRPr noProof="0"/>
          </a:p>
        </p:txBody>
      </p:sp>
      <p:sp>
        <p:nvSpPr>
          <p:cNvPr id="57350" name="Shape 6"/>
          <p:cNvSpPr txBox="1">
            <a:spLocks noGrp="1"/>
          </p:cNvSpPr>
          <p:nvPr>
            <p:ph type="ftr" idx="11"/>
          </p:nvPr>
        </p:nvSpPr>
        <p:spPr bwMode="auto">
          <a:xfrm>
            <a:off x="0"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b" anchorCtr="0" compatLnSpc="1">
            <a:prstTxWarp prst="textNoShape">
              <a:avLst/>
            </a:prstTxWarp>
          </a:bodyPr>
          <a:lstStyle>
            <a:lvl1pPr eaLnBrk="1" hangingPunct="1">
              <a:defRPr sz="1200" smtClean="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defRPr/>
            </a:pPr>
            <a:endParaRPr lang="en-US"/>
          </a:p>
        </p:txBody>
      </p:sp>
      <p:sp>
        <p:nvSpPr>
          <p:cNvPr id="57351" name="Shape 7"/>
          <p:cNvSpPr txBox="1">
            <a:spLocks noGrp="1"/>
          </p:cNvSpPr>
          <p:nvPr>
            <p:ph type="sldNum" idx="12"/>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b" anchorCtr="0" compatLnSpc="1">
            <a:prstTxWarp prst="textNoShape">
              <a:avLst/>
            </a:prstTxWarp>
          </a:bodyPr>
          <a:lstStyle>
            <a:lvl1pPr algn="r" eaLnBrk="1" hangingPunct="1">
              <a:defRPr sz="1200" smtClean="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defRPr/>
            </a:pPr>
            <a:endParaRPr lang="en-US"/>
          </a:p>
        </p:txBody>
      </p:sp>
    </p:spTree>
    <p:extLst>
      <p:ext uri="{BB962C8B-B14F-4D97-AF65-F5344CB8AC3E}">
        <p14:creationId xmlns:p14="http://schemas.microsoft.com/office/powerpoint/2010/main" val="4051751115"/>
      </p:ext>
    </p:extLst>
  </p:cSld>
  <p:clrMap bg1="lt1" tx1="dk1" bg2="dk2" tx2="lt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dirty="0"/>
          </a:p>
        </p:txBody>
      </p:sp>
      <p:sp>
        <p:nvSpPr>
          <p:cNvPr id="4" name="Symbol zastępczy numeru slajdu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82386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CA" dirty="0"/>
              <a:t>Internal Bill Codes, Labour Types, Parts </a:t>
            </a:r>
            <a:r>
              <a:rPr lang="en-CA"/>
              <a:t>Types,, </a:t>
            </a:r>
            <a:r>
              <a:rPr lang="en-CA" dirty="0"/>
              <a:t>WO Categories, Wo Extra Codes</a:t>
            </a:r>
          </a:p>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261586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863016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24202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014296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Parts config 51 is new, PR to create payable for partial receiving of a PO.</a:t>
            </a:r>
          </a:p>
          <a:p>
            <a:r>
              <a:rPr lang="en-US" dirty="0"/>
              <a:t>Freight amounts to those payables, config 93</a:t>
            </a:r>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886756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Unique to the user, no matter where they login they will keep the same settings, till rec, dashboards, default printers.</a:t>
            </a:r>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834814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use the portal and Chat with our Support team and they can provide that for you. </a:t>
            </a:r>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4204950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Disable will only work at next login, so if they are logged in they will need to log out.</a:t>
            </a:r>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9721504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3" name="Prostokąt 4">
            <a:extLst>
              <a:ext uri="{FF2B5EF4-FFF2-40B4-BE49-F238E27FC236}">
                <a16:creationId xmlns:a16="http://schemas.microsoft.com/office/drawing/2014/main" id="{7942AD66-ACD8-4DE4-999C-46D8DDF27E56}"/>
              </a:ext>
            </a:extLst>
          </p:cNvPr>
          <p:cNvSpPr/>
          <p:nvPr userDrawn="1"/>
        </p:nvSpPr>
        <p:spPr>
          <a:xfrm>
            <a:off x="0" y="1191537"/>
            <a:ext cx="9144000"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5" name="Text Placeholder 1">
            <a:extLst>
              <a:ext uri="{FF2B5EF4-FFF2-40B4-BE49-F238E27FC236}">
                <a16:creationId xmlns:a16="http://schemas.microsoft.com/office/drawing/2014/main" id="{CFD27C6F-DEF7-E612-B2FD-3EE32501A393}"/>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dirty="0">
                <a:solidFill>
                  <a:srgbClr val="1F1939"/>
                </a:solidFill>
                <a:latin typeface="Trebuchet MS"/>
                <a:ea typeface="ＭＳ Ｐゴシック"/>
              </a:rPr>
              <a:t>2024 USER CONFERENCE</a:t>
            </a:r>
          </a:p>
        </p:txBody>
      </p:sp>
      <p:sp>
        <p:nvSpPr>
          <p:cNvPr id="6" name="Text Placeholder 14">
            <a:extLst>
              <a:ext uri="{FF2B5EF4-FFF2-40B4-BE49-F238E27FC236}">
                <a16:creationId xmlns:a16="http://schemas.microsoft.com/office/drawing/2014/main" id="{410410F8-AC0B-DE08-562B-C89D946B19A3}"/>
              </a:ext>
            </a:extLst>
          </p:cNvPr>
          <p:cNvSpPr>
            <a:spLocks noGrp="1"/>
          </p:cNvSpPr>
          <p:nvPr>
            <p:ph type="body" sz="quarter" idx="12" hasCustomPrompt="1"/>
          </p:nvPr>
        </p:nvSpPr>
        <p:spPr>
          <a:xfrm>
            <a:off x="487696" y="2523147"/>
            <a:ext cx="4554821" cy="744488"/>
          </a:xfrm>
        </p:spPr>
        <p:txBody>
          <a:bodyPr/>
          <a:lstStyle>
            <a:lvl1pPr algn="l">
              <a:defRPr sz="4000" b="1">
                <a:solidFill>
                  <a:schemeClr val="bg1"/>
                </a:solidFill>
              </a:defRPr>
            </a:lvl1pPr>
          </a:lstStyle>
          <a:p>
            <a:pPr lvl="0"/>
            <a:r>
              <a:rPr lang="en-US" dirty="0"/>
              <a:t>Title</a:t>
            </a:r>
          </a:p>
        </p:txBody>
      </p:sp>
      <p:sp>
        <p:nvSpPr>
          <p:cNvPr id="7" name="Text Placeholder 14">
            <a:extLst>
              <a:ext uri="{FF2B5EF4-FFF2-40B4-BE49-F238E27FC236}">
                <a16:creationId xmlns:a16="http://schemas.microsoft.com/office/drawing/2014/main" id="{1670AE7D-1F7A-8E77-0375-60C99AC068AF}"/>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dirty="0"/>
              <a:t>Month, Year</a:t>
            </a:r>
          </a:p>
        </p:txBody>
      </p:sp>
    </p:spTree>
    <p:extLst>
      <p:ext uri="{BB962C8B-B14F-4D97-AF65-F5344CB8AC3E}">
        <p14:creationId xmlns:p14="http://schemas.microsoft.com/office/powerpoint/2010/main" val="954977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ic 4">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214E4170-8623-FBBC-8739-90C977BC5C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35400" y="183302"/>
            <a:ext cx="1466403" cy="1466403"/>
          </a:xfrm>
          <a:prstGeom prst="rect">
            <a:avLst/>
          </a:prstGeom>
        </p:spPr>
      </p:pic>
      <p:sp>
        <p:nvSpPr>
          <p:cNvPr id="8" name="Text Placeholder 14">
            <a:extLst>
              <a:ext uri="{FF2B5EF4-FFF2-40B4-BE49-F238E27FC236}">
                <a16:creationId xmlns:a16="http://schemas.microsoft.com/office/drawing/2014/main" id="{330DC56A-29E3-4346-877D-06444E7403C5}"/>
              </a:ext>
            </a:extLst>
          </p:cNvPr>
          <p:cNvSpPr>
            <a:spLocks noGrp="1"/>
          </p:cNvSpPr>
          <p:nvPr>
            <p:ph type="body" sz="quarter" idx="12" hasCustomPrompt="1"/>
          </p:nvPr>
        </p:nvSpPr>
        <p:spPr>
          <a:xfrm>
            <a:off x="596899" y="521855"/>
            <a:ext cx="6247245" cy="711200"/>
          </a:xfrm>
        </p:spPr>
        <p:txBody>
          <a:bodyPr/>
          <a:lstStyle>
            <a:lvl1pPr>
              <a:defRPr sz="3000" b="1">
                <a:solidFill>
                  <a:srgbClr val="E04145"/>
                </a:solidFill>
              </a:defRPr>
            </a:lvl1pPr>
          </a:lstStyle>
          <a:p>
            <a:pPr lvl="0"/>
            <a:r>
              <a:rPr lang="en-US" noProof="0" dirty="0"/>
              <a:t>Title</a:t>
            </a:r>
          </a:p>
        </p:txBody>
      </p:sp>
      <p:sp>
        <p:nvSpPr>
          <p:cNvPr id="7" name="Text Placeholder 11">
            <a:extLst>
              <a:ext uri="{FF2B5EF4-FFF2-40B4-BE49-F238E27FC236}">
                <a16:creationId xmlns:a16="http://schemas.microsoft.com/office/drawing/2014/main" id="{E236E737-7876-4296-8BFE-300A4F32EA63}"/>
              </a:ext>
            </a:extLst>
          </p:cNvPr>
          <p:cNvSpPr>
            <a:spLocks noGrp="1"/>
          </p:cNvSpPr>
          <p:nvPr>
            <p:ph type="body" sz="quarter" idx="13" hasCustomPrompt="1"/>
          </p:nvPr>
        </p:nvSpPr>
        <p:spPr>
          <a:xfrm>
            <a:off x="596900" y="1781247"/>
            <a:ext cx="7787317" cy="1643063"/>
          </a:xfrm>
        </p:spPr>
        <p:txBody>
          <a:bodyPr/>
          <a:lstStyle>
            <a:lvl1pPr marL="0" indent="0">
              <a:lnSpc>
                <a:spcPct val="150000"/>
              </a:lnSpc>
              <a:buFont typeface="Arial" panose="020B0604020202020204" pitchFamily="34" charset="0"/>
              <a:buNone/>
              <a:defRPr sz="2200">
                <a:solidFill>
                  <a:srgbClr val="1F1939"/>
                </a:solidFill>
              </a:defRPr>
            </a:lvl1pPr>
            <a:lvl2pPr>
              <a:lnSpc>
                <a:spcPct val="150000"/>
              </a:lnSpc>
              <a:buFont typeface="Arial" panose="020B0604020202020204" pitchFamily="34" charset="0"/>
              <a:buChar char="•"/>
              <a:defRPr sz="2000">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dirty="0"/>
              <a:t>Text</a:t>
            </a:r>
          </a:p>
        </p:txBody>
      </p:sp>
      <p:sp>
        <p:nvSpPr>
          <p:cNvPr id="9" name="Text Placeholder 14">
            <a:extLst>
              <a:ext uri="{FF2B5EF4-FFF2-40B4-BE49-F238E27FC236}">
                <a16:creationId xmlns:a16="http://schemas.microsoft.com/office/drawing/2014/main" id="{7505CCB0-4A3B-4560-9450-D36A78C481BC}"/>
              </a:ext>
            </a:extLst>
          </p:cNvPr>
          <p:cNvSpPr>
            <a:spLocks noGrp="1"/>
          </p:cNvSpPr>
          <p:nvPr>
            <p:ph type="body" sz="quarter" idx="14" hasCustomPrompt="1"/>
          </p:nvPr>
        </p:nvSpPr>
        <p:spPr>
          <a:xfrm>
            <a:off x="7435400" y="183302"/>
            <a:ext cx="1466403" cy="1466403"/>
          </a:xfrm>
        </p:spPr>
        <p:txBody>
          <a:bodyPr anchor="ctr"/>
          <a:lstStyle>
            <a:lvl1pPr algn="ctr">
              <a:defRPr sz="1600" b="1">
                <a:solidFill>
                  <a:schemeClr val="bg1"/>
                </a:solidFill>
              </a:defRPr>
            </a:lvl1pPr>
          </a:lstStyle>
          <a:p>
            <a:pPr lvl="0"/>
            <a:r>
              <a:rPr lang="en-US" noProof="0" dirty="0"/>
              <a:t>Text</a:t>
            </a:r>
          </a:p>
          <a:p>
            <a:pPr lvl="0"/>
            <a:r>
              <a:rPr lang="en-US" noProof="0" dirty="0"/>
              <a:t>or</a:t>
            </a:r>
          </a:p>
          <a:p>
            <a:pPr lvl="0"/>
            <a:r>
              <a:rPr lang="en-US" noProof="0" dirty="0"/>
              <a:t>Icon</a:t>
            </a:r>
          </a:p>
        </p:txBody>
      </p:sp>
      <p:sp>
        <p:nvSpPr>
          <p:cNvPr id="2" name="Prostokąt 1">
            <a:extLst>
              <a:ext uri="{FF2B5EF4-FFF2-40B4-BE49-F238E27FC236}">
                <a16:creationId xmlns:a16="http://schemas.microsoft.com/office/drawing/2014/main" id="{0DA83BE0-EBA5-229D-77D1-B509785060AE}"/>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4" name="Grafika 11">
            <a:extLst>
              <a:ext uri="{FF2B5EF4-FFF2-40B4-BE49-F238E27FC236}">
                <a16:creationId xmlns:a16="http://schemas.microsoft.com/office/drawing/2014/main" id="{A5B8DD4B-D169-E78F-6223-21038182F9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42197" y="4669529"/>
            <a:ext cx="1999716" cy="282645"/>
          </a:xfrm>
          <a:prstGeom prst="rect">
            <a:avLst/>
          </a:prstGeom>
        </p:spPr>
      </p:pic>
      <p:sp>
        <p:nvSpPr>
          <p:cNvPr id="5" name="Text Placeholder 1">
            <a:extLst>
              <a:ext uri="{FF2B5EF4-FFF2-40B4-BE49-F238E27FC236}">
                <a16:creationId xmlns:a16="http://schemas.microsoft.com/office/drawing/2014/main" id="{B404C35C-1AB3-B984-9155-B16AF219CA81}"/>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2299622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ic 5">
    <p:bg>
      <p:bgPr>
        <a:solidFill>
          <a:schemeClr val="bg1"/>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8BE2FE33-E61B-4EA7-9371-D5316368BAD9}"/>
              </a:ext>
            </a:extLst>
          </p:cNvPr>
          <p:cNvSpPr>
            <a:spLocks noGrp="1"/>
          </p:cNvSpPr>
          <p:nvPr>
            <p:ph type="body" sz="quarter" idx="13" hasCustomPrompt="1"/>
          </p:nvPr>
        </p:nvSpPr>
        <p:spPr>
          <a:xfrm>
            <a:off x="596900" y="1493877"/>
            <a:ext cx="7787317" cy="1643063"/>
          </a:xfrm>
        </p:spPr>
        <p:txBody>
          <a:bodyPr/>
          <a:lstStyle>
            <a:lvl1pPr>
              <a:lnSpc>
                <a:spcPct val="150000"/>
              </a:lnSpc>
              <a:buFont typeface="Arial" panose="020B0604020202020204" pitchFamily="34" charset="0"/>
              <a:buChar char="•"/>
              <a:defRPr sz="2200">
                <a:solidFill>
                  <a:srgbClr val="1F1939"/>
                </a:solidFill>
              </a:defRPr>
            </a:lvl1pPr>
            <a:lvl2pPr>
              <a:lnSpc>
                <a:spcPct val="150000"/>
              </a:lnSpc>
              <a:buFont typeface="Arial" panose="020B0604020202020204" pitchFamily="34" charset="0"/>
              <a:buChar char="•"/>
              <a:defRPr sz="2000">
                <a:solidFill>
                  <a:srgbClr val="1F1939"/>
                </a:solidFill>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dirty="0"/>
              <a:t>Point 1</a:t>
            </a:r>
          </a:p>
          <a:p>
            <a:pPr lvl="1"/>
            <a:r>
              <a:rPr lang="en-US" noProof="0" dirty="0"/>
              <a:t>Point 2</a:t>
            </a:r>
          </a:p>
          <a:p>
            <a:pPr lvl="0"/>
            <a:endParaRPr lang="en-US" noProof="0" dirty="0"/>
          </a:p>
        </p:txBody>
      </p:sp>
      <p:sp>
        <p:nvSpPr>
          <p:cNvPr id="6" name="Text Placeholder 14">
            <a:extLst>
              <a:ext uri="{FF2B5EF4-FFF2-40B4-BE49-F238E27FC236}">
                <a16:creationId xmlns:a16="http://schemas.microsoft.com/office/drawing/2014/main" id="{D63C233C-977D-478E-B10B-4A4B079CF9F5}"/>
              </a:ext>
            </a:extLst>
          </p:cNvPr>
          <p:cNvSpPr>
            <a:spLocks noGrp="1"/>
          </p:cNvSpPr>
          <p:nvPr>
            <p:ph type="body" sz="quarter" idx="12" hasCustomPrompt="1"/>
          </p:nvPr>
        </p:nvSpPr>
        <p:spPr>
          <a:xfrm>
            <a:off x="596900" y="366857"/>
            <a:ext cx="6247245" cy="547543"/>
          </a:xfrm>
        </p:spPr>
        <p:txBody>
          <a:bodyPr/>
          <a:lstStyle>
            <a:lvl1pPr>
              <a:defRPr sz="3000" b="1">
                <a:solidFill>
                  <a:srgbClr val="E04145"/>
                </a:solidFill>
              </a:defRPr>
            </a:lvl1pPr>
          </a:lstStyle>
          <a:p>
            <a:pPr lvl="0"/>
            <a:r>
              <a:rPr lang="en-US" noProof="0" dirty="0"/>
              <a:t>Title:</a:t>
            </a:r>
          </a:p>
        </p:txBody>
      </p:sp>
      <p:sp>
        <p:nvSpPr>
          <p:cNvPr id="10" name="Text Placeholder 14">
            <a:extLst>
              <a:ext uri="{FF2B5EF4-FFF2-40B4-BE49-F238E27FC236}">
                <a16:creationId xmlns:a16="http://schemas.microsoft.com/office/drawing/2014/main" id="{95E74F00-A7AD-4005-A52A-F79E88E00AB7}"/>
              </a:ext>
            </a:extLst>
          </p:cNvPr>
          <p:cNvSpPr>
            <a:spLocks noGrp="1"/>
          </p:cNvSpPr>
          <p:nvPr>
            <p:ph type="body" sz="quarter" idx="15" hasCustomPrompt="1"/>
          </p:nvPr>
        </p:nvSpPr>
        <p:spPr>
          <a:xfrm>
            <a:off x="596899" y="835746"/>
            <a:ext cx="6247245" cy="646690"/>
          </a:xfrm>
        </p:spPr>
        <p:txBody>
          <a:bodyPr/>
          <a:lstStyle>
            <a:lvl1pPr>
              <a:defRPr sz="2000" b="0">
                <a:solidFill>
                  <a:srgbClr val="1F1939"/>
                </a:solidFill>
              </a:defRPr>
            </a:lvl1pPr>
          </a:lstStyle>
          <a:p>
            <a:pPr lvl="0"/>
            <a:r>
              <a:rPr lang="en-US" noProof="0" dirty="0"/>
              <a:t>Title Details</a:t>
            </a:r>
          </a:p>
        </p:txBody>
      </p:sp>
      <p:sp>
        <p:nvSpPr>
          <p:cNvPr id="2" name="Prostokąt 1">
            <a:extLst>
              <a:ext uri="{FF2B5EF4-FFF2-40B4-BE49-F238E27FC236}">
                <a16:creationId xmlns:a16="http://schemas.microsoft.com/office/drawing/2014/main" id="{642022ED-CB38-4592-B8E7-096B7B5F3288}"/>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Grafika 11">
            <a:extLst>
              <a:ext uri="{FF2B5EF4-FFF2-40B4-BE49-F238E27FC236}">
                <a16:creationId xmlns:a16="http://schemas.microsoft.com/office/drawing/2014/main" id="{557DAA00-294E-09CB-9F4E-BF1000EE6C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5" name="Text Placeholder 1">
            <a:extLst>
              <a:ext uri="{FF2B5EF4-FFF2-40B4-BE49-F238E27FC236}">
                <a16:creationId xmlns:a16="http://schemas.microsoft.com/office/drawing/2014/main" id="{F1A748D1-1C2F-C76E-D6B3-D12E53582BBC}"/>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pic>
        <p:nvPicPr>
          <p:cNvPr id="11" name="Graphic 10">
            <a:extLst>
              <a:ext uri="{FF2B5EF4-FFF2-40B4-BE49-F238E27FC236}">
                <a16:creationId xmlns:a16="http://schemas.microsoft.com/office/drawing/2014/main" id="{90DA8081-8614-9172-43DA-9FFCEF17CB3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435400" y="183302"/>
            <a:ext cx="1466403" cy="1466403"/>
          </a:xfrm>
          <a:prstGeom prst="rect">
            <a:avLst/>
          </a:prstGeom>
        </p:spPr>
      </p:pic>
      <p:sp>
        <p:nvSpPr>
          <p:cNvPr id="13" name="Text Placeholder 14">
            <a:extLst>
              <a:ext uri="{FF2B5EF4-FFF2-40B4-BE49-F238E27FC236}">
                <a16:creationId xmlns:a16="http://schemas.microsoft.com/office/drawing/2014/main" id="{1691806A-6175-EFB9-438F-687CDA012CDA}"/>
              </a:ext>
            </a:extLst>
          </p:cNvPr>
          <p:cNvSpPr>
            <a:spLocks noGrp="1"/>
          </p:cNvSpPr>
          <p:nvPr>
            <p:ph type="body" sz="quarter" idx="14" hasCustomPrompt="1"/>
          </p:nvPr>
        </p:nvSpPr>
        <p:spPr>
          <a:xfrm>
            <a:off x="7435400" y="183302"/>
            <a:ext cx="1466403" cy="1466403"/>
          </a:xfrm>
        </p:spPr>
        <p:txBody>
          <a:bodyPr anchor="ctr"/>
          <a:lstStyle>
            <a:lvl1pPr algn="ctr">
              <a:defRPr sz="1600" b="1">
                <a:solidFill>
                  <a:schemeClr val="bg1"/>
                </a:solidFill>
              </a:defRPr>
            </a:lvl1pPr>
          </a:lstStyle>
          <a:p>
            <a:pPr lvl="0"/>
            <a:r>
              <a:rPr lang="en-US" noProof="0" dirty="0"/>
              <a:t>Text</a:t>
            </a:r>
          </a:p>
          <a:p>
            <a:pPr lvl="0"/>
            <a:r>
              <a:rPr lang="en-US" noProof="0" dirty="0"/>
              <a:t>or</a:t>
            </a:r>
          </a:p>
          <a:p>
            <a:pPr lvl="0"/>
            <a:r>
              <a:rPr lang="en-US" noProof="0" dirty="0"/>
              <a:t>Icon</a:t>
            </a:r>
          </a:p>
        </p:txBody>
      </p:sp>
    </p:spTree>
    <p:extLst>
      <p:ext uri="{BB962C8B-B14F-4D97-AF65-F5344CB8AC3E}">
        <p14:creationId xmlns:p14="http://schemas.microsoft.com/office/powerpoint/2010/main" val="15893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ic 6">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A5347F-BF0B-4CC7-B31C-74E74CED6E8E}"/>
              </a:ext>
            </a:extLst>
          </p:cNvPr>
          <p:cNvSpPr/>
          <p:nvPr userDrawn="1"/>
        </p:nvSpPr>
        <p:spPr>
          <a:xfrm>
            <a:off x="1" y="0"/>
            <a:ext cx="4511256" cy="5143500"/>
          </a:xfrm>
          <a:prstGeom prst="rect">
            <a:avLst/>
          </a:prstGeom>
          <a:solidFill>
            <a:srgbClr val="DF4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Trebuchet MS" panose="020B0603020202020204" pitchFamily="34" charset="0"/>
            </a:endParaRPr>
          </a:p>
        </p:txBody>
      </p:sp>
      <p:sp>
        <p:nvSpPr>
          <p:cNvPr id="5" name="Rectangle 4">
            <a:extLst>
              <a:ext uri="{FF2B5EF4-FFF2-40B4-BE49-F238E27FC236}">
                <a16:creationId xmlns:a16="http://schemas.microsoft.com/office/drawing/2014/main" id="{D33CB7D5-BA80-474F-B89D-4ACB43D8D2AC}"/>
              </a:ext>
            </a:extLst>
          </p:cNvPr>
          <p:cNvSpPr/>
          <p:nvPr userDrawn="1"/>
        </p:nvSpPr>
        <p:spPr>
          <a:xfrm>
            <a:off x="4511257" y="0"/>
            <a:ext cx="4632743"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Trebuchet MS" panose="020B0603020202020204" pitchFamily="34" charset="0"/>
            </a:endParaRPr>
          </a:p>
        </p:txBody>
      </p:sp>
      <p:sp>
        <p:nvSpPr>
          <p:cNvPr id="18" name="Content Placeholder 2">
            <a:extLst>
              <a:ext uri="{FF2B5EF4-FFF2-40B4-BE49-F238E27FC236}">
                <a16:creationId xmlns:a16="http://schemas.microsoft.com/office/drawing/2014/main" id="{C31D545F-B4D7-4409-BFEE-ED402E037A6A}"/>
              </a:ext>
            </a:extLst>
          </p:cNvPr>
          <p:cNvSpPr>
            <a:spLocks noGrp="1"/>
          </p:cNvSpPr>
          <p:nvPr>
            <p:ph idx="1" hasCustomPrompt="1"/>
          </p:nvPr>
        </p:nvSpPr>
        <p:spPr>
          <a:xfrm>
            <a:off x="5108156" y="338982"/>
            <a:ext cx="3567599" cy="4510109"/>
          </a:xfrm>
        </p:spPr>
        <p:txBody>
          <a:bodyPr/>
          <a:lstStyle>
            <a:lvl1pPr>
              <a:defRPr sz="3200">
                <a:solidFill>
                  <a:srgbClr val="1F1939"/>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Text or Image</a:t>
            </a:r>
          </a:p>
        </p:txBody>
      </p:sp>
      <p:sp>
        <p:nvSpPr>
          <p:cNvPr id="17" name="Text Placeholder 14">
            <a:extLst>
              <a:ext uri="{FF2B5EF4-FFF2-40B4-BE49-F238E27FC236}">
                <a16:creationId xmlns:a16="http://schemas.microsoft.com/office/drawing/2014/main" id="{B7FF38F6-B95E-4F06-8DB1-0F4BE1CF3B71}"/>
              </a:ext>
            </a:extLst>
          </p:cNvPr>
          <p:cNvSpPr>
            <a:spLocks noGrp="1"/>
          </p:cNvSpPr>
          <p:nvPr>
            <p:ph type="body" sz="quarter" idx="12" hasCustomPrompt="1"/>
          </p:nvPr>
        </p:nvSpPr>
        <p:spPr>
          <a:xfrm>
            <a:off x="596900" y="335003"/>
            <a:ext cx="3188739" cy="4236998"/>
          </a:xfrm>
        </p:spPr>
        <p:txBody>
          <a:bodyPr anchor="ctr"/>
          <a:lstStyle>
            <a:lvl1pPr marL="0" indent="0">
              <a:defRPr sz="3000" b="1">
                <a:solidFill>
                  <a:schemeClr val="bg1"/>
                </a:solidFill>
              </a:defRPr>
            </a:lvl1pPr>
          </a:lstStyle>
          <a:p>
            <a:pPr lvl="0"/>
            <a:r>
              <a:rPr lang="en-US" noProof="0" dirty="0"/>
              <a:t>Title</a:t>
            </a:r>
          </a:p>
        </p:txBody>
      </p:sp>
    </p:spTree>
    <p:extLst>
      <p:ext uri="{BB962C8B-B14F-4D97-AF65-F5344CB8AC3E}">
        <p14:creationId xmlns:p14="http://schemas.microsoft.com/office/powerpoint/2010/main" val="102135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ic RV">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08C2414A-586C-806E-6DD9-344717397A2F}"/>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a 11">
            <a:extLst>
              <a:ext uri="{FF2B5EF4-FFF2-40B4-BE49-F238E27FC236}">
                <a16:creationId xmlns:a16="http://schemas.microsoft.com/office/drawing/2014/main" id="{D0442385-B63B-F7AB-16B4-1DDA85649C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9" name="Text Placeholder 1">
            <a:extLst>
              <a:ext uri="{FF2B5EF4-FFF2-40B4-BE49-F238E27FC236}">
                <a16:creationId xmlns:a16="http://schemas.microsoft.com/office/drawing/2014/main" id="{3501B02F-2DB5-DFBB-E854-666B3B777D6B}"/>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dirty="0">
                <a:solidFill>
                  <a:schemeClr val="bg1"/>
                </a:solidFill>
                <a:latin typeface="Trebuchet MS"/>
                <a:ea typeface="ＭＳ Ｐゴシック"/>
              </a:rPr>
              <a:t>2024 USER CONFERENCE</a:t>
            </a:r>
          </a:p>
        </p:txBody>
      </p:sp>
      <p:pic>
        <p:nvPicPr>
          <p:cNvPr id="10" name="Graphic 9">
            <a:extLst>
              <a:ext uri="{FF2B5EF4-FFF2-40B4-BE49-F238E27FC236}">
                <a16:creationId xmlns:a16="http://schemas.microsoft.com/office/drawing/2014/main" id="{14460967-08E2-98AA-2414-05C0B77A60D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9685" y="183303"/>
            <a:ext cx="1056242" cy="1056242"/>
          </a:xfrm>
          <a:prstGeom prst="rect">
            <a:avLst/>
          </a:prstGeom>
        </p:spPr>
      </p:pic>
      <p:pic>
        <p:nvPicPr>
          <p:cNvPr id="14" name="Graphic 13">
            <a:extLst>
              <a:ext uri="{FF2B5EF4-FFF2-40B4-BE49-F238E27FC236}">
                <a16:creationId xmlns:a16="http://schemas.microsoft.com/office/drawing/2014/main" id="{CBE909D5-84FA-7B26-AF24-E43D910484B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93908" y="535739"/>
            <a:ext cx="587795" cy="351370"/>
          </a:xfrm>
          <a:prstGeom prst="rect">
            <a:avLst/>
          </a:prstGeom>
        </p:spPr>
      </p:pic>
    </p:spTree>
    <p:extLst>
      <p:ext uri="{BB962C8B-B14F-4D97-AF65-F5344CB8AC3E}">
        <p14:creationId xmlns:p14="http://schemas.microsoft.com/office/powerpoint/2010/main" val="149635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ic Marine">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0BDB4278-10A6-F01C-31EF-119BFE3D5AD3}"/>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a 11">
            <a:extLst>
              <a:ext uri="{FF2B5EF4-FFF2-40B4-BE49-F238E27FC236}">
                <a16:creationId xmlns:a16="http://schemas.microsoft.com/office/drawing/2014/main" id="{68D6EC4D-46C8-426F-FE42-5F300BD2C4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9" name="Text Placeholder 1">
            <a:extLst>
              <a:ext uri="{FF2B5EF4-FFF2-40B4-BE49-F238E27FC236}">
                <a16:creationId xmlns:a16="http://schemas.microsoft.com/office/drawing/2014/main" id="{6AC62DD1-C197-113B-7903-59EDE2D1D79B}"/>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dirty="0">
                <a:solidFill>
                  <a:schemeClr val="bg1"/>
                </a:solidFill>
                <a:latin typeface="Trebuchet MS"/>
                <a:ea typeface="ＭＳ Ｐゴシック"/>
              </a:rPr>
              <a:t>2024 USER CONFERENCE</a:t>
            </a:r>
          </a:p>
        </p:txBody>
      </p:sp>
      <p:pic>
        <p:nvPicPr>
          <p:cNvPr id="10" name="Graphic 9">
            <a:extLst>
              <a:ext uri="{FF2B5EF4-FFF2-40B4-BE49-F238E27FC236}">
                <a16:creationId xmlns:a16="http://schemas.microsoft.com/office/drawing/2014/main" id="{D036D5FE-2B2D-86AE-14FB-0D3662E8FB4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9685" y="183303"/>
            <a:ext cx="1056242" cy="1056242"/>
          </a:xfrm>
          <a:prstGeom prst="rect">
            <a:avLst/>
          </a:prstGeom>
        </p:spPr>
      </p:pic>
      <p:pic>
        <p:nvPicPr>
          <p:cNvPr id="12" name="Graphic 11">
            <a:extLst>
              <a:ext uri="{FF2B5EF4-FFF2-40B4-BE49-F238E27FC236}">
                <a16:creationId xmlns:a16="http://schemas.microsoft.com/office/drawing/2014/main" id="{A155027E-D3F7-0BA2-1A74-096BF832AA0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64274" y="575844"/>
            <a:ext cx="652395" cy="271160"/>
          </a:xfrm>
          <a:prstGeom prst="rect">
            <a:avLst/>
          </a:prstGeom>
        </p:spPr>
      </p:pic>
    </p:spTree>
    <p:extLst>
      <p:ext uri="{BB962C8B-B14F-4D97-AF65-F5344CB8AC3E}">
        <p14:creationId xmlns:p14="http://schemas.microsoft.com/office/powerpoint/2010/main" val="3178287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Generic Marine">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3DF59F74-4AC8-22FB-8BC1-03370BCE74FD}"/>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a 11">
            <a:extLst>
              <a:ext uri="{FF2B5EF4-FFF2-40B4-BE49-F238E27FC236}">
                <a16:creationId xmlns:a16="http://schemas.microsoft.com/office/drawing/2014/main" id="{9DE7B2CA-8020-CF60-3188-B0297E01A1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9" name="Text Placeholder 1">
            <a:extLst>
              <a:ext uri="{FF2B5EF4-FFF2-40B4-BE49-F238E27FC236}">
                <a16:creationId xmlns:a16="http://schemas.microsoft.com/office/drawing/2014/main" id="{D66B2EC5-E94C-803D-F472-4393BB553CFB}"/>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dirty="0">
                <a:solidFill>
                  <a:schemeClr val="bg1"/>
                </a:solidFill>
                <a:latin typeface="Trebuchet MS"/>
                <a:ea typeface="ＭＳ Ｐゴシック"/>
              </a:rPr>
              <a:t>2024 USER CONFERENCE</a:t>
            </a:r>
          </a:p>
        </p:txBody>
      </p:sp>
      <p:pic>
        <p:nvPicPr>
          <p:cNvPr id="11" name="Graphic 10">
            <a:extLst>
              <a:ext uri="{FF2B5EF4-FFF2-40B4-BE49-F238E27FC236}">
                <a16:creationId xmlns:a16="http://schemas.microsoft.com/office/drawing/2014/main" id="{F49006C2-62E8-564F-9367-CD8C471BF1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9685" y="183303"/>
            <a:ext cx="1056242" cy="1056242"/>
          </a:xfrm>
          <a:prstGeom prst="rect">
            <a:avLst/>
          </a:prstGeom>
        </p:spPr>
      </p:pic>
      <p:pic>
        <p:nvPicPr>
          <p:cNvPr id="13" name="Graphic 12">
            <a:extLst>
              <a:ext uri="{FF2B5EF4-FFF2-40B4-BE49-F238E27FC236}">
                <a16:creationId xmlns:a16="http://schemas.microsoft.com/office/drawing/2014/main" id="{7330900D-4AE4-A3BF-8329-C0B6CB52508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0012" y="534208"/>
            <a:ext cx="559854" cy="368915"/>
          </a:xfrm>
          <a:prstGeom prst="rect">
            <a:avLst/>
          </a:prstGeom>
        </p:spPr>
      </p:pic>
    </p:spTree>
    <p:extLst>
      <p:ext uri="{BB962C8B-B14F-4D97-AF65-F5344CB8AC3E}">
        <p14:creationId xmlns:p14="http://schemas.microsoft.com/office/powerpoint/2010/main" val="882572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108B2F-DCFB-4512-89C7-644ABE9C3F91}"/>
              </a:ext>
            </a:extLst>
          </p:cNvPr>
          <p:cNvSpPr/>
          <p:nvPr userDrawn="1"/>
        </p:nvSpPr>
        <p:spPr>
          <a:xfrm>
            <a:off x="-1" y="0"/>
            <a:ext cx="9144001" cy="4486541"/>
          </a:xfrm>
          <a:prstGeom prst="rect">
            <a:avLst/>
          </a:prstGeom>
          <a:solidFill>
            <a:srgbClr val="FB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4" name="Text Placeholder 14">
            <a:extLst>
              <a:ext uri="{FF2B5EF4-FFF2-40B4-BE49-F238E27FC236}">
                <a16:creationId xmlns:a16="http://schemas.microsoft.com/office/drawing/2014/main" id="{AF3EE9AA-7B37-4F04-A65A-DCF0693D180E}"/>
              </a:ext>
            </a:extLst>
          </p:cNvPr>
          <p:cNvSpPr>
            <a:spLocks noGrp="1"/>
          </p:cNvSpPr>
          <p:nvPr>
            <p:ph type="body" sz="quarter" idx="12" hasCustomPrompt="1"/>
          </p:nvPr>
        </p:nvSpPr>
        <p:spPr>
          <a:xfrm>
            <a:off x="-2" y="1773136"/>
            <a:ext cx="9144001" cy="922698"/>
          </a:xfrm>
        </p:spPr>
        <p:txBody>
          <a:bodyPr/>
          <a:lstStyle>
            <a:lvl1pPr algn="ctr">
              <a:defRPr sz="5000" b="1">
                <a:solidFill>
                  <a:srgbClr val="DF4145"/>
                </a:solidFill>
              </a:defRPr>
            </a:lvl1pPr>
          </a:lstStyle>
          <a:p>
            <a:pPr lvl="0"/>
            <a:r>
              <a:rPr lang="en-US" noProof="0" dirty="0"/>
              <a:t>Section Title</a:t>
            </a:r>
          </a:p>
        </p:txBody>
      </p:sp>
      <p:sp>
        <p:nvSpPr>
          <p:cNvPr id="3" name="Prostokąt 1">
            <a:extLst>
              <a:ext uri="{FF2B5EF4-FFF2-40B4-BE49-F238E27FC236}">
                <a16:creationId xmlns:a16="http://schemas.microsoft.com/office/drawing/2014/main" id="{CB1C722D-DF6D-49CF-B4D9-662CADBC38C6}"/>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6" name="Grafika 11">
            <a:extLst>
              <a:ext uri="{FF2B5EF4-FFF2-40B4-BE49-F238E27FC236}">
                <a16:creationId xmlns:a16="http://schemas.microsoft.com/office/drawing/2014/main" id="{FF61B561-A1A4-4FAA-4B1B-2F67AA152A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8" name="Text Placeholder 1">
            <a:extLst>
              <a:ext uri="{FF2B5EF4-FFF2-40B4-BE49-F238E27FC236}">
                <a16:creationId xmlns:a16="http://schemas.microsoft.com/office/drawing/2014/main" id="{A67EC2E3-4CCC-52E4-70B8-1270D0A4703D}"/>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3196460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B14D0A27-9A4E-4C22-BD87-3869D1C76E7D}"/>
              </a:ext>
            </a:extLst>
          </p:cNvPr>
          <p:cNvSpPr>
            <a:spLocks noGrp="1"/>
          </p:cNvSpPr>
          <p:nvPr>
            <p:ph type="body" sz="quarter" idx="11" hasCustomPrompt="1"/>
          </p:nvPr>
        </p:nvSpPr>
        <p:spPr>
          <a:xfrm>
            <a:off x="0" y="2092036"/>
            <a:ext cx="9143999" cy="763040"/>
          </a:xfrm>
        </p:spPr>
        <p:txBody>
          <a:bodyPr/>
          <a:lstStyle>
            <a:lvl1pPr algn="ctr">
              <a:defRPr sz="2500" b="1">
                <a:solidFill>
                  <a:srgbClr val="1F1939"/>
                </a:solidFill>
              </a:defRPr>
            </a:lvl1pPr>
            <a:lvl2pPr algn="ctr">
              <a:defRPr sz="3200">
                <a:solidFill>
                  <a:srgbClr val="1F1939"/>
                </a:solidFill>
              </a:defRPr>
            </a:lvl2pPr>
          </a:lstStyle>
          <a:p>
            <a:pPr lvl="0"/>
            <a:r>
              <a:rPr lang="en-US" noProof="0" dirty="0"/>
              <a:t>Subtitle</a:t>
            </a:r>
          </a:p>
          <a:p>
            <a:pPr lvl="1"/>
            <a:endParaRPr lang="en-US" noProof="0" dirty="0"/>
          </a:p>
        </p:txBody>
      </p:sp>
      <p:sp>
        <p:nvSpPr>
          <p:cNvPr id="6" name="Text Placeholder 14">
            <a:extLst>
              <a:ext uri="{FF2B5EF4-FFF2-40B4-BE49-F238E27FC236}">
                <a16:creationId xmlns:a16="http://schemas.microsoft.com/office/drawing/2014/main" id="{B7736B17-D182-4552-AF7A-EC0D01B8714C}"/>
              </a:ext>
            </a:extLst>
          </p:cNvPr>
          <p:cNvSpPr>
            <a:spLocks noGrp="1"/>
          </p:cNvSpPr>
          <p:nvPr>
            <p:ph type="body" sz="quarter" idx="12" hasCustomPrompt="1"/>
          </p:nvPr>
        </p:nvSpPr>
        <p:spPr>
          <a:xfrm>
            <a:off x="0" y="1385455"/>
            <a:ext cx="9144000" cy="706581"/>
          </a:xfrm>
        </p:spPr>
        <p:txBody>
          <a:bodyPr/>
          <a:lstStyle>
            <a:lvl1pPr algn="ctr">
              <a:defRPr sz="4000" b="1">
                <a:solidFill>
                  <a:srgbClr val="E04145"/>
                </a:solidFill>
              </a:defRPr>
            </a:lvl1pPr>
          </a:lstStyle>
          <a:p>
            <a:pPr lvl="0"/>
            <a:r>
              <a:rPr lang="en-US" noProof="0" dirty="0"/>
              <a:t>Section Title</a:t>
            </a:r>
          </a:p>
        </p:txBody>
      </p:sp>
      <p:sp>
        <p:nvSpPr>
          <p:cNvPr id="2" name="Prostokąt 1">
            <a:extLst>
              <a:ext uri="{FF2B5EF4-FFF2-40B4-BE49-F238E27FC236}">
                <a16:creationId xmlns:a16="http://schemas.microsoft.com/office/drawing/2014/main" id="{2E9FC711-4888-B91E-52D4-23A4B6EDEF07}"/>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Grafika 11">
            <a:extLst>
              <a:ext uri="{FF2B5EF4-FFF2-40B4-BE49-F238E27FC236}">
                <a16:creationId xmlns:a16="http://schemas.microsoft.com/office/drawing/2014/main" id="{2BB6AE8C-451F-C1AE-17FC-B7B95CB07F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7" name="Text Placeholder 1">
            <a:extLst>
              <a:ext uri="{FF2B5EF4-FFF2-40B4-BE49-F238E27FC236}">
                <a16:creationId xmlns:a16="http://schemas.microsoft.com/office/drawing/2014/main" id="{5944A282-9D93-ECFA-645E-AFAA8D237F44}"/>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1508225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amp;A">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8EE9C0-1CA2-4E8F-8B05-2E5A74B09A7A}"/>
              </a:ext>
            </a:extLst>
          </p:cNvPr>
          <p:cNvSpPr txBox="1">
            <a:spLocks/>
          </p:cNvSpPr>
          <p:nvPr userDrawn="1"/>
        </p:nvSpPr>
        <p:spPr bwMode="auto">
          <a:xfrm>
            <a:off x="-1" y="2522983"/>
            <a:ext cx="9143999"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a:lstStyle>
          <a:p>
            <a:pPr algn="ctr" eaLnBrk="1" hangingPunct="1">
              <a:buClr>
                <a:srgbClr val="000000"/>
              </a:buClr>
            </a:pPr>
            <a:r>
              <a:rPr lang="en-US" sz="5000" b="1" kern="0" dirty="0">
                <a:solidFill>
                  <a:srgbClr val="E04145"/>
                </a:solidFill>
                <a:latin typeface="Trebuchet MS" panose="020B0603020202020204" pitchFamily="34" charset="0"/>
                <a:ea typeface="ＭＳ Ｐゴシック" panose="020B0600070205080204" pitchFamily="34" charset="-128"/>
                <a:cs typeface="Arial" panose="020B0604020202020204" pitchFamily="34" charset="0"/>
              </a:rPr>
              <a:t>Q&amp;A</a:t>
            </a:r>
          </a:p>
        </p:txBody>
      </p:sp>
      <p:sp>
        <p:nvSpPr>
          <p:cNvPr id="2" name="Prostokąt 1">
            <a:extLst>
              <a:ext uri="{FF2B5EF4-FFF2-40B4-BE49-F238E27FC236}">
                <a16:creationId xmlns:a16="http://schemas.microsoft.com/office/drawing/2014/main" id="{5DE09550-3E0E-9E47-9B8B-4FAFA965013E}"/>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fika 11">
            <a:extLst>
              <a:ext uri="{FF2B5EF4-FFF2-40B4-BE49-F238E27FC236}">
                <a16:creationId xmlns:a16="http://schemas.microsoft.com/office/drawing/2014/main" id="{3E3E19D3-EF1D-C4FF-A3C1-421CE21994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6" name="Text Placeholder 1">
            <a:extLst>
              <a:ext uri="{FF2B5EF4-FFF2-40B4-BE49-F238E27FC236}">
                <a16:creationId xmlns:a16="http://schemas.microsoft.com/office/drawing/2014/main" id="{EFC4D3BD-D49B-C92D-2474-EBA78AF22F5B}"/>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dirty="0">
                <a:solidFill>
                  <a:schemeClr val="bg1"/>
                </a:solidFill>
                <a:latin typeface="Trebuchet MS"/>
                <a:ea typeface="ＭＳ Ｐゴシック"/>
              </a:rPr>
              <a:t>2024 USER CONFERENCE</a:t>
            </a:r>
          </a:p>
        </p:txBody>
      </p:sp>
      <p:pic>
        <p:nvPicPr>
          <p:cNvPr id="10" name="Graphic 9">
            <a:extLst>
              <a:ext uri="{FF2B5EF4-FFF2-40B4-BE49-F238E27FC236}">
                <a16:creationId xmlns:a16="http://schemas.microsoft.com/office/drawing/2014/main" id="{78F6B4C5-1551-8A98-4AF0-B4AD30C5100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82177" y="1116129"/>
            <a:ext cx="1179642" cy="1179642"/>
          </a:xfrm>
          <a:prstGeom prst="rect">
            <a:avLst/>
          </a:prstGeom>
        </p:spPr>
      </p:pic>
      <p:sp>
        <p:nvSpPr>
          <p:cNvPr id="14" name="Freeform: Shape 13">
            <a:extLst>
              <a:ext uri="{FF2B5EF4-FFF2-40B4-BE49-F238E27FC236}">
                <a16:creationId xmlns:a16="http://schemas.microsoft.com/office/drawing/2014/main" id="{D9A8F3A4-9868-2126-B405-8FF62F486CA8}"/>
              </a:ext>
            </a:extLst>
          </p:cNvPr>
          <p:cNvSpPr/>
          <p:nvPr/>
        </p:nvSpPr>
        <p:spPr>
          <a:xfrm>
            <a:off x="4137235" y="1348610"/>
            <a:ext cx="644592" cy="560436"/>
          </a:xfrm>
          <a:custGeom>
            <a:avLst/>
            <a:gdLst>
              <a:gd name="connsiteX0" fmla="*/ 595565 w 644592"/>
              <a:gd name="connsiteY0" fmla="*/ 448413 h 560436"/>
              <a:gd name="connsiteX1" fmla="*/ 644592 w 644592"/>
              <a:gd name="connsiteY1" fmla="*/ 399362 h 560436"/>
              <a:gd name="connsiteX2" fmla="*/ 644592 w 644592"/>
              <a:gd name="connsiteY2" fmla="*/ 49170 h 560436"/>
              <a:gd name="connsiteX3" fmla="*/ 595613 w 644592"/>
              <a:gd name="connsiteY3" fmla="*/ 0 h 560436"/>
              <a:gd name="connsiteX4" fmla="*/ 595565 w 644592"/>
              <a:gd name="connsiteY4" fmla="*/ 0 h 560436"/>
              <a:gd name="connsiteX5" fmla="*/ 49051 w 644592"/>
              <a:gd name="connsiteY5" fmla="*/ 0 h 560436"/>
              <a:gd name="connsiteX6" fmla="*/ 0 w 644592"/>
              <a:gd name="connsiteY6" fmla="*/ 49051 h 560436"/>
              <a:gd name="connsiteX7" fmla="*/ 0 w 644592"/>
              <a:gd name="connsiteY7" fmla="*/ 399243 h 560436"/>
              <a:gd name="connsiteX8" fmla="*/ 49051 w 644592"/>
              <a:gd name="connsiteY8" fmla="*/ 448294 h 560436"/>
              <a:gd name="connsiteX9" fmla="*/ 84070 w 644592"/>
              <a:gd name="connsiteY9" fmla="*/ 448294 h 560436"/>
              <a:gd name="connsiteX10" fmla="*/ 84070 w 644592"/>
              <a:gd name="connsiteY10" fmla="*/ 546395 h 560436"/>
              <a:gd name="connsiteX11" fmla="*/ 98043 w 644592"/>
              <a:gd name="connsiteY11" fmla="*/ 560436 h 560436"/>
              <a:gd name="connsiteX12" fmla="*/ 108012 w 644592"/>
              <a:gd name="connsiteY12" fmla="*/ 556305 h 560436"/>
              <a:gd name="connsiteX13" fmla="*/ 216000 w 644592"/>
              <a:gd name="connsiteY13" fmla="*/ 448294 h 560436"/>
              <a:gd name="connsiteX14" fmla="*/ 595565 w 644592"/>
              <a:gd name="connsiteY14" fmla="*/ 448294 h 560436"/>
              <a:gd name="connsiteX15" fmla="*/ 210187 w 644592"/>
              <a:gd name="connsiteY15" fmla="*/ 420397 h 560436"/>
              <a:gd name="connsiteX16" fmla="*/ 200277 w 644592"/>
              <a:gd name="connsiteY16" fmla="*/ 424495 h 560436"/>
              <a:gd name="connsiteX17" fmla="*/ 112133 w 644592"/>
              <a:gd name="connsiteY17" fmla="*/ 512639 h 560436"/>
              <a:gd name="connsiteX18" fmla="*/ 112133 w 644592"/>
              <a:gd name="connsiteY18" fmla="*/ 434405 h 560436"/>
              <a:gd name="connsiteX19" fmla="*/ 98125 w 644592"/>
              <a:gd name="connsiteY19" fmla="*/ 420397 h 560436"/>
              <a:gd name="connsiteX20" fmla="*/ 49051 w 644592"/>
              <a:gd name="connsiteY20" fmla="*/ 420397 h 560436"/>
              <a:gd name="connsiteX21" fmla="*/ 28015 w 644592"/>
              <a:gd name="connsiteY21" fmla="*/ 399362 h 560436"/>
              <a:gd name="connsiteX22" fmla="*/ 28015 w 644592"/>
              <a:gd name="connsiteY22" fmla="*/ 49170 h 560436"/>
              <a:gd name="connsiteX23" fmla="*/ 49051 w 644592"/>
              <a:gd name="connsiteY23" fmla="*/ 28134 h 560436"/>
              <a:gd name="connsiteX24" fmla="*/ 595565 w 644592"/>
              <a:gd name="connsiteY24" fmla="*/ 28134 h 560436"/>
              <a:gd name="connsiteX25" fmla="*/ 616577 w 644592"/>
              <a:gd name="connsiteY25" fmla="*/ 49170 h 560436"/>
              <a:gd name="connsiteX26" fmla="*/ 616577 w 644592"/>
              <a:gd name="connsiteY26" fmla="*/ 399362 h 560436"/>
              <a:gd name="connsiteX27" fmla="*/ 595565 w 644592"/>
              <a:gd name="connsiteY27" fmla="*/ 420397 h 56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4592" h="560436">
                <a:moveTo>
                  <a:pt x="595565" y="448413"/>
                </a:moveTo>
                <a:cubicBezTo>
                  <a:pt x="622639" y="448387"/>
                  <a:pt x="644578" y="426436"/>
                  <a:pt x="644592" y="399362"/>
                </a:cubicBezTo>
                <a:lnTo>
                  <a:pt x="644592" y="49170"/>
                </a:lnTo>
                <a:cubicBezTo>
                  <a:pt x="644644" y="22067"/>
                  <a:pt x="622716" y="53"/>
                  <a:pt x="595613" y="0"/>
                </a:cubicBezTo>
                <a:cubicBezTo>
                  <a:pt x="595596" y="0"/>
                  <a:pt x="595582" y="0"/>
                  <a:pt x="595565" y="0"/>
                </a:cubicBezTo>
                <a:lnTo>
                  <a:pt x="49051" y="0"/>
                </a:lnTo>
                <a:cubicBezTo>
                  <a:pt x="21966" y="13"/>
                  <a:pt x="13" y="21966"/>
                  <a:pt x="0" y="49051"/>
                </a:cubicBezTo>
                <a:lnTo>
                  <a:pt x="0" y="399243"/>
                </a:lnTo>
                <a:cubicBezTo>
                  <a:pt x="13" y="426327"/>
                  <a:pt x="21966" y="448279"/>
                  <a:pt x="49051" y="448294"/>
                </a:cubicBezTo>
                <a:lnTo>
                  <a:pt x="84070" y="448294"/>
                </a:lnTo>
                <a:lnTo>
                  <a:pt x="84070" y="546395"/>
                </a:lnTo>
                <a:cubicBezTo>
                  <a:pt x="84051" y="554130"/>
                  <a:pt x="90307" y="560417"/>
                  <a:pt x="98043" y="560436"/>
                </a:cubicBezTo>
                <a:cubicBezTo>
                  <a:pt x="101784" y="560446"/>
                  <a:pt x="105374" y="558959"/>
                  <a:pt x="108012" y="556305"/>
                </a:cubicBezTo>
                <a:lnTo>
                  <a:pt x="216000" y="448294"/>
                </a:lnTo>
                <a:lnTo>
                  <a:pt x="595565" y="448294"/>
                </a:lnTo>
                <a:close/>
                <a:moveTo>
                  <a:pt x="210187" y="420397"/>
                </a:moveTo>
                <a:cubicBezTo>
                  <a:pt x="206472" y="420402"/>
                  <a:pt x="202910" y="421874"/>
                  <a:pt x="200277" y="424495"/>
                </a:cubicBezTo>
                <a:lnTo>
                  <a:pt x="112133" y="512639"/>
                </a:lnTo>
                <a:lnTo>
                  <a:pt x="112133" y="434405"/>
                </a:lnTo>
                <a:cubicBezTo>
                  <a:pt x="112133" y="426670"/>
                  <a:pt x="105861" y="420397"/>
                  <a:pt x="98125" y="420397"/>
                </a:cubicBezTo>
                <a:lnTo>
                  <a:pt x="49051" y="420397"/>
                </a:lnTo>
                <a:cubicBezTo>
                  <a:pt x="37444" y="420371"/>
                  <a:pt x="28042" y="410968"/>
                  <a:pt x="28015" y="399362"/>
                </a:cubicBezTo>
                <a:lnTo>
                  <a:pt x="28015" y="49170"/>
                </a:lnTo>
                <a:cubicBezTo>
                  <a:pt x="28042" y="37563"/>
                  <a:pt x="37444" y="28161"/>
                  <a:pt x="49051" y="28134"/>
                </a:cubicBezTo>
                <a:lnTo>
                  <a:pt x="595565" y="28134"/>
                </a:lnTo>
                <a:cubicBezTo>
                  <a:pt x="607167" y="28161"/>
                  <a:pt x="616565" y="37567"/>
                  <a:pt x="616577" y="49170"/>
                </a:cubicBezTo>
                <a:lnTo>
                  <a:pt x="616577" y="399362"/>
                </a:lnTo>
                <a:cubicBezTo>
                  <a:pt x="616565" y="410964"/>
                  <a:pt x="607167" y="420371"/>
                  <a:pt x="595565" y="420397"/>
                </a:cubicBezTo>
                <a:close/>
              </a:path>
            </a:pathLst>
          </a:custGeom>
          <a:solidFill>
            <a:schemeClr val="bg1"/>
          </a:solidFill>
          <a:ln w="2375" cap="flat">
            <a:noFill/>
            <a:prstDash val="solid"/>
            <a:miter/>
          </a:ln>
        </p:spPr>
        <p:txBody>
          <a:bodyPr rtlCol="0" anchor="ctr"/>
          <a:lstStyle/>
          <a:p>
            <a:endParaRPr lang="pl-PL"/>
          </a:p>
        </p:txBody>
      </p:sp>
      <p:sp>
        <p:nvSpPr>
          <p:cNvPr id="15" name="Freeform: Shape 14">
            <a:extLst>
              <a:ext uri="{FF2B5EF4-FFF2-40B4-BE49-F238E27FC236}">
                <a16:creationId xmlns:a16="http://schemas.microsoft.com/office/drawing/2014/main" id="{75629CB5-A12F-4978-A8ED-FD1110CBCF76}"/>
              </a:ext>
            </a:extLst>
          </p:cNvPr>
          <p:cNvSpPr/>
          <p:nvPr/>
        </p:nvSpPr>
        <p:spPr>
          <a:xfrm>
            <a:off x="4361453" y="1418679"/>
            <a:ext cx="196172" cy="308281"/>
          </a:xfrm>
          <a:custGeom>
            <a:avLst/>
            <a:gdLst>
              <a:gd name="connsiteX0" fmla="*/ 84070 w 196172"/>
              <a:gd name="connsiteY0" fmla="*/ 1018 h 308281"/>
              <a:gd name="connsiteX1" fmla="*/ 0 w 196172"/>
              <a:gd name="connsiteY1" fmla="*/ 98095 h 308281"/>
              <a:gd name="connsiteX2" fmla="*/ 14008 w 196172"/>
              <a:gd name="connsiteY2" fmla="*/ 112103 h 308281"/>
              <a:gd name="connsiteX3" fmla="*/ 28015 w 196172"/>
              <a:gd name="connsiteY3" fmla="*/ 98095 h 308281"/>
              <a:gd name="connsiteX4" fmla="*/ 98078 w 196172"/>
              <a:gd name="connsiteY4" fmla="*/ 28033 h 308281"/>
              <a:gd name="connsiteX5" fmla="*/ 168140 w 196172"/>
              <a:gd name="connsiteY5" fmla="*/ 98095 h 308281"/>
              <a:gd name="connsiteX6" fmla="*/ 98078 w 196172"/>
              <a:gd name="connsiteY6" fmla="*/ 168157 h 308281"/>
              <a:gd name="connsiteX7" fmla="*/ 98078 w 196172"/>
              <a:gd name="connsiteY7" fmla="*/ 168157 h 308281"/>
              <a:gd name="connsiteX8" fmla="*/ 84070 w 196172"/>
              <a:gd name="connsiteY8" fmla="*/ 182165 h 308281"/>
              <a:gd name="connsiteX9" fmla="*/ 84070 w 196172"/>
              <a:gd name="connsiteY9" fmla="*/ 182165 h 308281"/>
              <a:gd name="connsiteX10" fmla="*/ 84070 w 196172"/>
              <a:gd name="connsiteY10" fmla="*/ 238220 h 308281"/>
              <a:gd name="connsiteX11" fmla="*/ 98078 w 196172"/>
              <a:gd name="connsiteY11" fmla="*/ 252227 h 308281"/>
              <a:gd name="connsiteX12" fmla="*/ 112085 w 196172"/>
              <a:gd name="connsiteY12" fmla="*/ 238220 h 308281"/>
              <a:gd name="connsiteX13" fmla="*/ 112085 w 196172"/>
              <a:gd name="connsiteY13" fmla="*/ 195172 h 308281"/>
              <a:gd name="connsiteX14" fmla="*/ 195155 w 196172"/>
              <a:gd name="connsiteY14" fmla="*/ 84087 h 308281"/>
              <a:gd name="connsiteX15" fmla="*/ 84070 w 196172"/>
              <a:gd name="connsiteY15" fmla="*/ 1018 h 308281"/>
              <a:gd name="connsiteX16" fmla="*/ 98078 w 196172"/>
              <a:gd name="connsiteY16" fmla="*/ 266235 h 308281"/>
              <a:gd name="connsiteX17" fmla="*/ 84070 w 196172"/>
              <a:gd name="connsiteY17" fmla="*/ 280267 h 308281"/>
              <a:gd name="connsiteX18" fmla="*/ 84070 w 196172"/>
              <a:gd name="connsiteY18" fmla="*/ 294274 h 308281"/>
              <a:gd name="connsiteX19" fmla="*/ 98078 w 196172"/>
              <a:gd name="connsiteY19" fmla="*/ 308282 h 308281"/>
              <a:gd name="connsiteX20" fmla="*/ 112085 w 196172"/>
              <a:gd name="connsiteY20" fmla="*/ 294274 h 308281"/>
              <a:gd name="connsiteX21" fmla="*/ 112085 w 196172"/>
              <a:gd name="connsiteY21" fmla="*/ 280267 h 308281"/>
              <a:gd name="connsiteX22" fmla="*/ 98078 w 196172"/>
              <a:gd name="connsiteY22" fmla="*/ 266235 h 30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6172" h="308281">
                <a:moveTo>
                  <a:pt x="84070" y="1018"/>
                </a:moveTo>
                <a:cubicBezTo>
                  <a:pt x="35801" y="7963"/>
                  <a:pt x="-23" y="49330"/>
                  <a:pt x="0" y="98095"/>
                </a:cubicBezTo>
                <a:cubicBezTo>
                  <a:pt x="0" y="105831"/>
                  <a:pt x="6272" y="112103"/>
                  <a:pt x="14008" y="112103"/>
                </a:cubicBezTo>
                <a:cubicBezTo>
                  <a:pt x="21743" y="112103"/>
                  <a:pt x="28015" y="105831"/>
                  <a:pt x="28015" y="98095"/>
                </a:cubicBezTo>
                <a:cubicBezTo>
                  <a:pt x="28015" y="59401"/>
                  <a:pt x="59383" y="28033"/>
                  <a:pt x="98078" y="28033"/>
                </a:cubicBezTo>
                <a:cubicBezTo>
                  <a:pt x="136773" y="28033"/>
                  <a:pt x="168140" y="59401"/>
                  <a:pt x="168140" y="98095"/>
                </a:cubicBezTo>
                <a:cubicBezTo>
                  <a:pt x="168140" y="136789"/>
                  <a:pt x="136773" y="168157"/>
                  <a:pt x="98078" y="168157"/>
                </a:cubicBezTo>
                <a:lnTo>
                  <a:pt x="98078" y="168157"/>
                </a:lnTo>
                <a:cubicBezTo>
                  <a:pt x="90342" y="168157"/>
                  <a:pt x="84070" y="174430"/>
                  <a:pt x="84070" y="182165"/>
                </a:cubicBezTo>
                <a:lnTo>
                  <a:pt x="84070" y="182165"/>
                </a:lnTo>
                <a:lnTo>
                  <a:pt x="84070" y="238220"/>
                </a:lnTo>
                <a:cubicBezTo>
                  <a:pt x="84070" y="245955"/>
                  <a:pt x="90342" y="252227"/>
                  <a:pt x="98078" y="252227"/>
                </a:cubicBezTo>
                <a:cubicBezTo>
                  <a:pt x="105813" y="252227"/>
                  <a:pt x="112085" y="245955"/>
                  <a:pt x="112085" y="238220"/>
                </a:cubicBezTo>
                <a:lnTo>
                  <a:pt x="112085" y="195172"/>
                </a:lnTo>
                <a:cubicBezTo>
                  <a:pt x="165700" y="187437"/>
                  <a:pt x="202890" y="137702"/>
                  <a:pt x="195155" y="84087"/>
                </a:cubicBezTo>
                <a:cubicBezTo>
                  <a:pt x="187420" y="30473"/>
                  <a:pt x="137685" y="-6718"/>
                  <a:pt x="84070" y="1018"/>
                </a:cubicBezTo>
                <a:close/>
                <a:moveTo>
                  <a:pt x="98078" y="266235"/>
                </a:moveTo>
                <a:cubicBezTo>
                  <a:pt x="90338" y="266249"/>
                  <a:pt x="84070" y="272527"/>
                  <a:pt x="84070" y="280267"/>
                </a:cubicBezTo>
                <a:lnTo>
                  <a:pt x="84070" y="294274"/>
                </a:lnTo>
                <a:cubicBezTo>
                  <a:pt x="84070" y="302009"/>
                  <a:pt x="90342" y="308282"/>
                  <a:pt x="98078" y="308282"/>
                </a:cubicBezTo>
                <a:cubicBezTo>
                  <a:pt x="105813" y="308282"/>
                  <a:pt x="112085" y="302009"/>
                  <a:pt x="112085" y="294274"/>
                </a:cubicBezTo>
                <a:lnTo>
                  <a:pt x="112085" y="280267"/>
                </a:lnTo>
                <a:cubicBezTo>
                  <a:pt x="112085" y="272527"/>
                  <a:pt x="105818" y="266249"/>
                  <a:pt x="98078" y="266235"/>
                </a:cubicBezTo>
                <a:close/>
              </a:path>
            </a:pathLst>
          </a:custGeom>
          <a:solidFill>
            <a:schemeClr val="bg1"/>
          </a:solidFill>
          <a:ln w="2375" cap="flat">
            <a:noFill/>
            <a:prstDash val="solid"/>
            <a:miter/>
          </a:ln>
        </p:spPr>
        <p:txBody>
          <a:bodyPr rtlCol="0" anchor="ctr"/>
          <a:lstStyle/>
          <a:p>
            <a:endParaRPr lang="pl-PL"/>
          </a:p>
        </p:txBody>
      </p:sp>
      <p:sp>
        <p:nvSpPr>
          <p:cNvPr id="16" name="Freeform: Shape 15">
            <a:extLst>
              <a:ext uri="{FF2B5EF4-FFF2-40B4-BE49-F238E27FC236}">
                <a16:creationId xmlns:a16="http://schemas.microsoft.com/office/drawing/2014/main" id="{5A6A0FA6-A118-2858-B3D5-115B1A59872D}"/>
              </a:ext>
            </a:extLst>
          </p:cNvPr>
          <p:cNvSpPr/>
          <p:nvPr/>
        </p:nvSpPr>
        <p:spPr>
          <a:xfrm>
            <a:off x="4361453" y="1502743"/>
            <a:ext cx="644520" cy="560556"/>
          </a:xfrm>
          <a:custGeom>
            <a:avLst/>
            <a:gdLst>
              <a:gd name="connsiteX0" fmla="*/ 49027 w 644520"/>
              <a:gd name="connsiteY0" fmla="*/ 448437 h 560556"/>
              <a:gd name="connsiteX1" fmla="*/ 428521 w 644520"/>
              <a:gd name="connsiteY1" fmla="*/ 448437 h 560556"/>
              <a:gd name="connsiteX2" fmla="*/ 536509 w 644520"/>
              <a:gd name="connsiteY2" fmla="*/ 556424 h 560556"/>
              <a:gd name="connsiteX3" fmla="*/ 556320 w 644520"/>
              <a:gd name="connsiteY3" fmla="*/ 556482 h 560556"/>
              <a:gd name="connsiteX4" fmla="*/ 560451 w 644520"/>
              <a:gd name="connsiteY4" fmla="*/ 546514 h 560556"/>
              <a:gd name="connsiteX5" fmla="*/ 560451 w 644520"/>
              <a:gd name="connsiteY5" fmla="*/ 448437 h 560556"/>
              <a:gd name="connsiteX6" fmla="*/ 595470 w 644520"/>
              <a:gd name="connsiteY6" fmla="*/ 448437 h 560556"/>
              <a:gd name="connsiteX7" fmla="*/ 644521 w 644520"/>
              <a:gd name="connsiteY7" fmla="*/ 399386 h 560556"/>
              <a:gd name="connsiteX8" fmla="*/ 644521 w 644520"/>
              <a:gd name="connsiteY8" fmla="*/ 49051 h 560556"/>
              <a:gd name="connsiteX9" fmla="*/ 595541 w 644520"/>
              <a:gd name="connsiteY9" fmla="*/ 0 h 560556"/>
              <a:gd name="connsiteX10" fmla="*/ 420374 w 644520"/>
              <a:gd name="connsiteY10" fmla="*/ 0 h 560556"/>
              <a:gd name="connsiteX11" fmla="*/ 420374 w 644520"/>
              <a:gd name="connsiteY11" fmla="*/ 28039 h 560556"/>
              <a:gd name="connsiteX12" fmla="*/ 595541 w 644520"/>
              <a:gd name="connsiteY12" fmla="*/ 28039 h 560556"/>
              <a:gd name="connsiteX13" fmla="*/ 616577 w 644520"/>
              <a:gd name="connsiteY13" fmla="*/ 49051 h 560556"/>
              <a:gd name="connsiteX14" fmla="*/ 616577 w 644520"/>
              <a:gd name="connsiteY14" fmla="*/ 399386 h 560556"/>
              <a:gd name="connsiteX15" fmla="*/ 595541 w 644520"/>
              <a:gd name="connsiteY15" fmla="*/ 420397 h 560556"/>
              <a:gd name="connsiteX16" fmla="*/ 546491 w 644520"/>
              <a:gd name="connsiteY16" fmla="*/ 420397 h 560556"/>
              <a:gd name="connsiteX17" fmla="*/ 532483 w 644520"/>
              <a:gd name="connsiteY17" fmla="*/ 434405 h 560556"/>
              <a:gd name="connsiteX18" fmla="*/ 532483 w 644520"/>
              <a:gd name="connsiteY18" fmla="*/ 512686 h 560556"/>
              <a:gd name="connsiteX19" fmla="*/ 444339 w 644520"/>
              <a:gd name="connsiteY19" fmla="*/ 424543 h 560556"/>
              <a:gd name="connsiteX20" fmla="*/ 434429 w 644520"/>
              <a:gd name="connsiteY20" fmla="*/ 420445 h 560556"/>
              <a:gd name="connsiteX21" fmla="*/ 49027 w 644520"/>
              <a:gd name="connsiteY21" fmla="*/ 420445 h 560556"/>
              <a:gd name="connsiteX22" fmla="*/ 28015 w 644520"/>
              <a:gd name="connsiteY22" fmla="*/ 399434 h 560556"/>
              <a:gd name="connsiteX23" fmla="*/ 28015 w 644520"/>
              <a:gd name="connsiteY23" fmla="*/ 399434 h 560556"/>
              <a:gd name="connsiteX24" fmla="*/ 28015 w 644520"/>
              <a:gd name="connsiteY24" fmla="*/ 294281 h 560556"/>
              <a:gd name="connsiteX25" fmla="*/ 0 w 644520"/>
              <a:gd name="connsiteY25" fmla="*/ 294281 h 560556"/>
              <a:gd name="connsiteX26" fmla="*/ 0 w 644520"/>
              <a:gd name="connsiteY26" fmla="*/ 399386 h 560556"/>
              <a:gd name="connsiteX27" fmla="*/ 49027 w 644520"/>
              <a:gd name="connsiteY27" fmla="*/ 448437 h 56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4520" h="560556">
                <a:moveTo>
                  <a:pt x="49027" y="448437"/>
                </a:moveTo>
                <a:lnTo>
                  <a:pt x="428521" y="448437"/>
                </a:lnTo>
                <a:lnTo>
                  <a:pt x="536509" y="556424"/>
                </a:lnTo>
                <a:cubicBezTo>
                  <a:pt x="541964" y="561911"/>
                  <a:pt x="550831" y="561937"/>
                  <a:pt x="556320" y="556482"/>
                </a:cubicBezTo>
                <a:cubicBezTo>
                  <a:pt x="558971" y="553845"/>
                  <a:pt x="560460" y="550254"/>
                  <a:pt x="560451" y="546514"/>
                </a:cubicBezTo>
                <a:lnTo>
                  <a:pt x="560451" y="448437"/>
                </a:lnTo>
                <a:lnTo>
                  <a:pt x="595470" y="448437"/>
                </a:lnTo>
                <a:cubicBezTo>
                  <a:pt x="622537" y="448384"/>
                  <a:pt x="644468" y="426453"/>
                  <a:pt x="644521" y="399386"/>
                </a:cubicBezTo>
                <a:lnTo>
                  <a:pt x="644521" y="49051"/>
                </a:lnTo>
                <a:cubicBezTo>
                  <a:pt x="644482" y="22005"/>
                  <a:pt x="622587" y="79"/>
                  <a:pt x="595541" y="0"/>
                </a:cubicBezTo>
                <a:lnTo>
                  <a:pt x="420374" y="0"/>
                </a:lnTo>
                <a:lnTo>
                  <a:pt x="420374" y="28039"/>
                </a:lnTo>
                <a:lnTo>
                  <a:pt x="595541" y="28039"/>
                </a:lnTo>
                <a:cubicBezTo>
                  <a:pt x="607143" y="28052"/>
                  <a:pt x="616550" y="37448"/>
                  <a:pt x="616577" y="49051"/>
                </a:cubicBezTo>
                <a:lnTo>
                  <a:pt x="616577" y="399386"/>
                </a:lnTo>
                <a:cubicBezTo>
                  <a:pt x="616550" y="410988"/>
                  <a:pt x="607143" y="420386"/>
                  <a:pt x="595541" y="420397"/>
                </a:cubicBezTo>
                <a:lnTo>
                  <a:pt x="546491" y="420397"/>
                </a:lnTo>
                <a:cubicBezTo>
                  <a:pt x="538760" y="420412"/>
                  <a:pt x="532497" y="426675"/>
                  <a:pt x="532483" y="434405"/>
                </a:cubicBezTo>
                <a:lnTo>
                  <a:pt x="532483" y="512686"/>
                </a:lnTo>
                <a:lnTo>
                  <a:pt x="444339" y="424543"/>
                </a:lnTo>
                <a:cubicBezTo>
                  <a:pt x="441707" y="421922"/>
                  <a:pt x="438143" y="420450"/>
                  <a:pt x="434429" y="420445"/>
                </a:cubicBezTo>
                <a:lnTo>
                  <a:pt x="49027" y="420445"/>
                </a:lnTo>
                <a:cubicBezTo>
                  <a:pt x="37423" y="420445"/>
                  <a:pt x="28015" y="411038"/>
                  <a:pt x="28015" y="399434"/>
                </a:cubicBezTo>
                <a:lnTo>
                  <a:pt x="28015" y="399434"/>
                </a:lnTo>
                <a:lnTo>
                  <a:pt x="28015" y="294281"/>
                </a:lnTo>
                <a:lnTo>
                  <a:pt x="0" y="294281"/>
                </a:lnTo>
                <a:lnTo>
                  <a:pt x="0" y="399386"/>
                </a:lnTo>
                <a:cubicBezTo>
                  <a:pt x="39" y="426451"/>
                  <a:pt x="21962" y="448384"/>
                  <a:pt x="49027" y="448437"/>
                </a:cubicBezTo>
                <a:close/>
              </a:path>
            </a:pathLst>
          </a:custGeom>
          <a:solidFill>
            <a:schemeClr val="bg1"/>
          </a:solidFill>
          <a:ln w="2375" cap="flat">
            <a:noFill/>
            <a:prstDash val="solid"/>
            <a:miter/>
          </a:ln>
        </p:spPr>
        <p:txBody>
          <a:bodyPr rtlCol="0" anchor="ctr"/>
          <a:lstStyle/>
          <a:p>
            <a:endParaRPr lang="pl-PL"/>
          </a:p>
        </p:txBody>
      </p:sp>
    </p:spTree>
    <p:extLst>
      <p:ext uri="{BB962C8B-B14F-4D97-AF65-F5344CB8AC3E}">
        <p14:creationId xmlns:p14="http://schemas.microsoft.com/office/powerpoint/2010/main" val="160835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3E04EF-3E9F-478E-9887-6A4BD41701B5}"/>
              </a:ext>
            </a:extLst>
          </p:cNvPr>
          <p:cNvSpPr/>
          <p:nvPr userDrawn="1"/>
        </p:nvSpPr>
        <p:spPr>
          <a:xfrm>
            <a:off x="0" y="3781312"/>
            <a:ext cx="9144000" cy="1362187"/>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0">
            <a:extLst>
              <a:ext uri="{FF2B5EF4-FFF2-40B4-BE49-F238E27FC236}">
                <a16:creationId xmlns:a16="http://schemas.microsoft.com/office/drawing/2014/main" id="{E28E81B4-9A4B-4038-8F30-881B3F451958}"/>
              </a:ext>
            </a:extLst>
          </p:cNvPr>
          <p:cNvSpPr txBox="1">
            <a:spLocks noChangeArrowheads="1"/>
          </p:cNvSpPr>
          <p:nvPr userDrawn="1"/>
        </p:nvSpPr>
        <p:spPr bwMode="auto">
          <a:xfrm>
            <a:off x="0" y="0"/>
            <a:ext cx="9143999" cy="3781312"/>
          </a:xfrm>
          <a:prstGeom prst="rect">
            <a:avLst/>
          </a:prstGeom>
          <a:solidFill>
            <a:srgbClr val="DF4145"/>
          </a:solidFill>
          <a:ln>
            <a:noFill/>
          </a:ln>
        </p:spPr>
        <p:txBody>
          <a:bodyPr wrap="square" lIns="137160" rIns="137160" anchor="ctr" anchorCtr="0">
            <a:no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r>
              <a:rPr lang="pl-PL" sz="4400">
                <a:solidFill>
                  <a:schemeClr val="bg1"/>
                </a:solidFill>
                <a:latin typeface="Trebuchet MS" panose="020B0603020202020204" pitchFamily="34" charset="0"/>
                <a:cs typeface="Microsoft New Tai Lue" panose="020B0502040204020203" pitchFamily="34" charset="0"/>
              </a:rPr>
              <a:t>  </a:t>
            </a:r>
            <a:endParaRPr lang="en-US" altLang="en-US" sz="4000" dirty="0">
              <a:solidFill>
                <a:srgbClr val="FFFF00"/>
              </a:solidFill>
              <a:latin typeface="Trebuchet MS" panose="020B0603020202020204" pitchFamily="34" charset="0"/>
            </a:endParaRPr>
          </a:p>
        </p:txBody>
      </p:sp>
      <p:sp>
        <p:nvSpPr>
          <p:cNvPr id="9" name="Title 1">
            <a:extLst>
              <a:ext uri="{FF2B5EF4-FFF2-40B4-BE49-F238E27FC236}">
                <a16:creationId xmlns:a16="http://schemas.microsoft.com/office/drawing/2014/main" id="{5175243D-61C1-4375-A211-B8A233C7BAD3}"/>
              </a:ext>
            </a:extLst>
          </p:cNvPr>
          <p:cNvSpPr txBox="1">
            <a:spLocks/>
          </p:cNvSpPr>
          <p:nvPr userDrawn="1"/>
        </p:nvSpPr>
        <p:spPr bwMode="auto">
          <a:xfrm>
            <a:off x="0" y="171450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a:lstStyle>
          <a:p>
            <a:pPr algn="ctr" eaLnBrk="1" hangingPunct="1">
              <a:buClr>
                <a:srgbClr val="000000"/>
              </a:buClr>
            </a:pPr>
            <a:r>
              <a:rPr lang="en-US" sz="5000" b="1" kern="0" dirty="0">
                <a:solidFill>
                  <a:schemeClr val="bg1"/>
                </a:solidFill>
                <a:latin typeface="Trebuchet MS" panose="020B0603020202020204" pitchFamily="34" charset="0"/>
                <a:ea typeface="ＭＳ Ｐゴシック" panose="020B0600070205080204" pitchFamily="34" charset="-128"/>
                <a:cs typeface="Arial" panose="020B0604020202020204" pitchFamily="34" charset="0"/>
              </a:rPr>
              <a:t>Thank you!</a:t>
            </a:r>
          </a:p>
        </p:txBody>
      </p:sp>
      <p:pic>
        <p:nvPicPr>
          <p:cNvPr id="8" name="Grafika 7">
            <a:extLst>
              <a:ext uri="{FF2B5EF4-FFF2-40B4-BE49-F238E27FC236}">
                <a16:creationId xmlns:a16="http://schemas.microsoft.com/office/drawing/2014/main" id="{C9862760-3515-44A8-B32D-C55D98E21A0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72245" y="4249723"/>
            <a:ext cx="3009455" cy="425364"/>
          </a:xfrm>
          <a:prstGeom prst="rect">
            <a:avLst/>
          </a:prstGeom>
        </p:spPr>
      </p:pic>
    </p:spTree>
    <p:extLst>
      <p:ext uri="{BB962C8B-B14F-4D97-AF65-F5344CB8AC3E}">
        <p14:creationId xmlns:p14="http://schemas.microsoft.com/office/powerpoint/2010/main" val="1314691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p:spTree>
      <p:nvGrpSpPr>
        <p:cNvPr id="1" name=""/>
        <p:cNvGrpSpPr/>
        <p:nvPr/>
      </p:nvGrpSpPr>
      <p:grpSpPr>
        <a:xfrm>
          <a:off x="0" y="0"/>
          <a:ext cx="0" cy="0"/>
          <a:chOff x="0" y="0"/>
          <a:chExt cx="0" cy="0"/>
        </a:xfrm>
      </p:grpSpPr>
      <p:sp>
        <p:nvSpPr>
          <p:cNvPr id="3" name="Prostokąt 4">
            <a:extLst>
              <a:ext uri="{FF2B5EF4-FFF2-40B4-BE49-F238E27FC236}">
                <a16:creationId xmlns:a16="http://schemas.microsoft.com/office/drawing/2014/main" id="{7942AD66-ACD8-4DE4-999C-46D8DDF27E56}"/>
              </a:ext>
            </a:extLst>
          </p:cNvPr>
          <p:cNvSpPr/>
          <p:nvPr userDrawn="1"/>
        </p:nvSpPr>
        <p:spPr>
          <a:xfrm>
            <a:off x="0" y="1191537"/>
            <a:ext cx="9144000"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4" name="Text Placeholder 14">
            <a:extLst>
              <a:ext uri="{FF2B5EF4-FFF2-40B4-BE49-F238E27FC236}">
                <a16:creationId xmlns:a16="http://schemas.microsoft.com/office/drawing/2014/main" id="{087CF316-64B0-EF80-562A-402838CE1753}"/>
              </a:ext>
            </a:extLst>
          </p:cNvPr>
          <p:cNvSpPr>
            <a:spLocks noGrp="1"/>
          </p:cNvSpPr>
          <p:nvPr>
            <p:ph type="body" sz="quarter" idx="12" hasCustomPrompt="1"/>
          </p:nvPr>
        </p:nvSpPr>
        <p:spPr>
          <a:xfrm>
            <a:off x="487696" y="2523147"/>
            <a:ext cx="4554821" cy="744488"/>
          </a:xfrm>
        </p:spPr>
        <p:txBody>
          <a:bodyPr/>
          <a:lstStyle>
            <a:lvl1pPr algn="l">
              <a:defRPr sz="4000" b="1">
                <a:solidFill>
                  <a:schemeClr val="bg1"/>
                </a:solidFill>
              </a:defRPr>
            </a:lvl1pPr>
          </a:lstStyle>
          <a:p>
            <a:pPr lvl="0"/>
            <a:r>
              <a:rPr lang="en-US" dirty="0"/>
              <a:t>Title</a:t>
            </a:r>
          </a:p>
        </p:txBody>
      </p:sp>
      <p:sp>
        <p:nvSpPr>
          <p:cNvPr id="5" name="Text Placeholder 14">
            <a:extLst>
              <a:ext uri="{FF2B5EF4-FFF2-40B4-BE49-F238E27FC236}">
                <a16:creationId xmlns:a16="http://schemas.microsoft.com/office/drawing/2014/main" id="{DE51915B-5FD1-8C34-C82A-D9C79A1CA43E}"/>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dirty="0"/>
              <a:t>Month, Year</a:t>
            </a:r>
          </a:p>
        </p:txBody>
      </p:sp>
      <p:sp>
        <p:nvSpPr>
          <p:cNvPr id="8" name="Text Placeholder 1">
            <a:extLst>
              <a:ext uri="{FF2B5EF4-FFF2-40B4-BE49-F238E27FC236}">
                <a16:creationId xmlns:a16="http://schemas.microsoft.com/office/drawing/2014/main" id="{80D4FF3F-77E3-6AE5-AB03-0D29B8810614}"/>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dirty="0">
                <a:solidFill>
                  <a:srgbClr val="1F1939"/>
                </a:solidFill>
                <a:latin typeface="Trebuchet MS"/>
                <a:ea typeface="ＭＳ Ｐゴシック"/>
              </a:rPr>
              <a:t>2024 USER CONFERENCE</a:t>
            </a:r>
          </a:p>
        </p:txBody>
      </p:sp>
    </p:spTree>
    <p:extLst>
      <p:ext uri="{BB962C8B-B14F-4D97-AF65-F5344CB8AC3E}">
        <p14:creationId xmlns:p14="http://schemas.microsoft.com/office/powerpoint/2010/main" val="143899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esentation Title">
    <p:spTree>
      <p:nvGrpSpPr>
        <p:cNvPr id="1" name=""/>
        <p:cNvGrpSpPr/>
        <p:nvPr/>
      </p:nvGrpSpPr>
      <p:grpSpPr>
        <a:xfrm>
          <a:off x="0" y="0"/>
          <a:ext cx="0" cy="0"/>
          <a:chOff x="0" y="0"/>
          <a:chExt cx="0" cy="0"/>
        </a:xfrm>
      </p:grpSpPr>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5" name="Prostokąt 4">
            <a:extLst>
              <a:ext uri="{FF2B5EF4-FFF2-40B4-BE49-F238E27FC236}">
                <a16:creationId xmlns:a16="http://schemas.microsoft.com/office/drawing/2014/main" id="{7624A74C-8EB7-3E61-69E2-C6EFA2F2D4F0}"/>
              </a:ext>
            </a:extLst>
          </p:cNvPr>
          <p:cNvSpPr/>
          <p:nvPr userDrawn="1"/>
        </p:nvSpPr>
        <p:spPr>
          <a:xfrm>
            <a:off x="0" y="1191537"/>
            <a:ext cx="9144000" cy="3951963"/>
          </a:xfrm>
          <a:prstGeom prst="rect">
            <a:avLst/>
          </a:prstGeom>
          <a:solidFill>
            <a:srgbClr val="FB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
        <p:nvSpPr>
          <p:cNvPr id="6" name="Rectangle 5">
            <a:extLst>
              <a:ext uri="{FF2B5EF4-FFF2-40B4-BE49-F238E27FC236}">
                <a16:creationId xmlns:a16="http://schemas.microsoft.com/office/drawing/2014/main" id="{31D7432E-958E-BFD1-A852-3A59BB82EC0F}"/>
              </a:ext>
            </a:extLst>
          </p:cNvPr>
          <p:cNvSpPr/>
          <p:nvPr userDrawn="1"/>
        </p:nvSpPr>
        <p:spPr>
          <a:xfrm>
            <a:off x="5774925" y="1191537"/>
            <a:ext cx="3369076"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id="{B1A1EB74-93C4-8B22-52D8-77B15C329521}"/>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dirty="0">
                <a:solidFill>
                  <a:srgbClr val="1F1939"/>
                </a:solidFill>
                <a:latin typeface="Trebuchet MS"/>
                <a:ea typeface="ＭＳ Ｐゴシック"/>
              </a:rPr>
              <a:t>2024 USER CONFERENCE</a:t>
            </a:r>
          </a:p>
        </p:txBody>
      </p:sp>
      <p:sp>
        <p:nvSpPr>
          <p:cNvPr id="10" name="Text Placeholder 14">
            <a:extLst>
              <a:ext uri="{FF2B5EF4-FFF2-40B4-BE49-F238E27FC236}">
                <a16:creationId xmlns:a16="http://schemas.microsoft.com/office/drawing/2014/main" id="{16C8DA70-2877-30A8-8E78-19C50A83BCE3}"/>
              </a:ext>
            </a:extLst>
          </p:cNvPr>
          <p:cNvSpPr>
            <a:spLocks noGrp="1"/>
          </p:cNvSpPr>
          <p:nvPr>
            <p:ph type="body" sz="quarter" idx="12" hasCustomPrompt="1"/>
          </p:nvPr>
        </p:nvSpPr>
        <p:spPr>
          <a:xfrm>
            <a:off x="487696" y="2523147"/>
            <a:ext cx="4554821" cy="744488"/>
          </a:xfrm>
        </p:spPr>
        <p:txBody>
          <a:bodyPr/>
          <a:lstStyle>
            <a:lvl1pPr algn="l">
              <a:defRPr sz="4000" b="1">
                <a:solidFill>
                  <a:srgbClr val="1F1939"/>
                </a:solidFill>
              </a:defRPr>
            </a:lvl1pPr>
          </a:lstStyle>
          <a:p>
            <a:pPr lvl="0"/>
            <a:r>
              <a:rPr lang="en-US" dirty="0"/>
              <a:t>Title</a:t>
            </a:r>
          </a:p>
        </p:txBody>
      </p:sp>
      <p:sp>
        <p:nvSpPr>
          <p:cNvPr id="11" name="Text Placeholder 14">
            <a:extLst>
              <a:ext uri="{FF2B5EF4-FFF2-40B4-BE49-F238E27FC236}">
                <a16:creationId xmlns:a16="http://schemas.microsoft.com/office/drawing/2014/main" id="{7CD13FCD-83B4-4161-3576-5D2BA5B1EB02}"/>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dirty="0"/>
              <a:t>Month, Year</a:t>
            </a:r>
          </a:p>
        </p:txBody>
      </p:sp>
      <p:pic>
        <p:nvPicPr>
          <p:cNvPr id="14" name="Picture 13" descr="A group of women sitting at a table&#10;&#10;Description automatically generated">
            <a:extLst>
              <a:ext uri="{FF2B5EF4-FFF2-40B4-BE49-F238E27FC236}">
                <a16:creationId xmlns:a16="http://schemas.microsoft.com/office/drawing/2014/main" id="{C0D664DF-6D6A-11D6-0FE1-F9E38887533E}"/>
              </a:ext>
            </a:extLst>
          </p:cNvPr>
          <p:cNvPicPr>
            <a:picLocks noChangeAspect="1"/>
          </p:cNvPicPr>
          <p:nvPr userDrawn="1"/>
        </p:nvPicPr>
        <p:blipFill rotWithShape="1">
          <a:blip r:embed="rId4"/>
          <a:srcRect l="27516" t="894" r="17105" b="1623"/>
          <a:stretch/>
        </p:blipFill>
        <p:spPr>
          <a:xfrm>
            <a:off x="5774924" y="1191536"/>
            <a:ext cx="3369076" cy="3951964"/>
          </a:xfrm>
          <a:prstGeom prst="rect">
            <a:avLst/>
          </a:prstGeom>
        </p:spPr>
      </p:pic>
    </p:spTree>
    <p:extLst>
      <p:ext uri="{BB962C8B-B14F-4D97-AF65-F5344CB8AC3E}">
        <p14:creationId xmlns:p14="http://schemas.microsoft.com/office/powerpoint/2010/main" val="2137725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resentation Title">
    <p:spTree>
      <p:nvGrpSpPr>
        <p:cNvPr id="1" name=""/>
        <p:cNvGrpSpPr/>
        <p:nvPr/>
      </p:nvGrpSpPr>
      <p:grpSpPr>
        <a:xfrm>
          <a:off x="0" y="0"/>
          <a:ext cx="0" cy="0"/>
          <a:chOff x="0" y="0"/>
          <a:chExt cx="0" cy="0"/>
        </a:xfrm>
      </p:grpSpPr>
      <p:sp>
        <p:nvSpPr>
          <p:cNvPr id="3" name="Prostokąt 4">
            <a:extLst>
              <a:ext uri="{FF2B5EF4-FFF2-40B4-BE49-F238E27FC236}">
                <a16:creationId xmlns:a16="http://schemas.microsoft.com/office/drawing/2014/main" id="{7942AD66-ACD8-4DE4-999C-46D8DDF27E56}"/>
              </a:ext>
            </a:extLst>
          </p:cNvPr>
          <p:cNvSpPr/>
          <p:nvPr userDrawn="1"/>
        </p:nvSpPr>
        <p:spPr>
          <a:xfrm>
            <a:off x="0" y="1191537"/>
            <a:ext cx="9144000" cy="3951963"/>
          </a:xfrm>
          <a:prstGeom prst="rect">
            <a:avLst/>
          </a:prstGeom>
          <a:solidFill>
            <a:srgbClr val="FB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dirty="0"/>
          </a:p>
        </p:txBody>
      </p:sp>
      <p:sp>
        <p:nvSpPr>
          <p:cNvPr id="12" name="Text Placeholder 14">
            <a:extLst>
              <a:ext uri="{FF2B5EF4-FFF2-40B4-BE49-F238E27FC236}">
                <a16:creationId xmlns:a16="http://schemas.microsoft.com/office/drawing/2014/main" id="{B2946B49-23E3-42A6-9FD9-BF862CFA52D2}"/>
              </a:ext>
            </a:extLst>
          </p:cNvPr>
          <p:cNvSpPr>
            <a:spLocks noGrp="1"/>
          </p:cNvSpPr>
          <p:nvPr>
            <p:ph type="body" sz="quarter" idx="12" hasCustomPrompt="1"/>
          </p:nvPr>
        </p:nvSpPr>
        <p:spPr>
          <a:xfrm>
            <a:off x="487696" y="2523147"/>
            <a:ext cx="4554821" cy="744488"/>
          </a:xfrm>
        </p:spPr>
        <p:txBody>
          <a:bodyPr/>
          <a:lstStyle>
            <a:lvl1pPr algn="l">
              <a:defRPr sz="4000" b="1">
                <a:solidFill>
                  <a:srgbClr val="1F1939"/>
                </a:solidFill>
              </a:defRPr>
            </a:lvl1pPr>
          </a:lstStyle>
          <a:p>
            <a:pPr lvl="0"/>
            <a:r>
              <a:rPr lang="en-US" noProof="0" dirty="0"/>
              <a:t>Title</a:t>
            </a:r>
          </a:p>
        </p:txBody>
      </p:sp>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4" name="Rectangle 3">
            <a:extLst>
              <a:ext uri="{FF2B5EF4-FFF2-40B4-BE49-F238E27FC236}">
                <a16:creationId xmlns:a16="http://schemas.microsoft.com/office/drawing/2014/main" id="{C270A813-EFD5-487F-8C17-7FE0AD19EFF1}"/>
              </a:ext>
            </a:extLst>
          </p:cNvPr>
          <p:cNvSpPr/>
          <p:nvPr userDrawn="1"/>
        </p:nvSpPr>
        <p:spPr>
          <a:xfrm>
            <a:off x="5774925" y="1191537"/>
            <a:ext cx="3369076"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Text Placeholder 14">
            <a:extLst>
              <a:ext uri="{FF2B5EF4-FFF2-40B4-BE49-F238E27FC236}">
                <a16:creationId xmlns:a16="http://schemas.microsoft.com/office/drawing/2014/main" id="{D39D7072-0A67-D2A1-D9A0-44642DED8EC6}"/>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noProof="0" dirty="0"/>
              <a:t>Month, Year</a:t>
            </a:r>
          </a:p>
        </p:txBody>
      </p:sp>
      <p:pic>
        <p:nvPicPr>
          <p:cNvPr id="9" name="Picture 8" descr="A picture containing text, indoor&#10;&#10;Description automatically generated">
            <a:extLst>
              <a:ext uri="{FF2B5EF4-FFF2-40B4-BE49-F238E27FC236}">
                <a16:creationId xmlns:a16="http://schemas.microsoft.com/office/drawing/2014/main" id="{9F1A6A4C-6E45-6E9A-3A94-43FF9FF914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6649" y="1973033"/>
            <a:ext cx="2880061" cy="2589204"/>
          </a:xfrm>
          <a:prstGeom prst="rect">
            <a:avLst/>
          </a:prstGeom>
        </p:spPr>
      </p:pic>
      <p:sp>
        <p:nvSpPr>
          <p:cNvPr id="10" name="Text Placeholder 1">
            <a:extLst>
              <a:ext uri="{FF2B5EF4-FFF2-40B4-BE49-F238E27FC236}">
                <a16:creationId xmlns:a16="http://schemas.microsoft.com/office/drawing/2014/main" id="{9762E4E0-C146-0FFE-7611-A8C94D896019}"/>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noProof="0" dirty="0">
                <a:solidFill>
                  <a:srgbClr val="1F1939"/>
                </a:solidFill>
                <a:latin typeface="Trebuchet MS"/>
                <a:ea typeface="ＭＳ Ｐゴシック"/>
              </a:rPr>
              <a:t>2024 USER CONFERENCE</a:t>
            </a:r>
          </a:p>
        </p:txBody>
      </p:sp>
    </p:spTree>
    <p:extLst>
      <p:ext uri="{BB962C8B-B14F-4D97-AF65-F5344CB8AC3E}">
        <p14:creationId xmlns:p14="http://schemas.microsoft.com/office/powerpoint/2010/main" val="3951649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resent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D5B44C5-D60F-461B-B762-D4E2C13F1ECA}"/>
              </a:ext>
            </a:extLst>
          </p:cNvPr>
          <p:cNvSpPr txBox="1">
            <a:spLocks/>
          </p:cNvSpPr>
          <p:nvPr userDrawn="1"/>
        </p:nvSpPr>
        <p:spPr>
          <a:xfrm>
            <a:off x="3155828" y="968004"/>
            <a:ext cx="5584393" cy="1208953"/>
          </a:xfrm>
          <a:prstGeom prst="rect">
            <a:avLst/>
          </a:prstGeom>
        </p:spPr>
        <p:txBody>
          <a:bodyPr rtlCol="0">
            <a:noAutofit/>
          </a:bodyPr>
          <a:lst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a:lstStyle>
          <a:p>
            <a:pPr eaLnBrk="1" fontAlgn="auto" hangingPunct="1">
              <a:spcAft>
                <a:spcPts val="0"/>
              </a:spcAft>
              <a:defRPr/>
            </a:pPr>
            <a:r>
              <a:rPr lang="en-US" sz="5000" kern="0" noProof="0" dirty="0">
                <a:solidFill>
                  <a:srgbClr val="1F1939"/>
                </a:solidFill>
                <a:latin typeface="Trebuchet MS" panose="020B0603020202020204" pitchFamily="34" charset="0"/>
              </a:rPr>
              <a:t>Hi, I am</a:t>
            </a:r>
            <a:br>
              <a:rPr lang="en-US" sz="5000" b="1" kern="0" noProof="0" dirty="0">
                <a:solidFill>
                  <a:srgbClr val="1F1939"/>
                </a:solidFill>
                <a:latin typeface="Trebuchet MS" panose="020B0603020202020204" pitchFamily="34" charset="0"/>
              </a:rPr>
            </a:br>
            <a:br>
              <a:rPr lang="en-US" sz="5000" b="1" kern="0" noProof="0" dirty="0">
                <a:solidFill>
                  <a:srgbClr val="1F1939"/>
                </a:solidFill>
                <a:latin typeface="Trebuchet MS" panose="020B0603020202020204" pitchFamily="34" charset="0"/>
              </a:rPr>
            </a:br>
            <a:br>
              <a:rPr lang="en-US" sz="5000" kern="0" noProof="0" dirty="0">
                <a:solidFill>
                  <a:srgbClr val="1F1939"/>
                </a:solidFill>
                <a:latin typeface="Trebuchet MS" panose="020B0603020202020204" pitchFamily="34" charset="0"/>
              </a:rPr>
            </a:br>
            <a:br>
              <a:rPr lang="en-US" sz="5000" kern="0" noProof="0" dirty="0">
                <a:solidFill>
                  <a:srgbClr val="1F1939"/>
                </a:solidFill>
                <a:latin typeface="Trebuchet MS" panose="020B0603020202020204" pitchFamily="34" charset="0"/>
              </a:rPr>
            </a:br>
            <a:endParaRPr lang="en-US" sz="5000" kern="0" noProof="0" dirty="0">
              <a:solidFill>
                <a:srgbClr val="1F1939"/>
              </a:solidFill>
              <a:latin typeface="Trebuchet MS" panose="020B0603020202020204" pitchFamily="34" charset="0"/>
            </a:endParaRPr>
          </a:p>
        </p:txBody>
      </p:sp>
      <p:pic>
        <p:nvPicPr>
          <p:cNvPr id="6" name="Obraz 1">
            <a:extLst>
              <a:ext uri="{FF2B5EF4-FFF2-40B4-BE49-F238E27FC236}">
                <a16:creationId xmlns:a16="http://schemas.microsoft.com/office/drawing/2014/main" id="{B5B6FDDD-C252-4125-9032-792B7D214A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5612" y="1231001"/>
            <a:ext cx="1524921" cy="1845517"/>
          </a:xfrm>
          <a:prstGeom prst="rect">
            <a:avLst/>
          </a:prstGeom>
        </p:spPr>
      </p:pic>
      <p:sp>
        <p:nvSpPr>
          <p:cNvPr id="9" name="Picture Placeholder 2">
            <a:extLst>
              <a:ext uri="{FF2B5EF4-FFF2-40B4-BE49-F238E27FC236}">
                <a16:creationId xmlns:a16="http://schemas.microsoft.com/office/drawing/2014/main" id="{B22CABF3-FECD-4EAC-9A17-BAEEE1D38900}"/>
              </a:ext>
            </a:extLst>
          </p:cNvPr>
          <p:cNvSpPr>
            <a:spLocks noGrp="1"/>
          </p:cNvSpPr>
          <p:nvPr>
            <p:ph type="pic" idx="10"/>
          </p:nvPr>
        </p:nvSpPr>
        <p:spPr>
          <a:xfrm>
            <a:off x="1303628" y="1382520"/>
            <a:ext cx="1269841" cy="1233502"/>
          </a:xfrm>
          <a:prstGeom prst="ellipse">
            <a:avLst/>
          </a:prstGeo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noProof="0" dirty="0"/>
          </a:p>
        </p:txBody>
      </p:sp>
      <p:sp>
        <p:nvSpPr>
          <p:cNvPr id="15" name="Text Placeholder 14">
            <a:extLst>
              <a:ext uri="{FF2B5EF4-FFF2-40B4-BE49-F238E27FC236}">
                <a16:creationId xmlns:a16="http://schemas.microsoft.com/office/drawing/2014/main" id="{985DB895-42D2-4AE9-98FF-A4E27D7D7CA7}"/>
              </a:ext>
            </a:extLst>
          </p:cNvPr>
          <p:cNvSpPr>
            <a:spLocks noGrp="1"/>
          </p:cNvSpPr>
          <p:nvPr>
            <p:ph type="body" sz="quarter" idx="12" hasCustomPrompt="1"/>
          </p:nvPr>
        </p:nvSpPr>
        <p:spPr>
          <a:xfrm>
            <a:off x="3193315" y="1933087"/>
            <a:ext cx="5064124" cy="568180"/>
          </a:xfrm>
        </p:spPr>
        <p:txBody>
          <a:bodyPr anchor="ctr"/>
          <a:lstStyle>
            <a:lvl1pPr>
              <a:defRPr sz="3600" b="1">
                <a:solidFill>
                  <a:srgbClr val="E04145"/>
                </a:solidFill>
              </a:defRPr>
            </a:lvl1pPr>
          </a:lstStyle>
          <a:p>
            <a:pPr lvl="0"/>
            <a:r>
              <a:rPr lang="en-US" noProof="0" dirty="0"/>
              <a:t>Name</a:t>
            </a:r>
          </a:p>
        </p:txBody>
      </p:sp>
      <p:sp>
        <p:nvSpPr>
          <p:cNvPr id="16" name="Text Placeholder 14">
            <a:extLst>
              <a:ext uri="{FF2B5EF4-FFF2-40B4-BE49-F238E27FC236}">
                <a16:creationId xmlns:a16="http://schemas.microsoft.com/office/drawing/2014/main" id="{34C1B0B3-5CB8-43C0-9C1D-9D21EDFA1EBF}"/>
              </a:ext>
            </a:extLst>
          </p:cNvPr>
          <p:cNvSpPr>
            <a:spLocks noGrp="1"/>
          </p:cNvSpPr>
          <p:nvPr>
            <p:ph type="body" sz="quarter" idx="13" hasCustomPrompt="1"/>
          </p:nvPr>
        </p:nvSpPr>
        <p:spPr>
          <a:xfrm>
            <a:off x="3193314" y="2514281"/>
            <a:ext cx="5064124" cy="562237"/>
          </a:xfrm>
        </p:spPr>
        <p:txBody>
          <a:bodyPr anchor="ctr"/>
          <a:lstStyle>
            <a:lvl1pPr>
              <a:defRPr sz="3000" b="0">
                <a:solidFill>
                  <a:schemeClr val="tx1"/>
                </a:solidFill>
              </a:defRPr>
            </a:lvl1pPr>
          </a:lstStyle>
          <a:p>
            <a:pPr lvl="0"/>
            <a:r>
              <a:rPr lang="en-US" noProof="0" dirty="0"/>
              <a:t>Job Title</a:t>
            </a:r>
          </a:p>
        </p:txBody>
      </p:sp>
      <p:sp>
        <p:nvSpPr>
          <p:cNvPr id="2" name="Prostokąt 1">
            <a:extLst>
              <a:ext uri="{FF2B5EF4-FFF2-40B4-BE49-F238E27FC236}">
                <a16:creationId xmlns:a16="http://schemas.microsoft.com/office/drawing/2014/main" id="{14785CDD-A94E-481B-9B37-FB4E1F7B8C84}"/>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2" name="Grafika 11">
            <a:extLst>
              <a:ext uri="{FF2B5EF4-FFF2-40B4-BE49-F238E27FC236}">
                <a16:creationId xmlns:a16="http://schemas.microsoft.com/office/drawing/2014/main" id="{2D55DACF-3148-4B35-A765-B4803634D0D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42197" y="4669529"/>
            <a:ext cx="1999716" cy="282645"/>
          </a:xfrm>
          <a:prstGeom prst="rect">
            <a:avLst/>
          </a:prstGeom>
        </p:spPr>
      </p:pic>
      <p:sp>
        <p:nvSpPr>
          <p:cNvPr id="3" name="Text Placeholder 1">
            <a:extLst>
              <a:ext uri="{FF2B5EF4-FFF2-40B4-BE49-F238E27FC236}">
                <a16:creationId xmlns:a16="http://schemas.microsoft.com/office/drawing/2014/main" id="{5E237839-696C-936B-87CA-ABD40E232364}"/>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884508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556BC2F7-27D8-4D87-9000-7B3D3161431A}"/>
              </a:ext>
            </a:extLst>
          </p:cNvPr>
          <p:cNvSpPr>
            <a:spLocks noGrp="1"/>
          </p:cNvSpPr>
          <p:nvPr>
            <p:ph type="body" sz="quarter" idx="12" hasCustomPrompt="1"/>
          </p:nvPr>
        </p:nvSpPr>
        <p:spPr>
          <a:xfrm>
            <a:off x="594683" y="344148"/>
            <a:ext cx="7787317" cy="568180"/>
          </a:xfrm>
        </p:spPr>
        <p:txBody>
          <a:bodyPr/>
          <a:lstStyle>
            <a:lvl1pPr>
              <a:defRPr sz="3000" b="1">
                <a:solidFill>
                  <a:srgbClr val="E04145"/>
                </a:solidFill>
              </a:defRPr>
            </a:lvl1pPr>
          </a:lstStyle>
          <a:p>
            <a:pPr lvl="0"/>
            <a:r>
              <a:rPr lang="en-US" noProof="0" dirty="0"/>
              <a:t>Agenda</a:t>
            </a:r>
          </a:p>
        </p:txBody>
      </p:sp>
      <p:sp>
        <p:nvSpPr>
          <p:cNvPr id="12" name="Text Placeholder 11">
            <a:extLst>
              <a:ext uri="{FF2B5EF4-FFF2-40B4-BE49-F238E27FC236}">
                <a16:creationId xmlns:a16="http://schemas.microsoft.com/office/drawing/2014/main" id="{94F7F7FA-2CD0-4FA4-8214-DD805E499FF0}"/>
              </a:ext>
            </a:extLst>
          </p:cNvPr>
          <p:cNvSpPr>
            <a:spLocks noGrp="1"/>
          </p:cNvSpPr>
          <p:nvPr>
            <p:ph type="body" sz="quarter" idx="13" hasCustomPrompt="1"/>
          </p:nvPr>
        </p:nvSpPr>
        <p:spPr>
          <a:xfrm>
            <a:off x="1004455" y="954087"/>
            <a:ext cx="7377545" cy="1643063"/>
          </a:xfrm>
        </p:spPr>
        <p:txBody>
          <a:bodyPr/>
          <a:lstStyle>
            <a:lvl1pPr>
              <a:lnSpc>
                <a:spcPct val="150000"/>
              </a:lnSpc>
              <a:buFont typeface="Arial" panose="020B0604020202020204" pitchFamily="34" charset="0"/>
              <a:buChar char="•"/>
              <a:defRPr sz="2200">
                <a:solidFill>
                  <a:srgbClr val="1F1939"/>
                </a:solidFill>
              </a:defRPr>
            </a:lvl1pPr>
            <a:lvl2pPr>
              <a:lnSpc>
                <a:spcPct val="150000"/>
              </a:lnSpc>
              <a:buFont typeface="Arial" panose="020B0604020202020204" pitchFamily="34" charset="0"/>
              <a:buChar char="•"/>
              <a:defRPr sz="2200">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dirty="0"/>
              <a:t>Item 1</a:t>
            </a:r>
          </a:p>
          <a:p>
            <a:pPr lvl="0"/>
            <a:r>
              <a:rPr lang="en-US" noProof="0" dirty="0"/>
              <a:t>Item 2</a:t>
            </a:r>
          </a:p>
          <a:p>
            <a:pPr lvl="0"/>
            <a:endParaRPr lang="en-US" noProof="0" dirty="0"/>
          </a:p>
        </p:txBody>
      </p:sp>
      <p:sp>
        <p:nvSpPr>
          <p:cNvPr id="2" name="Prostokąt 1">
            <a:extLst>
              <a:ext uri="{FF2B5EF4-FFF2-40B4-BE49-F238E27FC236}">
                <a16:creationId xmlns:a16="http://schemas.microsoft.com/office/drawing/2014/main" id="{3FEACAD0-3E9D-CACA-7551-803D5539DC93}"/>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Grafika 11">
            <a:extLst>
              <a:ext uri="{FF2B5EF4-FFF2-40B4-BE49-F238E27FC236}">
                <a16:creationId xmlns:a16="http://schemas.microsoft.com/office/drawing/2014/main" id="{89C6A5EA-686E-BEA2-5F9B-E36F7D875B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4" name="Text Placeholder 1">
            <a:extLst>
              <a:ext uri="{FF2B5EF4-FFF2-40B4-BE49-F238E27FC236}">
                <a16:creationId xmlns:a16="http://schemas.microsoft.com/office/drawing/2014/main" id="{81DECDC7-7D71-04BA-003B-B989E5082FC0}"/>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873290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ic 1">
    <p:bg>
      <p:bgPr>
        <a:solidFill>
          <a:schemeClr val="bg1"/>
        </a:solidFill>
        <a:effectLst/>
      </p:bgPr>
    </p:bg>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556BC2F7-27D8-4D87-9000-7B3D3161431A}"/>
              </a:ext>
            </a:extLst>
          </p:cNvPr>
          <p:cNvSpPr>
            <a:spLocks noGrp="1"/>
          </p:cNvSpPr>
          <p:nvPr>
            <p:ph type="body" sz="quarter" idx="12" hasCustomPrompt="1"/>
          </p:nvPr>
        </p:nvSpPr>
        <p:spPr>
          <a:xfrm>
            <a:off x="594683" y="344148"/>
            <a:ext cx="7787317" cy="568180"/>
          </a:xfrm>
        </p:spPr>
        <p:txBody>
          <a:bodyPr/>
          <a:lstStyle>
            <a:lvl1pPr>
              <a:defRPr sz="3000" b="1">
                <a:solidFill>
                  <a:srgbClr val="E04145"/>
                </a:solidFill>
              </a:defRPr>
            </a:lvl1pPr>
          </a:lstStyle>
          <a:p>
            <a:pPr lvl="0"/>
            <a:r>
              <a:rPr lang="en-US" noProof="0" dirty="0"/>
              <a:t>Title</a:t>
            </a:r>
          </a:p>
        </p:txBody>
      </p:sp>
      <p:sp>
        <p:nvSpPr>
          <p:cNvPr id="12" name="Text Placeholder 11">
            <a:extLst>
              <a:ext uri="{FF2B5EF4-FFF2-40B4-BE49-F238E27FC236}">
                <a16:creationId xmlns:a16="http://schemas.microsoft.com/office/drawing/2014/main" id="{94F7F7FA-2CD0-4FA4-8214-DD805E499FF0}"/>
              </a:ext>
            </a:extLst>
          </p:cNvPr>
          <p:cNvSpPr>
            <a:spLocks noGrp="1"/>
          </p:cNvSpPr>
          <p:nvPr>
            <p:ph type="body" sz="quarter" idx="13" hasCustomPrompt="1"/>
          </p:nvPr>
        </p:nvSpPr>
        <p:spPr>
          <a:xfrm>
            <a:off x="594683" y="1081907"/>
            <a:ext cx="7377545" cy="1643063"/>
          </a:xfrm>
        </p:spPr>
        <p:txBody>
          <a:bodyPr/>
          <a:lstStyle>
            <a:lvl1pPr>
              <a:lnSpc>
                <a:spcPct val="150000"/>
              </a:lnSpc>
              <a:buFont typeface="Arial" panose="020B0604020202020204" pitchFamily="34" charset="0"/>
              <a:buChar char="•"/>
              <a:defRPr sz="2200">
                <a:solidFill>
                  <a:srgbClr val="1F1939"/>
                </a:solidFill>
              </a:defRPr>
            </a:lvl1pPr>
            <a:lvl2pPr>
              <a:lnSpc>
                <a:spcPct val="150000"/>
              </a:lnSpc>
              <a:buFont typeface="Arial" panose="020B0604020202020204" pitchFamily="34" charset="0"/>
              <a:buChar char="•"/>
              <a:defRPr sz="2200">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dirty="0"/>
              <a:t>Item 1</a:t>
            </a:r>
          </a:p>
          <a:p>
            <a:pPr lvl="0"/>
            <a:r>
              <a:rPr lang="en-US" noProof="0" dirty="0"/>
              <a:t>Item 2</a:t>
            </a:r>
          </a:p>
          <a:p>
            <a:pPr lvl="0"/>
            <a:endParaRPr lang="en-US" noProof="0" dirty="0"/>
          </a:p>
        </p:txBody>
      </p:sp>
      <p:sp>
        <p:nvSpPr>
          <p:cNvPr id="2" name="Prostokąt 1">
            <a:extLst>
              <a:ext uri="{FF2B5EF4-FFF2-40B4-BE49-F238E27FC236}">
                <a16:creationId xmlns:a16="http://schemas.microsoft.com/office/drawing/2014/main" id="{55B96827-D244-7002-F0F3-FBC519398917}"/>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Grafika 11">
            <a:extLst>
              <a:ext uri="{FF2B5EF4-FFF2-40B4-BE49-F238E27FC236}">
                <a16:creationId xmlns:a16="http://schemas.microsoft.com/office/drawing/2014/main" id="{2BEB106F-F5BD-9DA8-76B5-6DF702440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5" name="Text Placeholder 1">
            <a:extLst>
              <a:ext uri="{FF2B5EF4-FFF2-40B4-BE49-F238E27FC236}">
                <a16:creationId xmlns:a16="http://schemas.microsoft.com/office/drawing/2014/main" id="{A6EFFC7C-5412-7BAF-21D1-299113601F6C}"/>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1180002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ic 2">
    <p:bg>
      <p:bgPr>
        <a:solidFill>
          <a:schemeClr val="bg1"/>
        </a:solidFill>
        <a:effectLst/>
      </p:bgPr>
    </p:bg>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556BC2F7-27D8-4D87-9000-7B3D3161431A}"/>
              </a:ext>
            </a:extLst>
          </p:cNvPr>
          <p:cNvSpPr>
            <a:spLocks noGrp="1"/>
          </p:cNvSpPr>
          <p:nvPr>
            <p:ph type="body" sz="quarter" idx="12" hasCustomPrompt="1"/>
          </p:nvPr>
        </p:nvSpPr>
        <p:spPr>
          <a:xfrm>
            <a:off x="594683" y="344148"/>
            <a:ext cx="7787317" cy="568180"/>
          </a:xfrm>
        </p:spPr>
        <p:txBody>
          <a:bodyPr/>
          <a:lstStyle>
            <a:lvl1pPr>
              <a:defRPr sz="3000" b="1">
                <a:solidFill>
                  <a:srgbClr val="E04145"/>
                </a:solidFill>
              </a:defRPr>
            </a:lvl1pPr>
          </a:lstStyle>
          <a:p>
            <a:pPr lvl="0"/>
            <a:r>
              <a:rPr lang="en-US" noProof="0" dirty="0"/>
              <a:t>Title</a:t>
            </a:r>
          </a:p>
        </p:txBody>
      </p:sp>
      <p:sp>
        <p:nvSpPr>
          <p:cNvPr id="12" name="Text Placeholder 11">
            <a:extLst>
              <a:ext uri="{FF2B5EF4-FFF2-40B4-BE49-F238E27FC236}">
                <a16:creationId xmlns:a16="http://schemas.microsoft.com/office/drawing/2014/main" id="{94F7F7FA-2CD0-4FA4-8214-DD805E499FF0}"/>
              </a:ext>
            </a:extLst>
          </p:cNvPr>
          <p:cNvSpPr>
            <a:spLocks noGrp="1"/>
          </p:cNvSpPr>
          <p:nvPr>
            <p:ph type="body" sz="quarter" idx="13" hasCustomPrompt="1"/>
          </p:nvPr>
        </p:nvSpPr>
        <p:spPr>
          <a:xfrm>
            <a:off x="594683" y="1081907"/>
            <a:ext cx="7377545" cy="973035"/>
          </a:xfrm>
        </p:spPr>
        <p:txBody>
          <a:bodyPr/>
          <a:lstStyle>
            <a:lvl1pPr marL="0" indent="0">
              <a:lnSpc>
                <a:spcPct val="150000"/>
              </a:lnSpc>
              <a:buFont typeface="Arial" panose="020B0604020202020204" pitchFamily="34" charset="0"/>
              <a:buNone/>
              <a:defRPr sz="1500">
                <a:solidFill>
                  <a:srgbClr val="1F1939"/>
                </a:solidFill>
              </a:defRPr>
            </a:lvl1pPr>
            <a:lvl2pPr>
              <a:lnSpc>
                <a:spcPct val="150000"/>
              </a:lnSpc>
              <a:buFont typeface="Arial" panose="020B0604020202020204" pitchFamily="34" charset="0"/>
              <a:buChar char="•"/>
              <a:defRPr sz="2200">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dirty="0"/>
              <a:t>Text or screenshot</a:t>
            </a:r>
          </a:p>
        </p:txBody>
      </p:sp>
      <p:sp>
        <p:nvSpPr>
          <p:cNvPr id="2" name="Prostokąt 1">
            <a:extLst>
              <a:ext uri="{FF2B5EF4-FFF2-40B4-BE49-F238E27FC236}">
                <a16:creationId xmlns:a16="http://schemas.microsoft.com/office/drawing/2014/main" id="{C8B67B2E-FDD1-0B1F-12BC-926B89646E00}"/>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Grafika 11">
            <a:extLst>
              <a:ext uri="{FF2B5EF4-FFF2-40B4-BE49-F238E27FC236}">
                <a16:creationId xmlns:a16="http://schemas.microsoft.com/office/drawing/2014/main" id="{EE628213-A5E4-DC54-6166-B44912B927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5" name="Text Placeholder 1">
            <a:extLst>
              <a:ext uri="{FF2B5EF4-FFF2-40B4-BE49-F238E27FC236}">
                <a16:creationId xmlns:a16="http://schemas.microsoft.com/office/drawing/2014/main" id="{4D822132-644A-8834-01D5-9F28822046C5}"/>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2386434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ic 3">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8CFDD5C3-1978-11F4-7230-DBBD653B3ACE}"/>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6" name="Grafika 11">
            <a:extLst>
              <a:ext uri="{FF2B5EF4-FFF2-40B4-BE49-F238E27FC236}">
                <a16:creationId xmlns:a16="http://schemas.microsoft.com/office/drawing/2014/main" id="{CCC1E885-75EA-FFF6-AF75-B40215C860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7" name="Text Placeholder 1">
            <a:extLst>
              <a:ext uri="{FF2B5EF4-FFF2-40B4-BE49-F238E27FC236}">
                <a16:creationId xmlns:a16="http://schemas.microsoft.com/office/drawing/2014/main" id="{FE4081C9-302F-AAB8-01F0-F52D11CE2BAF}"/>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dirty="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2773268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hape 9"/>
          <p:cNvSpPr txBox="1">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eaLnBrk="1" hangingPunct="1"/>
            <a:r>
              <a:rPr lang="en-US" sz="3000" b="1" kern="0" noProof="0" dirty="0">
                <a:solidFill>
                  <a:srgbClr val="E04145"/>
                </a:solidFill>
                <a:latin typeface="Trebuchet MS" panose="020B0603020202020204" pitchFamily="34" charset="0"/>
                <a:ea typeface="ＭＳ Ｐゴシック" panose="020B0600070205080204" pitchFamily="34" charset="-128"/>
                <a:cs typeface="Arial" panose="020B0604020202020204" pitchFamily="34" charset="0"/>
              </a:rPr>
              <a:t>IDS</a:t>
            </a:r>
            <a:r>
              <a:rPr lang="pl-PL" sz="3000" b="1" kern="0" noProof="0" dirty="0">
                <a:solidFill>
                  <a:srgbClr val="E04145"/>
                </a:solidFill>
                <a:latin typeface="Trebuchet MS" panose="020B0603020202020204" pitchFamily="34" charset="0"/>
                <a:ea typeface="ＭＳ Ｐゴシック" panose="020B0600070205080204" pitchFamily="34" charset="-128"/>
                <a:cs typeface="Arial" panose="020B0604020202020204" pitchFamily="34" charset="0"/>
              </a:rPr>
              <a:t> 2024 USER CONFERENCE</a:t>
            </a:r>
            <a:r>
              <a:rPr lang="en-US" sz="3000" b="1" kern="0" noProof="0" dirty="0">
                <a:solidFill>
                  <a:srgbClr val="E04145"/>
                </a:solidFill>
                <a:latin typeface="Trebuchet MS" panose="020B0603020202020204" pitchFamily="34" charset="0"/>
                <a:ea typeface="ＭＳ Ｐゴシック" panose="020B0600070205080204" pitchFamily="34" charset="-128"/>
                <a:cs typeface="Arial" panose="020B0604020202020204" pitchFamily="34" charset="0"/>
              </a:rPr>
              <a:t> PPT TEMPLATE</a:t>
            </a:r>
            <a:endParaRPr lang="en-US" sz="3000" b="1" kern="0" noProof="0" dirty="0">
              <a:solidFill>
                <a:srgbClr val="E04145"/>
              </a:solidFill>
              <a:latin typeface="Trebuchet MS" panose="020B0603020202020204" pitchFamily="34" charset="0"/>
              <a:ea typeface="ＭＳ Ｐゴシック" panose="020B0600070205080204" pitchFamily="34" charset="-128"/>
              <a:cs typeface="Arial" panose="020B0604020202020204" pitchFamily="34" charset="0"/>
              <a:sym typeface="Calibri" panose="020F0502020204030204" pitchFamily="34" charset="0"/>
            </a:endParaRPr>
          </a:p>
        </p:txBody>
      </p:sp>
      <p:sp>
        <p:nvSpPr>
          <p:cNvPr id="1027" name="Shape 10"/>
          <p:cNvSpPr txBox="1">
            <a:spLocks noGrp="1"/>
          </p:cNvSpPr>
          <p:nvPr>
            <p:ph type="body" idx="1"/>
          </p:nvPr>
        </p:nvSpPr>
        <p:spPr bwMode="auto">
          <a:xfrm>
            <a:off x="457200" y="1200150"/>
            <a:ext cx="8229600" cy="221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endParaRPr lang="en-US" sz="1800" noProof="0" dirty="0">
              <a:solidFill>
                <a:srgbClr val="414141"/>
              </a:solidFill>
              <a:latin typeface="Trebuchet MS" panose="020B0603020202020204" pitchFamily="34" charset="0"/>
            </a:endParaRPr>
          </a:p>
        </p:txBody>
      </p:sp>
    </p:spTree>
  </p:cSld>
  <p:clrMap bg1="lt1" tx1="dk1" bg2="dk2" tx2="lt2" accent1="accent1" accent2="accent2" accent3="accent3" accent4="accent4" accent5="accent5" accent6="accent6" hlink="hlink" folHlink="folHlink"/>
  <p:sldLayoutIdLst>
    <p:sldLayoutId id="2147483737" r:id="rId1"/>
    <p:sldLayoutId id="2147483758" r:id="rId2"/>
    <p:sldLayoutId id="2147483759" r:id="rId3"/>
    <p:sldLayoutId id="2147483760" r:id="rId4"/>
    <p:sldLayoutId id="2147483749" r:id="rId5"/>
    <p:sldLayoutId id="2147483750" r:id="rId6"/>
    <p:sldLayoutId id="2147483755" r:id="rId7"/>
    <p:sldLayoutId id="2147483756" r:id="rId8"/>
    <p:sldLayoutId id="2147483752" r:id="rId9"/>
    <p:sldLayoutId id="2147483741" r:id="rId10"/>
    <p:sldLayoutId id="2147483740" r:id="rId11"/>
    <p:sldLayoutId id="2147483739" r:id="rId12"/>
    <p:sldLayoutId id="2147483754" r:id="rId13"/>
    <p:sldLayoutId id="2147483744" r:id="rId14"/>
    <p:sldLayoutId id="2147483761" r:id="rId15"/>
    <p:sldLayoutId id="2147483743" r:id="rId16"/>
    <p:sldLayoutId id="2147483751" r:id="rId17"/>
    <p:sldLayoutId id="2147483745" r:id="rId18"/>
    <p:sldLayoutId id="2147483753" r:id="rId19"/>
  </p:sldLayoutIdLst>
  <p:txStyles>
    <p:titleStyle>
      <a:defPPr marR="0" algn="l" rtl="0">
        <a:lnSpc>
          <a:spcPct val="100000"/>
        </a:lnSpc>
        <a:spcBef>
          <a:spcPts val="0"/>
        </a:spcBef>
        <a:spcAft>
          <a:spcPts val="0"/>
        </a:spcAft>
      </a:defPPr>
      <a:lvl1pPr algn="l" rtl="0" eaLnBrk="0" fontAlgn="base" hangingPunct="0">
        <a:spcBef>
          <a:spcPct val="0"/>
        </a:spcBef>
        <a:spcAft>
          <a:spcPct val="0"/>
        </a:spcAft>
        <a:defRPr sz="2800">
          <a:solidFill>
            <a:srgbClr val="000000"/>
          </a:solidFill>
          <a:latin typeface="Trebuchet MS" panose="020B0603020202020204" pitchFamily="34" charset="0"/>
          <a:ea typeface="ＭＳ Ｐゴシック" charset="0"/>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p:titleStyle>
    <p:bodyStyle>
      <a:defPPr marR="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2pPr>
      <a:lvl3pPr marL="11430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3pPr>
      <a:lvl4pPr marL="16002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4pPr>
      <a:lvl5pPr marL="20574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hyperlink" Target="https://ids.na3.teamsupport.com/knowledgeBase/21318906" TargetMode="Externa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portal.ids-astra.com/login" TargetMode="Externa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15B703D-2A09-401F-93E1-3F163642F312}"/>
              </a:ext>
            </a:extLst>
          </p:cNvPr>
          <p:cNvSpPr>
            <a:spLocks noGrp="1"/>
          </p:cNvSpPr>
          <p:nvPr>
            <p:ph type="body" sz="quarter" idx="12"/>
          </p:nvPr>
        </p:nvSpPr>
        <p:spPr>
          <a:xfrm>
            <a:off x="150471" y="2523147"/>
            <a:ext cx="5393801" cy="744488"/>
          </a:xfrm>
        </p:spPr>
        <p:txBody>
          <a:bodyPr/>
          <a:lstStyle/>
          <a:p>
            <a:r>
              <a:rPr lang="en-US" sz="2400" dirty="0"/>
              <a:t>System Admin / Accounting Impacts</a:t>
            </a:r>
          </a:p>
          <a:p>
            <a:endParaRPr lang="en-US" dirty="0"/>
          </a:p>
        </p:txBody>
      </p:sp>
      <p:sp>
        <p:nvSpPr>
          <p:cNvPr id="2" name="Text Placeholder 1">
            <a:extLst>
              <a:ext uri="{FF2B5EF4-FFF2-40B4-BE49-F238E27FC236}">
                <a16:creationId xmlns:a16="http://schemas.microsoft.com/office/drawing/2014/main" id="{136DC143-BC8E-E720-174F-17C04C04F797}"/>
              </a:ext>
            </a:extLst>
          </p:cNvPr>
          <p:cNvSpPr>
            <a:spLocks noGrp="1"/>
          </p:cNvSpPr>
          <p:nvPr>
            <p:ph type="body" sz="quarter" idx="13"/>
          </p:nvPr>
        </p:nvSpPr>
        <p:spPr/>
        <p:txBody>
          <a:bodyPr/>
          <a:lstStyle/>
          <a:p>
            <a:r>
              <a:rPr lang="en-US" dirty="0"/>
              <a:t>February 2024</a:t>
            </a:r>
          </a:p>
        </p:txBody>
      </p:sp>
    </p:spTree>
    <p:extLst>
      <p:ext uri="{BB962C8B-B14F-4D97-AF65-F5344CB8AC3E}">
        <p14:creationId xmlns:p14="http://schemas.microsoft.com/office/powerpoint/2010/main" val="3389682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4CE191-B99F-8738-ECA1-0A3AAFC45954}"/>
              </a:ext>
            </a:extLst>
          </p:cNvPr>
          <p:cNvSpPr>
            <a:spLocks noGrp="1"/>
          </p:cNvSpPr>
          <p:nvPr>
            <p:ph type="body" sz="quarter" idx="12"/>
          </p:nvPr>
        </p:nvSpPr>
        <p:spPr/>
        <p:txBody>
          <a:bodyPr/>
          <a:lstStyle/>
          <a:p>
            <a:r>
              <a:rPr lang="en-US" dirty="0"/>
              <a:t>Finance Setup Update Codes &amp; Tables </a:t>
            </a:r>
          </a:p>
        </p:txBody>
      </p:sp>
      <p:sp>
        <p:nvSpPr>
          <p:cNvPr id="3" name="Text Placeholder 2">
            <a:extLst>
              <a:ext uri="{FF2B5EF4-FFF2-40B4-BE49-F238E27FC236}">
                <a16:creationId xmlns:a16="http://schemas.microsoft.com/office/drawing/2014/main" id="{2F020F90-E721-804C-B3AA-82AAF6DF5A2E}"/>
              </a:ext>
            </a:extLst>
          </p:cNvPr>
          <p:cNvSpPr>
            <a:spLocks noGrp="1"/>
          </p:cNvSpPr>
          <p:nvPr>
            <p:ph type="body" sz="quarter" idx="13"/>
          </p:nvPr>
        </p:nvSpPr>
        <p:spPr>
          <a:xfrm>
            <a:off x="594683" y="763929"/>
            <a:ext cx="7377545" cy="568181"/>
          </a:xfrm>
        </p:spPr>
        <p:txBody>
          <a:bodyPr/>
          <a:lstStyle/>
          <a:p>
            <a:r>
              <a:rPr lang="en-US" dirty="0"/>
              <a:t>Admin &gt; Setup &gt; Update Codes and Tables &gt; F&amp;I</a:t>
            </a:r>
          </a:p>
        </p:txBody>
      </p:sp>
      <p:pic>
        <p:nvPicPr>
          <p:cNvPr id="5" name="Picture 4">
            <a:extLst>
              <a:ext uri="{FF2B5EF4-FFF2-40B4-BE49-F238E27FC236}">
                <a16:creationId xmlns:a16="http://schemas.microsoft.com/office/drawing/2014/main" id="{FE8DE880-4930-F47B-952B-4AA7280C47F6}"/>
              </a:ext>
            </a:extLst>
          </p:cNvPr>
          <p:cNvPicPr>
            <a:picLocks noChangeAspect="1"/>
          </p:cNvPicPr>
          <p:nvPr/>
        </p:nvPicPr>
        <p:blipFill>
          <a:blip r:embed="rId2"/>
          <a:stretch>
            <a:fillRect/>
          </a:stretch>
        </p:blipFill>
        <p:spPr>
          <a:xfrm>
            <a:off x="184911" y="1332110"/>
            <a:ext cx="5375710" cy="3074301"/>
          </a:xfrm>
          <a:prstGeom prst="rect">
            <a:avLst/>
          </a:prstGeom>
        </p:spPr>
      </p:pic>
      <p:pic>
        <p:nvPicPr>
          <p:cNvPr id="6" name="Picture 5">
            <a:extLst>
              <a:ext uri="{FF2B5EF4-FFF2-40B4-BE49-F238E27FC236}">
                <a16:creationId xmlns:a16="http://schemas.microsoft.com/office/drawing/2014/main" id="{7889463B-3A23-5E91-83EF-2F375759E93B}"/>
              </a:ext>
            </a:extLst>
          </p:cNvPr>
          <p:cNvPicPr>
            <a:picLocks noChangeAspect="1"/>
          </p:cNvPicPr>
          <p:nvPr/>
        </p:nvPicPr>
        <p:blipFill>
          <a:blip r:embed="rId3"/>
          <a:stretch>
            <a:fillRect/>
          </a:stretch>
        </p:blipFill>
        <p:spPr>
          <a:xfrm>
            <a:off x="6172476" y="1332110"/>
            <a:ext cx="2209524" cy="2876190"/>
          </a:xfrm>
          <a:prstGeom prst="rect">
            <a:avLst/>
          </a:prstGeom>
        </p:spPr>
      </p:pic>
    </p:spTree>
    <p:extLst>
      <p:ext uri="{BB962C8B-B14F-4D97-AF65-F5344CB8AC3E}">
        <p14:creationId xmlns:p14="http://schemas.microsoft.com/office/powerpoint/2010/main" val="3502830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4CE191-B99F-8738-ECA1-0A3AAFC45954}"/>
              </a:ext>
            </a:extLst>
          </p:cNvPr>
          <p:cNvSpPr>
            <a:spLocks noGrp="1"/>
          </p:cNvSpPr>
          <p:nvPr>
            <p:ph type="body" sz="quarter" idx="12"/>
          </p:nvPr>
        </p:nvSpPr>
        <p:spPr/>
        <p:txBody>
          <a:bodyPr/>
          <a:lstStyle/>
          <a:p>
            <a:r>
              <a:rPr lang="en-US" dirty="0"/>
              <a:t>Sales Setup Update Codes &amp; Tables </a:t>
            </a:r>
          </a:p>
        </p:txBody>
      </p:sp>
      <p:sp>
        <p:nvSpPr>
          <p:cNvPr id="3" name="Text Placeholder 2">
            <a:extLst>
              <a:ext uri="{FF2B5EF4-FFF2-40B4-BE49-F238E27FC236}">
                <a16:creationId xmlns:a16="http://schemas.microsoft.com/office/drawing/2014/main" id="{2F020F90-E721-804C-B3AA-82AAF6DF5A2E}"/>
              </a:ext>
            </a:extLst>
          </p:cNvPr>
          <p:cNvSpPr>
            <a:spLocks noGrp="1"/>
          </p:cNvSpPr>
          <p:nvPr>
            <p:ph type="body" sz="quarter" idx="13"/>
          </p:nvPr>
        </p:nvSpPr>
        <p:spPr>
          <a:xfrm>
            <a:off x="594683" y="763929"/>
            <a:ext cx="7377545" cy="568181"/>
          </a:xfrm>
        </p:spPr>
        <p:txBody>
          <a:bodyPr/>
          <a:lstStyle/>
          <a:p>
            <a:r>
              <a:rPr lang="en-US" dirty="0"/>
              <a:t>Admin &gt; Setup &gt; Update Codes and Tables &gt; Sales</a:t>
            </a:r>
          </a:p>
        </p:txBody>
      </p:sp>
      <p:pic>
        <p:nvPicPr>
          <p:cNvPr id="13" name="Picture 12">
            <a:extLst>
              <a:ext uri="{FF2B5EF4-FFF2-40B4-BE49-F238E27FC236}">
                <a16:creationId xmlns:a16="http://schemas.microsoft.com/office/drawing/2014/main" id="{F74F845D-D563-178B-BF20-D41E3CAB8061}"/>
              </a:ext>
            </a:extLst>
          </p:cNvPr>
          <p:cNvPicPr>
            <a:picLocks noChangeAspect="1"/>
          </p:cNvPicPr>
          <p:nvPr/>
        </p:nvPicPr>
        <p:blipFill>
          <a:blip r:embed="rId3"/>
          <a:stretch>
            <a:fillRect/>
          </a:stretch>
        </p:blipFill>
        <p:spPr>
          <a:xfrm>
            <a:off x="243068" y="1332110"/>
            <a:ext cx="6076709" cy="3123807"/>
          </a:xfrm>
          <a:prstGeom prst="rect">
            <a:avLst/>
          </a:prstGeom>
        </p:spPr>
      </p:pic>
      <p:pic>
        <p:nvPicPr>
          <p:cNvPr id="5" name="Picture 4">
            <a:extLst>
              <a:ext uri="{FF2B5EF4-FFF2-40B4-BE49-F238E27FC236}">
                <a16:creationId xmlns:a16="http://schemas.microsoft.com/office/drawing/2014/main" id="{FD5BFBED-078B-08DC-E0A5-38CCE29BB3CA}"/>
              </a:ext>
            </a:extLst>
          </p:cNvPr>
          <p:cNvPicPr>
            <a:picLocks noChangeAspect="1"/>
          </p:cNvPicPr>
          <p:nvPr/>
        </p:nvPicPr>
        <p:blipFill>
          <a:blip r:embed="rId4"/>
          <a:stretch>
            <a:fillRect/>
          </a:stretch>
        </p:blipFill>
        <p:spPr>
          <a:xfrm>
            <a:off x="6618101" y="1460679"/>
            <a:ext cx="2095238" cy="2866667"/>
          </a:xfrm>
          <a:prstGeom prst="rect">
            <a:avLst/>
          </a:prstGeom>
        </p:spPr>
      </p:pic>
    </p:spTree>
    <p:extLst>
      <p:ext uri="{BB962C8B-B14F-4D97-AF65-F5344CB8AC3E}">
        <p14:creationId xmlns:p14="http://schemas.microsoft.com/office/powerpoint/2010/main" val="975124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4CE191-B99F-8738-ECA1-0A3AAFC45954}"/>
              </a:ext>
            </a:extLst>
          </p:cNvPr>
          <p:cNvSpPr>
            <a:spLocks noGrp="1"/>
          </p:cNvSpPr>
          <p:nvPr>
            <p:ph type="body" sz="quarter" idx="12"/>
          </p:nvPr>
        </p:nvSpPr>
        <p:spPr>
          <a:xfrm>
            <a:off x="0" y="344148"/>
            <a:ext cx="4247908" cy="685998"/>
          </a:xfrm>
        </p:spPr>
        <p:txBody>
          <a:bodyPr/>
          <a:lstStyle/>
          <a:p>
            <a:pPr algn="ctr"/>
            <a:r>
              <a:rPr lang="en-US" sz="2000" dirty="0"/>
              <a:t>Admin Setup </a:t>
            </a:r>
          </a:p>
          <a:p>
            <a:pPr algn="ctr"/>
            <a:r>
              <a:rPr lang="en-US" sz="2000" dirty="0"/>
              <a:t>Update Codes &amp; Tables</a:t>
            </a:r>
          </a:p>
        </p:txBody>
      </p:sp>
      <p:sp>
        <p:nvSpPr>
          <p:cNvPr id="3" name="Text Placeholder 2">
            <a:extLst>
              <a:ext uri="{FF2B5EF4-FFF2-40B4-BE49-F238E27FC236}">
                <a16:creationId xmlns:a16="http://schemas.microsoft.com/office/drawing/2014/main" id="{2F020F90-E721-804C-B3AA-82AAF6DF5A2E}"/>
              </a:ext>
            </a:extLst>
          </p:cNvPr>
          <p:cNvSpPr>
            <a:spLocks noGrp="1"/>
          </p:cNvSpPr>
          <p:nvPr>
            <p:ph type="body" sz="quarter" idx="13"/>
          </p:nvPr>
        </p:nvSpPr>
        <p:spPr>
          <a:xfrm>
            <a:off x="393539" y="1030146"/>
            <a:ext cx="3703899" cy="685998"/>
          </a:xfrm>
        </p:spPr>
        <p:txBody>
          <a:bodyPr/>
          <a:lstStyle/>
          <a:p>
            <a:r>
              <a:rPr lang="en-US" sz="1600" dirty="0"/>
              <a:t>Admin &gt; Setup &gt; Update Codes and Tables &gt; Admin</a:t>
            </a:r>
          </a:p>
        </p:txBody>
      </p:sp>
      <p:pic>
        <p:nvPicPr>
          <p:cNvPr id="5" name="Picture 4">
            <a:extLst>
              <a:ext uri="{FF2B5EF4-FFF2-40B4-BE49-F238E27FC236}">
                <a16:creationId xmlns:a16="http://schemas.microsoft.com/office/drawing/2014/main" id="{5E9910A1-9199-FE90-E559-827F3294DE4D}"/>
              </a:ext>
            </a:extLst>
          </p:cNvPr>
          <p:cNvPicPr>
            <a:picLocks noChangeAspect="1"/>
          </p:cNvPicPr>
          <p:nvPr/>
        </p:nvPicPr>
        <p:blipFill>
          <a:blip r:embed="rId3"/>
          <a:stretch>
            <a:fillRect/>
          </a:stretch>
        </p:blipFill>
        <p:spPr>
          <a:xfrm>
            <a:off x="0" y="2164465"/>
            <a:ext cx="2911439" cy="2215105"/>
          </a:xfrm>
          <a:prstGeom prst="rect">
            <a:avLst/>
          </a:prstGeom>
        </p:spPr>
      </p:pic>
      <p:pic>
        <p:nvPicPr>
          <p:cNvPr id="7" name="Picture 6">
            <a:extLst>
              <a:ext uri="{FF2B5EF4-FFF2-40B4-BE49-F238E27FC236}">
                <a16:creationId xmlns:a16="http://schemas.microsoft.com/office/drawing/2014/main" id="{BB3C0D37-046D-34B8-097B-4234A1F4B4C1}"/>
              </a:ext>
            </a:extLst>
          </p:cNvPr>
          <p:cNvPicPr>
            <a:picLocks noChangeAspect="1"/>
          </p:cNvPicPr>
          <p:nvPr/>
        </p:nvPicPr>
        <p:blipFill>
          <a:blip r:embed="rId4"/>
          <a:stretch>
            <a:fillRect/>
          </a:stretch>
        </p:blipFill>
        <p:spPr>
          <a:xfrm>
            <a:off x="3808071" y="196770"/>
            <a:ext cx="5243332" cy="4182799"/>
          </a:xfrm>
          <a:prstGeom prst="rect">
            <a:avLst/>
          </a:prstGeom>
        </p:spPr>
      </p:pic>
    </p:spTree>
    <p:extLst>
      <p:ext uri="{BB962C8B-B14F-4D97-AF65-F5344CB8AC3E}">
        <p14:creationId xmlns:p14="http://schemas.microsoft.com/office/powerpoint/2010/main" val="3122626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4CE191-B99F-8738-ECA1-0A3AAFC45954}"/>
              </a:ext>
            </a:extLst>
          </p:cNvPr>
          <p:cNvSpPr>
            <a:spLocks noGrp="1"/>
          </p:cNvSpPr>
          <p:nvPr>
            <p:ph type="body" sz="quarter" idx="12"/>
          </p:nvPr>
        </p:nvSpPr>
        <p:spPr/>
        <p:txBody>
          <a:bodyPr/>
          <a:lstStyle/>
          <a:p>
            <a:r>
              <a:rPr lang="en-US" dirty="0"/>
              <a:t>Inventory Setup Update Codes &amp; Tables </a:t>
            </a:r>
          </a:p>
        </p:txBody>
      </p:sp>
      <p:sp>
        <p:nvSpPr>
          <p:cNvPr id="3" name="Text Placeholder 2">
            <a:extLst>
              <a:ext uri="{FF2B5EF4-FFF2-40B4-BE49-F238E27FC236}">
                <a16:creationId xmlns:a16="http://schemas.microsoft.com/office/drawing/2014/main" id="{2F020F90-E721-804C-B3AA-82AAF6DF5A2E}"/>
              </a:ext>
            </a:extLst>
          </p:cNvPr>
          <p:cNvSpPr>
            <a:spLocks noGrp="1"/>
          </p:cNvSpPr>
          <p:nvPr>
            <p:ph type="body" sz="quarter" idx="13"/>
          </p:nvPr>
        </p:nvSpPr>
        <p:spPr>
          <a:xfrm>
            <a:off x="594683" y="763929"/>
            <a:ext cx="7787317" cy="704309"/>
          </a:xfrm>
        </p:spPr>
        <p:txBody>
          <a:bodyPr/>
          <a:lstStyle/>
          <a:p>
            <a:r>
              <a:rPr lang="en-US" sz="1800" dirty="0"/>
              <a:t>Admin &gt; Setup &gt; Update Codes and Tables &gt; Inventory , Marine &amp; RV</a:t>
            </a:r>
          </a:p>
        </p:txBody>
      </p:sp>
      <p:pic>
        <p:nvPicPr>
          <p:cNvPr id="7" name="Picture 6">
            <a:extLst>
              <a:ext uri="{FF2B5EF4-FFF2-40B4-BE49-F238E27FC236}">
                <a16:creationId xmlns:a16="http://schemas.microsoft.com/office/drawing/2014/main" id="{D86F0EBE-1DF7-768B-81BB-5A4A958C6076}"/>
              </a:ext>
            </a:extLst>
          </p:cNvPr>
          <p:cNvPicPr>
            <a:picLocks noChangeAspect="1"/>
          </p:cNvPicPr>
          <p:nvPr/>
        </p:nvPicPr>
        <p:blipFill>
          <a:blip r:embed="rId3"/>
          <a:stretch>
            <a:fillRect/>
          </a:stretch>
        </p:blipFill>
        <p:spPr>
          <a:xfrm>
            <a:off x="148155" y="1332109"/>
            <a:ext cx="3006095" cy="2915800"/>
          </a:xfrm>
          <a:prstGeom prst="rect">
            <a:avLst/>
          </a:prstGeom>
        </p:spPr>
      </p:pic>
      <p:pic>
        <p:nvPicPr>
          <p:cNvPr id="9" name="Picture 8">
            <a:extLst>
              <a:ext uri="{FF2B5EF4-FFF2-40B4-BE49-F238E27FC236}">
                <a16:creationId xmlns:a16="http://schemas.microsoft.com/office/drawing/2014/main" id="{ED9E7663-7871-89CB-B210-A0121B45183B}"/>
              </a:ext>
            </a:extLst>
          </p:cNvPr>
          <p:cNvPicPr>
            <a:picLocks noChangeAspect="1"/>
          </p:cNvPicPr>
          <p:nvPr/>
        </p:nvPicPr>
        <p:blipFill>
          <a:blip r:embed="rId4"/>
          <a:stretch>
            <a:fillRect/>
          </a:stretch>
        </p:blipFill>
        <p:spPr>
          <a:xfrm>
            <a:off x="3361181" y="1396169"/>
            <a:ext cx="2628571" cy="2923809"/>
          </a:xfrm>
          <a:prstGeom prst="rect">
            <a:avLst/>
          </a:prstGeom>
        </p:spPr>
      </p:pic>
      <p:pic>
        <p:nvPicPr>
          <p:cNvPr id="12" name="Picture 11">
            <a:extLst>
              <a:ext uri="{FF2B5EF4-FFF2-40B4-BE49-F238E27FC236}">
                <a16:creationId xmlns:a16="http://schemas.microsoft.com/office/drawing/2014/main" id="{BEFAB587-2ABA-6553-C0B2-24DC8E83C32D}"/>
              </a:ext>
            </a:extLst>
          </p:cNvPr>
          <p:cNvPicPr>
            <a:picLocks noChangeAspect="1"/>
          </p:cNvPicPr>
          <p:nvPr/>
        </p:nvPicPr>
        <p:blipFill>
          <a:blip r:embed="rId5"/>
          <a:stretch>
            <a:fillRect/>
          </a:stretch>
        </p:blipFill>
        <p:spPr>
          <a:xfrm>
            <a:off x="5989752" y="1332110"/>
            <a:ext cx="2559565" cy="2915800"/>
          </a:xfrm>
          <a:prstGeom prst="rect">
            <a:avLst/>
          </a:prstGeom>
        </p:spPr>
      </p:pic>
    </p:spTree>
    <p:extLst>
      <p:ext uri="{BB962C8B-B14F-4D97-AF65-F5344CB8AC3E}">
        <p14:creationId xmlns:p14="http://schemas.microsoft.com/office/powerpoint/2010/main" val="466493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4295381-0948-7A3C-2F18-E0D46E752704}"/>
              </a:ext>
            </a:extLst>
          </p:cNvPr>
          <p:cNvSpPr>
            <a:spLocks noGrp="1"/>
          </p:cNvSpPr>
          <p:nvPr>
            <p:ph type="body" sz="quarter" idx="12"/>
          </p:nvPr>
        </p:nvSpPr>
        <p:spPr/>
        <p:txBody>
          <a:bodyPr/>
          <a:lstStyle/>
          <a:p>
            <a:r>
              <a:rPr lang="en-US" sz="2800" dirty="0"/>
              <a:t>Module Configurations</a:t>
            </a:r>
          </a:p>
        </p:txBody>
      </p:sp>
      <p:sp>
        <p:nvSpPr>
          <p:cNvPr id="5" name="Text Placeholder 4">
            <a:extLst>
              <a:ext uri="{FF2B5EF4-FFF2-40B4-BE49-F238E27FC236}">
                <a16:creationId xmlns:a16="http://schemas.microsoft.com/office/drawing/2014/main" id="{F10DEF0E-54D7-6755-5205-60FAA2EFE672}"/>
              </a:ext>
            </a:extLst>
          </p:cNvPr>
          <p:cNvSpPr>
            <a:spLocks noGrp="1"/>
          </p:cNvSpPr>
          <p:nvPr>
            <p:ph type="body" sz="quarter" idx="13"/>
          </p:nvPr>
        </p:nvSpPr>
        <p:spPr>
          <a:xfrm>
            <a:off x="594684" y="843932"/>
            <a:ext cx="1627656" cy="407153"/>
          </a:xfrm>
        </p:spPr>
        <p:txBody>
          <a:bodyPr/>
          <a:lstStyle/>
          <a:p>
            <a:r>
              <a:rPr lang="en-US" sz="1100" dirty="0"/>
              <a:t>Admin &gt; Security &gt; Update Module Configurations</a:t>
            </a:r>
          </a:p>
          <a:p>
            <a:pPr marL="285750" indent="-285750">
              <a:buFont typeface="Arial" panose="020B0604020202020204" pitchFamily="34" charset="0"/>
              <a:buChar char="•"/>
            </a:pPr>
            <a:r>
              <a:rPr lang="en-US" sz="1100" dirty="0"/>
              <a:t>It is recommended you sit down with departmental managers and go over the configs for their department. </a:t>
            </a:r>
          </a:p>
          <a:p>
            <a:pPr marL="285750" indent="-285750">
              <a:buFont typeface="Arial" panose="020B0604020202020204" pitchFamily="34" charset="0"/>
              <a:buChar char="•"/>
            </a:pPr>
            <a:r>
              <a:rPr lang="en-US" sz="1100" dirty="0"/>
              <a:t>New Module Configs come out often </a:t>
            </a:r>
          </a:p>
          <a:p>
            <a:endParaRPr lang="en-US" sz="1100" dirty="0"/>
          </a:p>
        </p:txBody>
      </p:sp>
      <p:pic>
        <p:nvPicPr>
          <p:cNvPr id="11" name="Picture 10">
            <a:extLst>
              <a:ext uri="{FF2B5EF4-FFF2-40B4-BE49-F238E27FC236}">
                <a16:creationId xmlns:a16="http://schemas.microsoft.com/office/drawing/2014/main" id="{197DD915-953C-4951-3B40-41FE218969CD}"/>
              </a:ext>
            </a:extLst>
          </p:cNvPr>
          <p:cNvPicPr>
            <a:picLocks noChangeAspect="1"/>
          </p:cNvPicPr>
          <p:nvPr/>
        </p:nvPicPr>
        <p:blipFill>
          <a:blip r:embed="rId3"/>
          <a:stretch>
            <a:fillRect/>
          </a:stretch>
        </p:blipFill>
        <p:spPr>
          <a:xfrm>
            <a:off x="2615878" y="902153"/>
            <a:ext cx="6192456" cy="3449927"/>
          </a:xfrm>
          <a:prstGeom prst="rect">
            <a:avLst/>
          </a:prstGeom>
        </p:spPr>
      </p:pic>
    </p:spTree>
    <p:extLst>
      <p:ext uri="{BB962C8B-B14F-4D97-AF65-F5344CB8AC3E}">
        <p14:creationId xmlns:p14="http://schemas.microsoft.com/office/powerpoint/2010/main" val="1198114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28F115-C8D5-B2DB-AC16-E149131FC1F6}"/>
              </a:ext>
            </a:extLst>
          </p:cNvPr>
          <p:cNvSpPr>
            <a:spLocks noGrp="1"/>
          </p:cNvSpPr>
          <p:nvPr>
            <p:ph type="body" sz="quarter" idx="12"/>
          </p:nvPr>
        </p:nvSpPr>
        <p:spPr/>
        <p:txBody>
          <a:bodyPr/>
          <a:lstStyle/>
          <a:p>
            <a:r>
              <a:rPr lang="en-US" dirty="0"/>
              <a:t>New User Setup </a:t>
            </a:r>
          </a:p>
        </p:txBody>
      </p:sp>
      <p:sp>
        <p:nvSpPr>
          <p:cNvPr id="3" name="Text Placeholder 2">
            <a:extLst>
              <a:ext uri="{FF2B5EF4-FFF2-40B4-BE49-F238E27FC236}">
                <a16:creationId xmlns:a16="http://schemas.microsoft.com/office/drawing/2014/main" id="{1899DE4C-79B9-32C2-9DA8-7FB04542B048}"/>
              </a:ext>
            </a:extLst>
          </p:cNvPr>
          <p:cNvSpPr>
            <a:spLocks noGrp="1"/>
          </p:cNvSpPr>
          <p:nvPr>
            <p:ph type="body" sz="quarter" idx="13"/>
          </p:nvPr>
        </p:nvSpPr>
        <p:spPr/>
        <p:txBody>
          <a:bodyPr/>
          <a:lstStyle/>
          <a:p>
            <a:pPr marL="285750" indent="-285750">
              <a:buFont typeface="Arial" panose="020B0604020202020204" pitchFamily="34" charset="0"/>
              <a:buChar char="•"/>
            </a:pPr>
            <a:r>
              <a:rPr lang="en-US" dirty="0"/>
              <a:t>Server Setup</a:t>
            </a:r>
          </a:p>
          <a:p>
            <a:pPr marL="285750" indent="-285750">
              <a:buFont typeface="Arial" panose="020B0604020202020204" pitchFamily="34" charset="0"/>
              <a:buChar char="•"/>
            </a:pPr>
            <a:r>
              <a:rPr lang="en-US" dirty="0"/>
              <a:t>Database User Setup</a:t>
            </a:r>
          </a:p>
          <a:p>
            <a:pPr marL="285750" indent="-285750">
              <a:buFont typeface="Arial" panose="020B0604020202020204" pitchFamily="34" charset="0"/>
              <a:buChar char="•"/>
            </a:pPr>
            <a:r>
              <a:rPr lang="en-US" dirty="0"/>
              <a:t>Group Module Security vs Individual Module Security</a:t>
            </a:r>
          </a:p>
          <a:p>
            <a:pPr marL="285750" indent="-285750">
              <a:buFont typeface="Arial" panose="020B0604020202020204" pitchFamily="34" charset="0"/>
              <a:buChar char="•"/>
            </a:pPr>
            <a:r>
              <a:rPr lang="en-US" dirty="0"/>
              <a:t>SMTP </a:t>
            </a:r>
          </a:p>
          <a:p>
            <a:pPr marL="285750" indent="-285750">
              <a:buFont typeface="Arial" panose="020B0604020202020204" pitchFamily="34" charset="0"/>
              <a:buChar char="•"/>
            </a:pPr>
            <a:r>
              <a:rPr lang="en-US" dirty="0"/>
              <a:t>User Locations</a:t>
            </a:r>
          </a:p>
          <a:p>
            <a:pPr marL="285750" indent="-285750">
              <a:buFont typeface="Arial" panose="020B0604020202020204" pitchFamily="34" charset="0"/>
              <a:buChar char="•"/>
            </a:pPr>
            <a:r>
              <a:rPr lang="en-US" dirty="0"/>
              <a:t>Parts Operators</a:t>
            </a:r>
          </a:p>
          <a:p>
            <a:pPr marL="285750" indent="-285750">
              <a:buFont typeface="Arial" panose="020B0604020202020204" pitchFamily="34" charset="0"/>
              <a:buChar char="•"/>
            </a:pPr>
            <a:r>
              <a:rPr lang="en-US" dirty="0"/>
              <a:t>Salesperson</a:t>
            </a:r>
          </a:p>
          <a:p>
            <a:pPr marL="285750" indent="-285750">
              <a:buFont typeface="Arial" panose="020B0604020202020204" pitchFamily="34" charset="0"/>
              <a:buChar char="•"/>
            </a:pPr>
            <a:r>
              <a:rPr lang="en-US" dirty="0"/>
              <a:t>Service Advisor</a:t>
            </a:r>
          </a:p>
          <a:p>
            <a:pPr marL="285750" indent="-285750">
              <a:buFont typeface="Arial" panose="020B0604020202020204" pitchFamily="34" charset="0"/>
              <a:buChar char="•"/>
            </a:pPr>
            <a:r>
              <a:rPr lang="en-US" dirty="0"/>
              <a:t>Mechanic</a:t>
            </a:r>
          </a:p>
        </p:txBody>
      </p:sp>
    </p:spTree>
    <p:extLst>
      <p:ext uri="{BB962C8B-B14F-4D97-AF65-F5344CB8AC3E}">
        <p14:creationId xmlns:p14="http://schemas.microsoft.com/office/powerpoint/2010/main" val="2098197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E8EB35-3D2F-DAA0-7F59-98B9F9C6ECE4}"/>
              </a:ext>
            </a:extLst>
          </p:cNvPr>
          <p:cNvSpPr>
            <a:spLocks noGrp="1"/>
          </p:cNvSpPr>
          <p:nvPr>
            <p:ph type="body" sz="quarter" idx="12"/>
          </p:nvPr>
        </p:nvSpPr>
        <p:spPr/>
        <p:txBody>
          <a:bodyPr/>
          <a:lstStyle/>
          <a:p>
            <a:r>
              <a:rPr lang="en-US" dirty="0"/>
              <a:t>Server Setup – New User</a:t>
            </a:r>
          </a:p>
        </p:txBody>
      </p:sp>
      <p:sp>
        <p:nvSpPr>
          <p:cNvPr id="3" name="Text Placeholder 2">
            <a:extLst>
              <a:ext uri="{FF2B5EF4-FFF2-40B4-BE49-F238E27FC236}">
                <a16:creationId xmlns:a16="http://schemas.microsoft.com/office/drawing/2014/main" id="{A233DF6D-4701-3DBB-94A7-61DA8741C838}"/>
              </a:ext>
            </a:extLst>
          </p:cNvPr>
          <p:cNvSpPr>
            <a:spLocks noGrp="1"/>
          </p:cNvSpPr>
          <p:nvPr>
            <p:ph type="body" sz="quarter" idx="13"/>
          </p:nvPr>
        </p:nvSpPr>
        <p:spPr/>
        <p:txBody>
          <a:bodyPr/>
          <a:lstStyle/>
          <a:p>
            <a:r>
              <a:rPr lang="en-US" b="1" dirty="0"/>
              <a:t>IDS Cloud Solution or Essentials– </a:t>
            </a:r>
            <a:r>
              <a:rPr lang="en-US" dirty="0"/>
              <a:t>Login to the Portal and create a ticket to have the new user setup in Active Directory.</a:t>
            </a:r>
          </a:p>
          <a:p>
            <a:r>
              <a:rPr lang="en-US" dirty="0"/>
              <a:t>Once the user has been created, you will receive an email back with the username and password.</a:t>
            </a:r>
          </a:p>
          <a:p>
            <a:endParaRPr lang="en-US" dirty="0"/>
          </a:p>
          <a:p>
            <a:endParaRPr lang="en-US" dirty="0"/>
          </a:p>
          <a:p>
            <a:r>
              <a:rPr lang="en-US" b="1" dirty="0"/>
              <a:t>Onsite Server – </a:t>
            </a:r>
            <a:r>
              <a:rPr lang="en-US" dirty="0"/>
              <a:t>Have your Internal IT department setup the new User with a Username and Password in active directory.</a:t>
            </a:r>
          </a:p>
        </p:txBody>
      </p:sp>
    </p:spTree>
    <p:extLst>
      <p:ext uri="{BB962C8B-B14F-4D97-AF65-F5344CB8AC3E}">
        <p14:creationId xmlns:p14="http://schemas.microsoft.com/office/powerpoint/2010/main" val="2243041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E29E5A-5E38-8AEE-535F-11B8ABB7CB7C}"/>
              </a:ext>
            </a:extLst>
          </p:cNvPr>
          <p:cNvSpPr>
            <a:spLocks noGrp="1"/>
          </p:cNvSpPr>
          <p:nvPr>
            <p:ph type="body" sz="quarter" idx="12"/>
          </p:nvPr>
        </p:nvSpPr>
        <p:spPr>
          <a:xfrm>
            <a:off x="1" y="344148"/>
            <a:ext cx="2708475" cy="373482"/>
          </a:xfrm>
        </p:spPr>
        <p:txBody>
          <a:bodyPr/>
          <a:lstStyle/>
          <a:p>
            <a:pPr algn="ctr"/>
            <a:r>
              <a:rPr lang="en-US" dirty="0"/>
              <a:t>Database </a:t>
            </a:r>
          </a:p>
          <a:p>
            <a:pPr algn="ctr"/>
            <a:r>
              <a:rPr lang="en-US" dirty="0"/>
              <a:t>User Setup</a:t>
            </a:r>
          </a:p>
        </p:txBody>
      </p:sp>
      <p:sp>
        <p:nvSpPr>
          <p:cNvPr id="3" name="Text Placeholder 2">
            <a:extLst>
              <a:ext uri="{FF2B5EF4-FFF2-40B4-BE49-F238E27FC236}">
                <a16:creationId xmlns:a16="http://schemas.microsoft.com/office/drawing/2014/main" id="{108AE042-044C-88DF-494E-78F6FC2E4E85}"/>
              </a:ext>
            </a:extLst>
          </p:cNvPr>
          <p:cNvSpPr>
            <a:spLocks noGrp="1"/>
          </p:cNvSpPr>
          <p:nvPr>
            <p:ph type="body" sz="quarter" idx="13"/>
          </p:nvPr>
        </p:nvSpPr>
        <p:spPr>
          <a:xfrm>
            <a:off x="0" y="1331089"/>
            <a:ext cx="2708476" cy="1099595"/>
          </a:xfrm>
        </p:spPr>
        <p:txBody>
          <a:bodyPr/>
          <a:lstStyle/>
          <a:p>
            <a:r>
              <a:rPr lang="en-US" sz="1400" dirty="0"/>
              <a:t>Admin &gt; Security &gt; New User Wizard</a:t>
            </a:r>
          </a:p>
          <a:p>
            <a:pPr marL="285750" indent="-285750">
              <a:buFont typeface="Arial" panose="020B0604020202020204" pitchFamily="34" charset="0"/>
              <a:buChar char="•"/>
            </a:pPr>
            <a:r>
              <a:rPr lang="en-US" sz="1400" dirty="0"/>
              <a:t>Enter the User ID , with the same one that was setup in the active directory. </a:t>
            </a:r>
          </a:p>
          <a:p>
            <a:pPr marL="285750" indent="-285750">
              <a:buFont typeface="Arial" panose="020B0604020202020204" pitchFamily="34" charset="0"/>
              <a:buChar char="•"/>
            </a:pPr>
            <a:r>
              <a:rPr lang="en-US" sz="1400" dirty="0"/>
              <a:t>Enter the Users Name</a:t>
            </a:r>
          </a:p>
          <a:p>
            <a:pPr marL="285750" indent="-285750">
              <a:buFont typeface="Arial" panose="020B0604020202020204" pitchFamily="34" charset="0"/>
              <a:buChar char="•"/>
            </a:pPr>
            <a:r>
              <a:rPr lang="en-US" sz="1400" dirty="0"/>
              <a:t>Terminal Services Port# if applicable. </a:t>
            </a:r>
          </a:p>
          <a:p>
            <a:pPr marL="285750" indent="-285750">
              <a:buFont typeface="Arial" panose="020B0604020202020204" pitchFamily="34" charset="0"/>
              <a:buChar char="•"/>
            </a:pPr>
            <a:endParaRPr lang="en-US" sz="1400" dirty="0"/>
          </a:p>
        </p:txBody>
      </p:sp>
      <p:pic>
        <p:nvPicPr>
          <p:cNvPr id="4" name="Picture 3">
            <a:extLst>
              <a:ext uri="{FF2B5EF4-FFF2-40B4-BE49-F238E27FC236}">
                <a16:creationId xmlns:a16="http://schemas.microsoft.com/office/drawing/2014/main" id="{BE043CC0-081A-7ED5-0344-8E997F2346D2}"/>
              </a:ext>
            </a:extLst>
          </p:cNvPr>
          <p:cNvPicPr>
            <a:picLocks noChangeAspect="1"/>
          </p:cNvPicPr>
          <p:nvPr/>
        </p:nvPicPr>
        <p:blipFill>
          <a:blip r:embed="rId3"/>
          <a:stretch>
            <a:fillRect/>
          </a:stretch>
        </p:blipFill>
        <p:spPr>
          <a:xfrm>
            <a:off x="2804160" y="149800"/>
            <a:ext cx="6028742" cy="4292659"/>
          </a:xfrm>
          <a:prstGeom prst="rect">
            <a:avLst/>
          </a:prstGeom>
        </p:spPr>
      </p:pic>
    </p:spTree>
    <p:extLst>
      <p:ext uri="{BB962C8B-B14F-4D97-AF65-F5344CB8AC3E}">
        <p14:creationId xmlns:p14="http://schemas.microsoft.com/office/powerpoint/2010/main" val="2035061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6B7D3A-0658-065A-3458-A94F5E26A213}"/>
              </a:ext>
            </a:extLst>
          </p:cNvPr>
          <p:cNvSpPr>
            <a:spLocks noGrp="1"/>
          </p:cNvSpPr>
          <p:nvPr>
            <p:ph type="body" sz="quarter" idx="12"/>
          </p:nvPr>
        </p:nvSpPr>
        <p:spPr/>
        <p:txBody>
          <a:bodyPr/>
          <a:lstStyle/>
          <a:p>
            <a:r>
              <a:rPr lang="en-US" sz="2400" dirty="0"/>
              <a:t>Group Module Security vs Individual Module Security</a:t>
            </a:r>
          </a:p>
        </p:txBody>
      </p:sp>
      <p:sp>
        <p:nvSpPr>
          <p:cNvPr id="3" name="Text Placeholder 2">
            <a:extLst>
              <a:ext uri="{FF2B5EF4-FFF2-40B4-BE49-F238E27FC236}">
                <a16:creationId xmlns:a16="http://schemas.microsoft.com/office/drawing/2014/main" id="{996C0F23-3277-9E9A-816C-0E9B401C5B5C}"/>
              </a:ext>
            </a:extLst>
          </p:cNvPr>
          <p:cNvSpPr>
            <a:spLocks noGrp="1"/>
          </p:cNvSpPr>
          <p:nvPr>
            <p:ph type="body" sz="quarter" idx="13"/>
          </p:nvPr>
        </p:nvSpPr>
        <p:spPr>
          <a:xfrm>
            <a:off x="594684" y="912329"/>
            <a:ext cx="2808274" cy="568180"/>
          </a:xfrm>
        </p:spPr>
        <p:txBody>
          <a:bodyPr/>
          <a:lstStyle/>
          <a:p>
            <a:r>
              <a:rPr lang="en-US" sz="1200" dirty="0"/>
              <a:t>Group module security allows you to designate security by the dealership role i.e. Service Manager, Parts Manager, Sales Manager, etc. for each module. And allows you to pass this security along to another user with ease.</a:t>
            </a:r>
          </a:p>
          <a:p>
            <a:endParaRPr lang="en-US" dirty="0"/>
          </a:p>
          <a:p>
            <a:endParaRPr lang="en-US" dirty="0"/>
          </a:p>
          <a:p>
            <a:endParaRPr lang="en-US"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5EDFA36B-B1D1-6183-7CBC-62174C8DEF1B}"/>
              </a:ext>
            </a:extLst>
          </p:cNvPr>
          <p:cNvPicPr>
            <a:picLocks noChangeAspect="1"/>
          </p:cNvPicPr>
          <p:nvPr/>
        </p:nvPicPr>
        <p:blipFill>
          <a:blip r:embed="rId2"/>
          <a:stretch>
            <a:fillRect/>
          </a:stretch>
        </p:blipFill>
        <p:spPr>
          <a:xfrm>
            <a:off x="531253" y="2905246"/>
            <a:ext cx="3045324" cy="1547050"/>
          </a:xfrm>
          <a:prstGeom prst="rect">
            <a:avLst/>
          </a:prstGeom>
        </p:spPr>
      </p:pic>
      <p:pic>
        <p:nvPicPr>
          <p:cNvPr id="13" name="Picture 12">
            <a:extLst>
              <a:ext uri="{FF2B5EF4-FFF2-40B4-BE49-F238E27FC236}">
                <a16:creationId xmlns:a16="http://schemas.microsoft.com/office/drawing/2014/main" id="{31A826A5-E482-6B5E-0E65-FA88C43C5BA8}"/>
              </a:ext>
            </a:extLst>
          </p:cNvPr>
          <p:cNvPicPr>
            <a:picLocks noChangeAspect="1"/>
          </p:cNvPicPr>
          <p:nvPr/>
        </p:nvPicPr>
        <p:blipFill>
          <a:blip r:embed="rId3"/>
          <a:stretch>
            <a:fillRect/>
          </a:stretch>
        </p:blipFill>
        <p:spPr>
          <a:xfrm>
            <a:off x="5798916" y="1977538"/>
            <a:ext cx="2625652" cy="2474758"/>
          </a:xfrm>
          <a:prstGeom prst="rect">
            <a:avLst/>
          </a:prstGeom>
        </p:spPr>
      </p:pic>
      <p:sp>
        <p:nvSpPr>
          <p:cNvPr id="14" name="TextBox 13">
            <a:extLst>
              <a:ext uri="{FF2B5EF4-FFF2-40B4-BE49-F238E27FC236}">
                <a16:creationId xmlns:a16="http://schemas.microsoft.com/office/drawing/2014/main" id="{61D1F4E5-B7A0-69F8-7E53-04F2B9383934}"/>
              </a:ext>
            </a:extLst>
          </p:cNvPr>
          <p:cNvSpPr txBox="1"/>
          <p:nvPr/>
        </p:nvSpPr>
        <p:spPr bwMode="auto">
          <a:xfrm>
            <a:off x="5377342" y="1191171"/>
            <a:ext cx="3004658" cy="56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rtlCol="0" anchor="ctr" anchorCtr="0" compatLnSpc="1">
            <a:prstTxWarp prst="textNoShape">
              <a:avLst/>
            </a:prstTxWarp>
            <a:noAutofit/>
          </a:bodyPr>
          <a:lstStyle/>
          <a:p>
            <a:pPr algn="l" eaLnBrk="1" hangingPunct="1">
              <a:buClr>
                <a:srgbClr val="000000"/>
              </a:buClr>
            </a:pPr>
            <a:r>
              <a:rPr lang="en-US" kern="0" dirty="0">
                <a:solidFill>
                  <a:srgbClr val="3C3938"/>
                </a:solidFill>
                <a:latin typeface="Trebuchet MS" panose="020B0603020202020204" pitchFamily="34" charset="0"/>
                <a:cs typeface="Arial" panose="020B0604020202020204" pitchFamily="34" charset="0"/>
                <a:rtl val="0"/>
              </a:rPr>
              <a:t>Individual Module Security allows you to change each individual's department security, without affecting another user. Group Module security is highly recommended.</a:t>
            </a:r>
            <a:endParaRPr lang="en-US" kern="0" dirty="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endParaRPr>
          </a:p>
        </p:txBody>
      </p:sp>
    </p:spTree>
    <p:extLst>
      <p:ext uri="{BB962C8B-B14F-4D97-AF65-F5344CB8AC3E}">
        <p14:creationId xmlns:p14="http://schemas.microsoft.com/office/powerpoint/2010/main" val="3527089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39863D-6EE8-CBC6-7C36-C8C62EE90F28}"/>
              </a:ext>
            </a:extLst>
          </p:cNvPr>
          <p:cNvSpPr>
            <a:spLocks noGrp="1"/>
          </p:cNvSpPr>
          <p:nvPr>
            <p:ph type="body" sz="quarter" idx="12"/>
          </p:nvPr>
        </p:nvSpPr>
        <p:spPr/>
        <p:txBody>
          <a:bodyPr/>
          <a:lstStyle/>
          <a:p>
            <a:r>
              <a:rPr lang="en-US" dirty="0"/>
              <a:t>Not Using Module Security Groups?</a:t>
            </a:r>
          </a:p>
        </p:txBody>
      </p:sp>
      <p:sp>
        <p:nvSpPr>
          <p:cNvPr id="3" name="Text Placeholder 2">
            <a:extLst>
              <a:ext uri="{FF2B5EF4-FFF2-40B4-BE49-F238E27FC236}">
                <a16:creationId xmlns:a16="http://schemas.microsoft.com/office/drawing/2014/main" id="{DA215AD6-E584-B21C-43DF-4DB9E180EA06}"/>
              </a:ext>
            </a:extLst>
          </p:cNvPr>
          <p:cNvSpPr>
            <a:spLocks noGrp="1"/>
          </p:cNvSpPr>
          <p:nvPr>
            <p:ph type="body" sz="quarter" idx="13"/>
          </p:nvPr>
        </p:nvSpPr>
        <p:spPr>
          <a:xfrm>
            <a:off x="594684" y="1081907"/>
            <a:ext cx="2970320" cy="3131278"/>
          </a:xfrm>
        </p:spPr>
        <p:txBody>
          <a:bodyPr/>
          <a:lstStyle/>
          <a:p>
            <a:pPr marL="285750" indent="-285750">
              <a:buFont typeface="Arial" panose="020B0604020202020204" pitchFamily="34" charset="0"/>
              <a:buChar char="•"/>
            </a:pPr>
            <a:r>
              <a:rPr lang="en-US" dirty="0"/>
              <a:t>Take an existing user </a:t>
            </a:r>
            <a:r>
              <a:rPr lang="en-US" dirty="0" err="1"/>
              <a:t>i.e</a:t>
            </a:r>
            <a:r>
              <a:rPr lang="en-US" dirty="0"/>
              <a:t> Service Manager</a:t>
            </a:r>
          </a:p>
          <a:p>
            <a:pPr marL="285750" indent="-285750">
              <a:buFont typeface="Arial" panose="020B0604020202020204" pitchFamily="34" charset="0"/>
              <a:buChar char="•"/>
            </a:pPr>
            <a:r>
              <a:rPr lang="en-US" dirty="0"/>
              <a:t>Record what they have for their module security</a:t>
            </a:r>
          </a:p>
          <a:p>
            <a:pPr marL="285750" indent="-285750">
              <a:buFont typeface="Arial" panose="020B0604020202020204" pitchFamily="34" charset="0"/>
              <a:buChar char="•"/>
            </a:pPr>
            <a:r>
              <a:rPr lang="en-US" dirty="0"/>
              <a:t>Admin &gt; Security &gt; New User Wizard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33130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Welcome…Thank you for coming</a:t>
            </a:r>
          </a:p>
        </p:txBody>
      </p:sp>
      <p:sp>
        <p:nvSpPr>
          <p:cNvPr id="2" name="Text Placeholder 2">
            <a:extLst>
              <a:ext uri="{FF2B5EF4-FFF2-40B4-BE49-F238E27FC236}">
                <a16:creationId xmlns:a16="http://schemas.microsoft.com/office/drawing/2014/main" id="{A1605848-12E5-131C-F5DF-BBDD55BF98EE}"/>
              </a:ext>
            </a:extLst>
          </p:cNvPr>
          <p:cNvSpPr txBox="1">
            <a:spLocks/>
          </p:cNvSpPr>
          <p:nvPr/>
        </p:nvSpPr>
        <p:spPr bwMode="auto">
          <a:xfrm>
            <a:off x="435112" y="954087"/>
            <a:ext cx="7377545" cy="339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285743" indent="-285743">
              <a:buFont typeface="Arial" panose="020B0604020202020204" pitchFamily="34" charset="0"/>
              <a:buChar char="•"/>
            </a:pPr>
            <a:r>
              <a:rPr lang="en-US" sz="1400" kern="0" dirty="0"/>
              <a:t>We appreciate your time and commitment to learning more about your G2 software system. We realize your time is valuable, and we want you to get the most out of these training classes.</a:t>
            </a:r>
          </a:p>
          <a:p>
            <a:pPr marL="285743" indent="-285743">
              <a:buFont typeface="Arial" panose="020B0604020202020204" pitchFamily="34" charset="0"/>
              <a:buChar char="•"/>
            </a:pPr>
            <a:r>
              <a:rPr lang="en-US" sz="1400" kern="0" dirty="0"/>
              <a:t>We strive to help you discover the most efficient and productive ways to use the software, which would include reports, manage menus, as well as daily, weekly and monthly activities to ensure your data is as accurate and timely as possible.</a:t>
            </a:r>
          </a:p>
          <a:p>
            <a:pPr marL="285743" indent="-285743">
              <a:buFont typeface="Arial" panose="020B0604020202020204" pitchFamily="34" charset="0"/>
              <a:buChar char="•"/>
            </a:pPr>
            <a:r>
              <a:rPr lang="en-US" sz="1400" kern="0" dirty="0"/>
              <a:t>Please keep your phones on MUTE, we will have time for Questions at the end of the presentation.</a:t>
            </a:r>
          </a:p>
        </p:txBody>
      </p:sp>
    </p:spTree>
    <p:extLst>
      <p:ext uri="{BB962C8B-B14F-4D97-AF65-F5344CB8AC3E}">
        <p14:creationId xmlns:p14="http://schemas.microsoft.com/office/powerpoint/2010/main" val="2419602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D125A-BFDC-F6B0-90DD-FA5B18F7D068}"/>
              </a:ext>
            </a:extLst>
          </p:cNvPr>
          <p:cNvSpPr>
            <a:spLocks noGrp="1"/>
          </p:cNvSpPr>
          <p:nvPr>
            <p:ph type="body" sz="quarter" idx="12"/>
          </p:nvPr>
        </p:nvSpPr>
        <p:spPr/>
        <p:txBody>
          <a:bodyPr/>
          <a:lstStyle/>
          <a:p>
            <a:r>
              <a:rPr lang="en-US" dirty="0"/>
              <a:t>Module Security Groups Cont.</a:t>
            </a:r>
          </a:p>
        </p:txBody>
      </p:sp>
      <p:pic>
        <p:nvPicPr>
          <p:cNvPr id="9" name="Picture 8">
            <a:extLst>
              <a:ext uri="{FF2B5EF4-FFF2-40B4-BE49-F238E27FC236}">
                <a16:creationId xmlns:a16="http://schemas.microsoft.com/office/drawing/2014/main" id="{BCE5B81B-BB29-1625-A45F-64E1B7D1FA65}"/>
              </a:ext>
            </a:extLst>
          </p:cNvPr>
          <p:cNvPicPr>
            <a:picLocks noChangeAspect="1"/>
          </p:cNvPicPr>
          <p:nvPr/>
        </p:nvPicPr>
        <p:blipFill>
          <a:blip r:embed="rId2"/>
          <a:stretch>
            <a:fillRect/>
          </a:stretch>
        </p:blipFill>
        <p:spPr>
          <a:xfrm>
            <a:off x="90638" y="1026627"/>
            <a:ext cx="4138141" cy="3363893"/>
          </a:xfrm>
          <a:prstGeom prst="rect">
            <a:avLst/>
          </a:prstGeom>
        </p:spPr>
      </p:pic>
      <p:pic>
        <p:nvPicPr>
          <p:cNvPr id="11" name="Picture 10">
            <a:extLst>
              <a:ext uri="{FF2B5EF4-FFF2-40B4-BE49-F238E27FC236}">
                <a16:creationId xmlns:a16="http://schemas.microsoft.com/office/drawing/2014/main" id="{FC2852E4-D250-91C3-3667-396C73BF3D00}"/>
              </a:ext>
            </a:extLst>
          </p:cNvPr>
          <p:cNvPicPr>
            <a:picLocks noChangeAspect="1"/>
          </p:cNvPicPr>
          <p:nvPr/>
        </p:nvPicPr>
        <p:blipFill>
          <a:blip r:embed="rId3"/>
          <a:stretch>
            <a:fillRect/>
          </a:stretch>
        </p:blipFill>
        <p:spPr>
          <a:xfrm>
            <a:off x="4228779" y="1026628"/>
            <a:ext cx="4823621" cy="3363893"/>
          </a:xfrm>
          <a:prstGeom prst="rect">
            <a:avLst/>
          </a:prstGeom>
        </p:spPr>
      </p:pic>
    </p:spTree>
    <p:extLst>
      <p:ext uri="{BB962C8B-B14F-4D97-AF65-F5344CB8AC3E}">
        <p14:creationId xmlns:p14="http://schemas.microsoft.com/office/powerpoint/2010/main" val="1435835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1159F3-F9E8-C6D8-9237-082390C9D1F6}"/>
              </a:ext>
            </a:extLst>
          </p:cNvPr>
          <p:cNvSpPr>
            <a:spLocks noGrp="1"/>
          </p:cNvSpPr>
          <p:nvPr>
            <p:ph type="body" sz="quarter" idx="12"/>
          </p:nvPr>
        </p:nvSpPr>
        <p:spPr/>
        <p:txBody>
          <a:bodyPr/>
          <a:lstStyle/>
          <a:p>
            <a:r>
              <a:rPr lang="en-US" dirty="0"/>
              <a:t>SMTP Settings</a:t>
            </a:r>
          </a:p>
        </p:txBody>
      </p:sp>
      <p:sp>
        <p:nvSpPr>
          <p:cNvPr id="3" name="Text Placeholder 2">
            <a:extLst>
              <a:ext uri="{FF2B5EF4-FFF2-40B4-BE49-F238E27FC236}">
                <a16:creationId xmlns:a16="http://schemas.microsoft.com/office/drawing/2014/main" id="{BCECDF4E-073B-59CD-5C44-105127434464}"/>
              </a:ext>
            </a:extLst>
          </p:cNvPr>
          <p:cNvSpPr>
            <a:spLocks noGrp="1"/>
          </p:cNvSpPr>
          <p:nvPr>
            <p:ph type="body" sz="quarter" idx="13"/>
          </p:nvPr>
        </p:nvSpPr>
        <p:spPr>
          <a:xfrm>
            <a:off x="594683" y="1081907"/>
            <a:ext cx="3842341" cy="3154427"/>
          </a:xfrm>
        </p:spPr>
        <p:txBody>
          <a:bodyPr/>
          <a:lstStyle/>
          <a:p>
            <a:r>
              <a:rPr lang="en-US" i="1" dirty="0"/>
              <a:t>Email Information</a:t>
            </a:r>
          </a:p>
          <a:p>
            <a:r>
              <a:rPr lang="en-US" dirty="0"/>
              <a:t>Setting up the email fields so the user can email from the system in various areas. Now this is dealership specific and generally looking at an existing user will help identify how your account is setup. </a:t>
            </a:r>
            <a:r>
              <a:rPr lang="en-US" dirty="0">
                <a:solidFill>
                  <a:srgbClr val="FF0000"/>
                </a:solidFill>
              </a:rPr>
              <a:t>The email must be unique to the user if using </a:t>
            </a:r>
            <a:r>
              <a:rPr lang="en-US" dirty="0" err="1">
                <a:solidFill>
                  <a:srgbClr val="FF0000"/>
                </a:solidFill>
              </a:rPr>
              <a:t>mobile,e</a:t>
            </a:r>
            <a:r>
              <a:rPr lang="en-US" dirty="0">
                <a:solidFill>
                  <a:srgbClr val="FF0000"/>
                </a:solidFill>
              </a:rPr>
              <a:t>-sign and/or 360 products. </a:t>
            </a:r>
          </a:p>
          <a:p>
            <a:endParaRPr lang="en-US" dirty="0">
              <a:solidFill>
                <a:srgbClr val="FF0000"/>
              </a:solidFill>
            </a:endParaRPr>
          </a:p>
          <a:p>
            <a:endParaRPr lang="en-US" dirty="0"/>
          </a:p>
        </p:txBody>
      </p:sp>
      <p:pic>
        <p:nvPicPr>
          <p:cNvPr id="5" name="Picture 4">
            <a:extLst>
              <a:ext uri="{FF2B5EF4-FFF2-40B4-BE49-F238E27FC236}">
                <a16:creationId xmlns:a16="http://schemas.microsoft.com/office/drawing/2014/main" id="{9DD90705-CC2D-937F-721A-11BADB1CB83E}"/>
              </a:ext>
            </a:extLst>
          </p:cNvPr>
          <p:cNvPicPr>
            <a:picLocks noChangeAspect="1"/>
          </p:cNvPicPr>
          <p:nvPr/>
        </p:nvPicPr>
        <p:blipFill>
          <a:blip r:embed="rId3"/>
          <a:stretch>
            <a:fillRect/>
          </a:stretch>
        </p:blipFill>
        <p:spPr>
          <a:xfrm>
            <a:off x="4572001" y="763930"/>
            <a:ext cx="4240252" cy="3406088"/>
          </a:xfrm>
          <a:prstGeom prst="rect">
            <a:avLst/>
          </a:prstGeom>
        </p:spPr>
      </p:pic>
    </p:spTree>
    <p:extLst>
      <p:ext uri="{BB962C8B-B14F-4D97-AF65-F5344CB8AC3E}">
        <p14:creationId xmlns:p14="http://schemas.microsoft.com/office/powerpoint/2010/main" val="896762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774768-0FEE-AFA2-19A9-945D87B37C5C}"/>
              </a:ext>
            </a:extLst>
          </p:cNvPr>
          <p:cNvSpPr>
            <a:spLocks noGrp="1"/>
          </p:cNvSpPr>
          <p:nvPr>
            <p:ph type="body" sz="quarter" idx="12"/>
          </p:nvPr>
        </p:nvSpPr>
        <p:spPr/>
        <p:txBody>
          <a:bodyPr/>
          <a:lstStyle/>
          <a:p>
            <a:r>
              <a:rPr lang="en-US" dirty="0"/>
              <a:t>User Locations	</a:t>
            </a:r>
          </a:p>
        </p:txBody>
      </p:sp>
      <p:sp>
        <p:nvSpPr>
          <p:cNvPr id="3" name="Text Placeholder 2">
            <a:extLst>
              <a:ext uri="{FF2B5EF4-FFF2-40B4-BE49-F238E27FC236}">
                <a16:creationId xmlns:a16="http://schemas.microsoft.com/office/drawing/2014/main" id="{54F0CD72-79A1-5341-21AA-4A07799222F3}"/>
              </a:ext>
            </a:extLst>
          </p:cNvPr>
          <p:cNvSpPr>
            <a:spLocks noGrp="1"/>
          </p:cNvSpPr>
          <p:nvPr>
            <p:ph type="body" sz="quarter" idx="13"/>
          </p:nvPr>
        </p:nvSpPr>
        <p:spPr>
          <a:xfrm>
            <a:off x="185195" y="1081908"/>
            <a:ext cx="8923851" cy="665870"/>
          </a:xfrm>
        </p:spPr>
        <p:txBody>
          <a:bodyPr/>
          <a:lstStyle/>
          <a:p>
            <a:r>
              <a:rPr lang="en-US" b="1" dirty="0">
                <a:solidFill>
                  <a:schemeClr val="bg2"/>
                </a:solidFill>
              </a:rPr>
              <a:t>Enable the Location for the user                                           Select the Role(s) for the User</a:t>
            </a:r>
          </a:p>
          <a:p>
            <a:endParaRPr lang="en-US" dirty="0"/>
          </a:p>
          <a:p>
            <a:endParaRPr lang="en-US" dirty="0"/>
          </a:p>
          <a:p>
            <a:endParaRPr lang="en-US" dirty="0"/>
          </a:p>
          <a:p>
            <a:endParaRPr lang="en-US" dirty="0"/>
          </a:p>
          <a:p>
            <a:r>
              <a:rPr lang="en-US" dirty="0"/>
              <a:t>                                               </a:t>
            </a:r>
          </a:p>
          <a:p>
            <a:r>
              <a:rPr lang="en-US" sz="1400" dirty="0">
                <a:solidFill>
                  <a:srgbClr val="FF0000"/>
                </a:solidFill>
              </a:rPr>
              <a:t>                                                </a:t>
            </a:r>
            <a:r>
              <a:rPr lang="en-US" sz="1400" b="1" dirty="0">
                <a:solidFill>
                  <a:schemeClr val="bg2"/>
                </a:solidFill>
              </a:rPr>
              <a:t>Fill out location options </a:t>
            </a:r>
          </a:p>
          <a:p>
            <a:endParaRPr lang="en-US" dirty="0"/>
          </a:p>
          <a:p>
            <a:r>
              <a:rPr lang="en-US" dirty="0"/>
              <a:t>       </a:t>
            </a:r>
          </a:p>
        </p:txBody>
      </p:sp>
      <p:pic>
        <p:nvPicPr>
          <p:cNvPr id="7" name="Picture 6">
            <a:extLst>
              <a:ext uri="{FF2B5EF4-FFF2-40B4-BE49-F238E27FC236}">
                <a16:creationId xmlns:a16="http://schemas.microsoft.com/office/drawing/2014/main" id="{8B77BE05-9CA0-E18C-0C39-96347B2D9793}"/>
              </a:ext>
            </a:extLst>
          </p:cNvPr>
          <p:cNvPicPr>
            <a:picLocks noChangeAspect="1"/>
          </p:cNvPicPr>
          <p:nvPr/>
        </p:nvPicPr>
        <p:blipFill>
          <a:blip r:embed="rId2"/>
          <a:stretch>
            <a:fillRect/>
          </a:stretch>
        </p:blipFill>
        <p:spPr>
          <a:xfrm>
            <a:off x="358815" y="1574156"/>
            <a:ext cx="4548851" cy="1388963"/>
          </a:xfrm>
          <a:prstGeom prst="rect">
            <a:avLst/>
          </a:prstGeom>
        </p:spPr>
      </p:pic>
      <p:pic>
        <p:nvPicPr>
          <p:cNvPr id="11" name="Picture 10">
            <a:extLst>
              <a:ext uri="{FF2B5EF4-FFF2-40B4-BE49-F238E27FC236}">
                <a16:creationId xmlns:a16="http://schemas.microsoft.com/office/drawing/2014/main" id="{ED4E23B2-7282-D34C-F42B-EA2BED84798C}"/>
              </a:ext>
            </a:extLst>
          </p:cNvPr>
          <p:cNvPicPr>
            <a:picLocks noChangeAspect="1"/>
          </p:cNvPicPr>
          <p:nvPr/>
        </p:nvPicPr>
        <p:blipFill>
          <a:blip r:embed="rId3"/>
          <a:stretch>
            <a:fillRect/>
          </a:stretch>
        </p:blipFill>
        <p:spPr>
          <a:xfrm>
            <a:off x="2453833" y="3506695"/>
            <a:ext cx="3263520" cy="1702583"/>
          </a:xfrm>
          <a:prstGeom prst="rect">
            <a:avLst/>
          </a:prstGeom>
        </p:spPr>
      </p:pic>
      <p:pic>
        <p:nvPicPr>
          <p:cNvPr id="5" name="Picture 4">
            <a:extLst>
              <a:ext uri="{FF2B5EF4-FFF2-40B4-BE49-F238E27FC236}">
                <a16:creationId xmlns:a16="http://schemas.microsoft.com/office/drawing/2014/main" id="{B6A52C0C-1825-2D45-1504-F80D96DEB843}"/>
              </a:ext>
            </a:extLst>
          </p:cNvPr>
          <p:cNvPicPr>
            <a:picLocks noChangeAspect="1"/>
          </p:cNvPicPr>
          <p:nvPr/>
        </p:nvPicPr>
        <p:blipFill>
          <a:blip r:embed="rId4"/>
          <a:stretch>
            <a:fillRect/>
          </a:stretch>
        </p:blipFill>
        <p:spPr>
          <a:xfrm>
            <a:off x="5821680" y="1636806"/>
            <a:ext cx="2776048" cy="2304476"/>
          </a:xfrm>
          <a:prstGeom prst="rect">
            <a:avLst/>
          </a:prstGeom>
        </p:spPr>
      </p:pic>
    </p:spTree>
    <p:extLst>
      <p:ext uri="{BB962C8B-B14F-4D97-AF65-F5344CB8AC3E}">
        <p14:creationId xmlns:p14="http://schemas.microsoft.com/office/powerpoint/2010/main" val="3787738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951ACA-E568-D00A-48F3-EAB4E5C7DD32}"/>
              </a:ext>
            </a:extLst>
          </p:cNvPr>
          <p:cNvSpPr>
            <a:spLocks noGrp="1"/>
          </p:cNvSpPr>
          <p:nvPr>
            <p:ph type="body" sz="quarter" idx="12"/>
          </p:nvPr>
        </p:nvSpPr>
        <p:spPr/>
        <p:txBody>
          <a:bodyPr/>
          <a:lstStyle/>
          <a:p>
            <a:r>
              <a:rPr lang="en-US" dirty="0"/>
              <a:t>Parts Operator</a:t>
            </a:r>
          </a:p>
        </p:txBody>
      </p:sp>
      <p:sp>
        <p:nvSpPr>
          <p:cNvPr id="3" name="Text Placeholder 2">
            <a:extLst>
              <a:ext uri="{FF2B5EF4-FFF2-40B4-BE49-F238E27FC236}">
                <a16:creationId xmlns:a16="http://schemas.microsoft.com/office/drawing/2014/main" id="{6A035CCF-AC88-F8B5-E3B1-A1A26A07ADB0}"/>
              </a:ext>
            </a:extLst>
          </p:cNvPr>
          <p:cNvSpPr>
            <a:spLocks noGrp="1"/>
          </p:cNvSpPr>
          <p:nvPr>
            <p:ph type="body" sz="quarter" idx="13"/>
          </p:nvPr>
        </p:nvSpPr>
        <p:spPr>
          <a:xfrm>
            <a:off x="502086" y="1072503"/>
            <a:ext cx="3893658" cy="1489843"/>
          </a:xfrm>
        </p:spPr>
        <p:txBody>
          <a:bodyPr/>
          <a:lstStyle/>
          <a:p>
            <a:pPr marL="285750" indent="-285750">
              <a:buFont typeface="Arial" panose="020B0604020202020204" pitchFamily="34" charset="0"/>
              <a:buChar char="•"/>
            </a:pPr>
            <a:r>
              <a:rPr lang="en-US" sz="1400" dirty="0"/>
              <a:t>Enter Operator Code (TAB)</a:t>
            </a:r>
          </a:p>
          <a:p>
            <a:pPr marL="285750" indent="-285750">
              <a:buFont typeface="Arial" panose="020B0604020202020204" pitchFamily="34" charset="0"/>
              <a:buChar char="•"/>
            </a:pPr>
            <a:r>
              <a:rPr lang="en-US" sz="1400" dirty="0"/>
              <a:t>Enter Username</a:t>
            </a:r>
          </a:p>
          <a:p>
            <a:pPr marL="285750" indent="-285750">
              <a:buFont typeface="Arial" panose="020B0604020202020204" pitchFamily="34" charset="0"/>
              <a:buChar char="•"/>
            </a:pPr>
            <a:r>
              <a:rPr lang="en-US" sz="1400" dirty="0"/>
              <a:t>Enter Operator Password </a:t>
            </a:r>
            <a:r>
              <a:rPr lang="en-US" sz="1400" dirty="0">
                <a:solidFill>
                  <a:schemeClr val="tx1"/>
                </a:solidFill>
              </a:rPr>
              <a:t>(NOT MANDATORY) </a:t>
            </a:r>
            <a:r>
              <a:rPr lang="en-US" sz="1400" dirty="0"/>
              <a:t>only do this if you want to password protect them during parts sales.</a:t>
            </a:r>
          </a:p>
          <a:p>
            <a:pPr marL="285750" indent="-285750">
              <a:buFont typeface="Arial" panose="020B0604020202020204" pitchFamily="34" charset="0"/>
              <a:buChar char="•"/>
            </a:pPr>
            <a:r>
              <a:rPr lang="en-US" sz="1400" dirty="0"/>
              <a:t>Enter Email Address , will default from SMTP information on User tab.</a:t>
            </a:r>
          </a:p>
          <a:p>
            <a:pPr marL="285750" indent="-285750">
              <a:buFont typeface="Arial" panose="020B0604020202020204" pitchFamily="34" charset="0"/>
              <a:buChar char="•"/>
            </a:pPr>
            <a:r>
              <a:rPr lang="en-US" sz="1400" dirty="0"/>
              <a:t>Save the Operator, then check assign to user box and save again.</a:t>
            </a:r>
          </a:p>
        </p:txBody>
      </p:sp>
      <p:pic>
        <p:nvPicPr>
          <p:cNvPr id="5" name="Picture 4">
            <a:extLst>
              <a:ext uri="{FF2B5EF4-FFF2-40B4-BE49-F238E27FC236}">
                <a16:creationId xmlns:a16="http://schemas.microsoft.com/office/drawing/2014/main" id="{B13D0E1D-4311-48FB-ACBA-EA0207E6CD13}"/>
              </a:ext>
            </a:extLst>
          </p:cNvPr>
          <p:cNvPicPr>
            <a:picLocks noChangeAspect="1"/>
          </p:cNvPicPr>
          <p:nvPr/>
        </p:nvPicPr>
        <p:blipFill>
          <a:blip r:embed="rId2"/>
          <a:stretch>
            <a:fillRect/>
          </a:stretch>
        </p:blipFill>
        <p:spPr>
          <a:xfrm>
            <a:off x="4305782" y="1044287"/>
            <a:ext cx="4477797" cy="3246651"/>
          </a:xfrm>
          <a:prstGeom prst="rect">
            <a:avLst/>
          </a:prstGeom>
        </p:spPr>
      </p:pic>
    </p:spTree>
    <p:extLst>
      <p:ext uri="{BB962C8B-B14F-4D97-AF65-F5344CB8AC3E}">
        <p14:creationId xmlns:p14="http://schemas.microsoft.com/office/powerpoint/2010/main" val="2534413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15572A-E954-227F-C796-27FE430F8FFA}"/>
              </a:ext>
            </a:extLst>
          </p:cNvPr>
          <p:cNvSpPr>
            <a:spLocks noGrp="1"/>
          </p:cNvSpPr>
          <p:nvPr>
            <p:ph type="body" sz="quarter" idx="12"/>
          </p:nvPr>
        </p:nvSpPr>
        <p:spPr/>
        <p:txBody>
          <a:bodyPr/>
          <a:lstStyle/>
          <a:p>
            <a:r>
              <a:rPr lang="en-US" dirty="0"/>
              <a:t>Salesperson</a:t>
            </a:r>
          </a:p>
        </p:txBody>
      </p:sp>
      <p:sp>
        <p:nvSpPr>
          <p:cNvPr id="3" name="Text Placeholder 2">
            <a:extLst>
              <a:ext uri="{FF2B5EF4-FFF2-40B4-BE49-F238E27FC236}">
                <a16:creationId xmlns:a16="http://schemas.microsoft.com/office/drawing/2014/main" id="{C99E9CDF-ED60-05F9-144E-A1B7A3BDAAEE}"/>
              </a:ext>
            </a:extLst>
          </p:cNvPr>
          <p:cNvSpPr>
            <a:spLocks noGrp="1"/>
          </p:cNvSpPr>
          <p:nvPr>
            <p:ph type="body" sz="quarter" idx="13"/>
          </p:nvPr>
        </p:nvSpPr>
        <p:spPr>
          <a:xfrm>
            <a:off x="594683" y="1081907"/>
            <a:ext cx="3757397" cy="3235450"/>
          </a:xfrm>
        </p:spPr>
        <p:txBody>
          <a:bodyPr/>
          <a:lstStyle/>
          <a:p>
            <a:pPr marL="285750" indent="-285750">
              <a:buFont typeface="Arial" panose="020B0604020202020204" pitchFamily="34" charset="0"/>
              <a:buChar char="•"/>
            </a:pPr>
            <a:r>
              <a:rPr lang="en-US" dirty="0"/>
              <a:t>Enter Salesperson code (TAB)</a:t>
            </a:r>
          </a:p>
          <a:p>
            <a:pPr marL="285750" indent="-285750">
              <a:buFont typeface="Arial" panose="020B0604020202020204" pitchFamily="34" charset="0"/>
              <a:buChar char="•"/>
            </a:pPr>
            <a:r>
              <a:rPr lang="en-US" dirty="0"/>
              <a:t>Enter the name of the salesperson</a:t>
            </a:r>
          </a:p>
          <a:p>
            <a:pPr marL="285750" indent="-285750">
              <a:buFont typeface="Arial" panose="020B0604020202020204" pitchFamily="34" charset="0"/>
              <a:buChar char="•"/>
            </a:pPr>
            <a:r>
              <a:rPr lang="en-US" dirty="0"/>
              <a:t>Salesperson Email Address</a:t>
            </a:r>
          </a:p>
          <a:p>
            <a:pPr marL="285750" indent="-285750">
              <a:buFont typeface="Arial" panose="020B0604020202020204" pitchFamily="34" charset="0"/>
              <a:buChar char="•"/>
            </a:pPr>
            <a:r>
              <a:rPr lang="en-US" dirty="0"/>
              <a:t>Save the record</a:t>
            </a:r>
          </a:p>
          <a:p>
            <a:pPr marL="285750" indent="-285750">
              <a:buFont typeface="Arial" panose="020B0604020202020204" pitchFamily="34" charset="0"/>
              <a:buChar char="•"/>
            </a:pPr>
            <a:r>
              <a:rPr lang="en-US" dirty="0"/>
              <a:t>Then check Assign to user and save the record again.</a:t>
            </a:r>
          </a:p>
        </p:txBody>
      </p:sp>
      <p:pic>
        <p:nvPicPr>
          <p:cNvPr id="7" name="Picture 6">
            <a:extLst>
              <a:ext uri="{FF2B5EF4-FFF2-40B4-BE49-F238E27FC236}">
                <a16:creationId xmlns:a16="http://schemas.microsoft.com/office/drawing/2014/main" id="{8D4BF8F9-E9D9-C456-28C3-E8A21BD09927}"/>
              </a:ext>
            </a:extLst>
          </p:cNvPr>
          <p:cNvPicPr>
            <a:picLocks noChangeAspect="1"/>
          </p:cNvPicPr>
          <p:nvPr/>
        </p:nvPicPr>
        <p:blipFill>
          <a:blip r:embed="rId2"/>
          <a:stretch>
            <a:fillRect/>
          </a:stretch>
        </p:blipFill>
        <p:spPr>
          <a:xfrm>
            <a:off x="4488341" y="912328"/>
            <a:ext cx="4352381" cy="3405029"/>
          </a:xfrm>
          <a:prstGeom prst="rect">
            <a:avLst/>
          </a:prstGeom>
        </p:spPr>
      </p:pic>
    </p:spTree>
    <p:extLst>
      <p:ext uri="{BB962C8B-B14F-4D97-AF65-F5344CB8AC3E}">
        <p14:creationId xmlns:p14="http://schemas.microsoft.com/office/powerpoint/2010/main" val="2627741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EC0D93-FD8C-09BF-4B7A-79F5E3FAE149}"/>
              </a:ext>
            </a:extLst>
          </p:cNvPr>
          <p:cNvSpPr>
            <a:spLocks noGrp="1"/>
          </p:cNvSpPr>
          <p:nvPr>
            <p:ph type="body" sz="quarter" idx="12"/>
          </p:nvPr>
        </p:nvSpPr>
        <p:spPr/>
        <p:txBody>
          <a:bodyPr/>
          <a:lstStyle/>
          <a:p>
            <a:r>
              <a:rPr lang="en-US" dirty="0"/>
              <a:t>Service Advisor</a:t>
            </a:r>
          </a:p>
        </p:txBody>
      </p:sp>
      <p:sp>
        <p:nvSpPr>
          <p:cNvPr id="3" name="Text Placeholder 2">
            <a:extLst>
              <a:ext uri="{FF2B5EF4-FFF2-40B4-BE49-F238E27FC236}">
                <a16:creationId xmlns:a16="http://schemas.microsoft.com/office/drawing/2014/main" id="{4878FE3B-4227-5C29-4D13-2AF22380ABD1}"/>
              </a:ext>
            </a:extLst>
          </p:cNvPr>
          <p:cNvSpPr>
            <a:spLocks noGrp="1"/>
          </p:cNvSpPr>
          <p:nvPr>
            <p:ph type="body" sz="quarter" idx="13"/>
          </p:nvPr>
        </p:nvSpPr>
        <p:spPr>
          <a:xfrm>
            <a:off x="594683" y="1081907"/>
            <a:ext cx="3572203" cy="3270174"/>
          </a:xfrm>
        </p:spPr>
        <p:txBody>
          <a:bodyPr/>
          <a:lstStyle/>
          <a:p>
            <a:pPr marL="285750" indent="-285750">
              <a:buFont typeface="Arial" panose="020B0604020202020204" pitchFamily="34" charset="0"/>
              <a:buChar char="•"/>
            </a:pPr>
            <a:r>
              <a:rPr lang="en-US" dirty="0"/>
              <a:t>Set them up as a salesperson, from the previous slide, following all steps.</a:t>
            </a:r>
          </a:p>
          <a:p>
            <a:pPr marL="285750" indent="-285750">
              <a:buFont typeface="Arial" panose="020B0604020202020204" pitchFamily="34" charset="0"/>
              <a:buChar char="•"/>
            </a:pPr>
            <a:r>
              <a:rPr lang="en-US" dirty="0"/>
              <a:t>Check the box that says, service advisor.</a:t>
            </a:r>
          </a:p>
        </p:txBody>
      </p:sp>
      <p:pic>
        <p:nvPicPr>
          <p:cNvPr id="5" name="Picture 4">
            <a:extLst>
              <a:ext uri="{FF2B5EF4-FFF2-40B4-BE49-F238E27FC236}">
                <a16:creationId xmlns:a16="http://schemas.microsoft.com/office/drawing/2014/main" id="{E7A9083D-F7A4-BCEF-4EC7-EE0AC97E7879}"/>
              </a:ext>
            </a:extLst>
          </p:cNvPr>
          <p:cNvPicPr>
            <a:picLocks noChangeAspect="1"/>
          </p:cNvPicPr>
          <p:nvPr/>
        </p:nvPicPr>
        <p:blipFill>
          <a:blip r:embed="rId2"/>
          <a:stretch>
            <a:fillRect/>
          </a:stretch>
        </p:blipFill>
        <p:spPr>
          <a:xfrm>
            <a:off x="4467829" y="628238"/>
            <a:ext cx="4305782" cy="3631246"/>
          </a:xfrm>
          <a:prstGeom prst="rect">
            <a:avLst/>
          </a:prstGeom>
        </p:spPr>
      </p:pic>
    </p:spTree>
    <p:extLst>
      <p:ext uri="{BB962C8B-B14F-4D97-AF65-F5344CB8AC3E}">
        <p14:creationId xmlns:p14="http://schemas.microsoft.com/office/powerpoint/2010/main" val="1077799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EB82A0-9DC3-D4D6-1613-513F0F4C0EBB}"/>
              </a:ext>
            </a:extLst>
          </p:cNvPr>
          <p:cNvSpPr>
            <a:spLocks noGrp="1"/>
          </p:cNvSpPr>
          <p:nvPr>
            <p:ph type="body" sz="quarter" idx="12"/>
          </p:nvPr>
        </p:nvSpPr>
        <p:spPr/>
        <p:txBody>
          <a:bodyPr/>
          <a:lstStyle/>
          <a:p>
            <a:r>
              <a:rPr lang="en-US" dirty="0"/>
              <a:t>Mechanic</a:t>
            </a:r>
          </a:p>
        </p:txBody>
      </p:sp>
      <p:sp>
        <p:nvSpPr>
          <p:cNvPr id="3" name="Text Placeholder 2">
            <a:extLst>
              <a:ext uri="{FF2B5EF4-FFF2-40B4-BE49-F238E27FC236}">
                <a16:creationId xmlns:a16="http://schemas.microsoft.com/office/drawing/2014/main" id="{98DDC5C1-0716-DD45-3D10-92C48FF516E4}"/>
              </a:ext>
            </a:extLst>
          </p:cNvPr>
          <p:cNvSpPr>
            <a:spLocks noGrp="1"/>
          </p:cNvSpPr>
          <p:nvPr>
            <p:ph type="body" sz="quarter" idx="13"/>
          </p:nvPr>
        </p:nvSpPr>
        <p:spPr>
          <a:xfrm>
            <a:off x="594683" y="1081907"/>
            <a:ext cx="3977317" cy="3166002"/>
          </a:xfrm>
        </p:spPr>
        <p:txBody>
          <a:bodyPr/>
          <a:lstStyle/>
          <a:p>
            <a:pPr marL="285750" indent="-285750">
              <a:buFont typeface="Arial" panose="020B0604020202020204" pitchFamily="34" charset="0"/>
              <a:buChar char="•"/>
            </a:pPr>
            <a:r>
              <a:rPr lang="en-US" dirty="0"/>
              <a:t>Enter the Mechanic Code (TAB)</a:t>
            </a:r>
          </a:p>
          <a:p>
            <a:pPr marL="285750" indent="-285750">
              <a:buFont typeface="Arial" panose="020B0604020202020204" pitchFamily="34" charset="0"/>
              <a:buChar char="•"/>
            </a:pPr>
            <a:r>
              <a:rPr lang="en-US" dirty="0"/>
              <a:t>Enter the Mechanic’s Name</a:t>
            </a:r>
          </a:p>
          <a:p>
            <a:pPr marL="285750" indent="-285750">
              <a:buFont typeface="Arial" panose="020B0604020202020204" pitchFamily="34" charset="0"/>
              <a:buChar char="•"/>
            </a:pPr>
            <a:r>
              <a:rPr lang="en-US" dirty="0"/>
              <a:t>Enter the Short Name (kiosk display), and it must be unique.</a:t>
            </a:r>
          </a:p>
          <a:p>
            <a:pPr marL="285750" indent="-285750">
              <a:buFont typeface="Arial" panose="020B0604020202020204" pitchFamily="34" charset="0"/>
              <a:buChar char="•"/>
            </a:pPr>
            <a:r>
              <a:rPr lang="en-US" dirty="0"/>
              <a:t>Choose the Service Team</a:t>
            </a:r>
          </a:p>
          <a:p>
            <a:pPr marL="285750" indent="-285750">
              <a:buFont typeface="Arial" panose="020B0604020202020204" pitchFamily="34" charset="0"/>
              <a:buChar char="•"/>
            </a:pPr>
            <a:r>
              <a:rPr lang="en-US" dirty="0"/>
              <a:t>Enter the Hourly Rate or Percentage.</a:t>
            </a:r>
          </a:p>
          <a:p>
            <a:pPr marL="285750" indent="-285750">
              <a:buFont typeface="Arial" panose="020B0604020202020204" pitchFamily="34" charset="0"/>
              <a:buChar char="•"/>
            </a:pPr>
            <a:r>
              <a:rPr lang="en-US" dirty="0"/>
              <a:t>Save </a:t>
            </a:r>
          </a:p>
          <a:p>
            <a:pPr marL="285750" indent="-285750">
              <a:buFont typeface="Arial" panose="020B0604020202020204" pitchFamily="34" charset="0"/>
              <a:buChar char="•"/>
            </a:pPr>
            <a:r>
              <a:rPr lang="en-US" dirty="0"/>
              <a:t>Check Assign to User</a:t>
            </a:r>
          </a:p>
          <a:p>
            <a:pPr marL="285750" indent="-285750">
              <a:buFont typeface="Arial" panose="020B0604020202020204" pitchFamily="34" charset="0"/>
              <a:buChar char="•"/>
            </a:pPr>
            <a:r>
              <a:rPr lang="en-US" dirty="0"/>
              <a:t>Save </a:t>
            </a:r>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04C20E28-8BD9-99D9-04C8-41482CF1EA04}"/>
              </a:ext>
            </a:extLst>
          </p:cNvPr>
          <p:cNvPicPr>
            <a:picLocks noChangeAspect="1"/>
          </p:cNvPicPr>
          <p:nvPr/>
        </p:nvPicPr>
        <p:blipFill>
          <a:blip r:embed="rId2"/>
          <a:stretch>
            <a:fillRect/>
          </a:stretch>
        </p:blipFill>
        <p:spPr>
          <a:xfrm>
            <a:off x="4572001" y="0"/>
            <a:ext cx="4386804" cy="4416234"/>
          </a:xfrm>
          <a:prstGeom prst="rect">
            <a:avLst/>
          </a:prstGeom>
        </p:spPr>
      </p:pic>
    </p:spTree>
    <p:extLst>
      <p:ext uri="{BB962C8B-B14F-4D97-AF65-F5344CB8AC3E}">
        <p14:creationId xmlns:p14="http://schemas.microsoft.com/office/powerpoint/2010/main" val="356241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511FED-BA3C-4F52-210E-F964A152C418}"/>
              </a:ext>
            </a:extLst>
          </p:cNvPr>
          <p:cNvSpPr>
            <a:spLocks noGrp="1"/>
          </p:cNvSpPr>
          <p:nvPr>
            <p:ph type="body" sz="quarter" idx="12"/>
          </p:nvPr>
        </p:nvSpPr>
        <p:spPr>
          <a:xfrm>
            <a:off x="594683" y="318927"/>
            <a:ext cx="7787317" cy="568180"/>
          </a:xfrm>
        </p:spPr>
        <p:txBody>
          <a:bodyPr/>
          <a:lstStyle/>
          <a:p>
            <a:r>
              <a:rPr lang="en-US" dirty="0"/>
              <a:t>Employee Setup – New User Wizard</a:t>
            </a:r>
          </a:p>
        </p:txBody>
      </p:sp>
      <p:sp>
        <p:nvSpPr>
          <p:cNvPr id="3" name="Text Placeholder 2">
            <a:extLst>
              <a:ext uri="{FF2B5EF4-FFF2-40B4-BE49-F238E27FC236}">
                <a16:creationId xmlns:a16="http://schemas.microsoft.com/office/drawing/2014/main" id="{D1778F33-A78C-CA9C-27AC-092E5B35EEA7}"/>
              </a:ext>
            </a:extLst>
          </p:cNvPr>
          <p:cNvSpPr>
            <a:spLocks noGrp="1"/>
          </p:cNvSpPr>
          <p:nvPr>
            <p:ph type="body" sz="quarter" idx="13"/>
          </p:nvPr>
        </p:nvSpPr>
        <p:spPr>
          <a:xfrm>
            <a:off x="594684" y="1081907"/>
            <a:ext cx="2866146" cy="3328047"/>
          </a:xfrm>
        </p:spPr>
        <p:txBody>
          <a:bodyPr/>
          <a:lstStyle/>
          <a:p>
            <a:pPr marL="285750" indent="-285750">
              <a:buFont typeface="Arial" panose="020B0604020202020204" pitchFamily="34" charset="0"/>
              <a:buChar char="•"/>
            </a:pPr>
            <a:r>
              <a:rPr lang="en-US" sz="1200" dirty="0"/>
              <a:t>Click White piece of paper top right</a:t>
            </a:r>
          </a:p>
          <a:p>
            <a:pPr marL="285750" indent="-285750">
              <a:buFont typeface="Arial" panose="020B0604020202020204" pitchFamily="34" charset="0"/>
              <a:buChar char="•"/>
            </a:pPr>
            <a:r>
              <a:rPr lang="en-US" sz="1200" dirty="0"/>
              <a:t>Name will Default from User tab</a:t>
            </a:r>
          </a:p>
          <a:p>
            <a:pPr marL="285750" indent="-285750">
              <a:buFont typeface="Arial" panose="020B0604020202020204" pitchFamily="34" charset="0"/>
              <a:buChar char="•"/>
            </a:pPr>
            <a:r>
              <a:rPr lang="en-US" sz="1200" dirty="0"/>
              <a:t>Enter Phone, Address, SSN, not mandatory fields.</a:t>
            </a:r>
          </a:p>
          <a:p>
            <a:pPr marL="285750" indent="-285750">
              <a:buFont typeface="Arial" panose="020B0604020202020204" pitchFamily="34" charset="0"/>
              <a:buChar char="•"/>
            </a:pPr>
            <a:r>
              <a:rPr lang="en-US" sz="1200" dirty="0"/>
              <a:t>Choose the Employees Department</a:t>
            </a:r>
          </a:p>
          <a:p>
            <a:pPr marL="285750" indent="-285750">
              <a:buFont typeface="Arial" panose="020B0604020202020204" pitchFamily="34" charset="0"/>
              <a:buChar char="•"/>
            </a:pPr>
            <a:r>
              <a:rPr lang="en-US" sz="1200" dirty="0"/>
              <a:t>Location will default to the one you’re in.</a:t>
            </a:r>
          </a:p>
          <a:p>
            <a:pPr marL="285750" indent="-285750">
              <a:buFont typeface="Arial" panose="020B0604020202020204" pitchFamily="34" charset="0"/>
              <a:buChar char="•"/>
            </a:pPr>
            <a:r>
              <a:rPr lang="en-US" sz="1200" dirty="0"/>
              <a:t>Choose State Code</a:t>
            </a:r>
          </a:p>
          <a:p>
            <a:pPr marL="285750" indent="-285750">
              <a:buFont typeface="Arial" panose="020B0604020202020204" pitchFamily="34" charset="0"/>
              <a:buChar char="•"/>
            </a:pPr>
            <a:r>
              <a:rPr lang="en-US" sz="1200" dirty="0"/>
              <a:t>Save</a:t>
            </a:r>
          </a:p>
          <a:p>
            <a:pPr marL="285750" indent="-285750">
              <a:buFont typeface="Arial" panose="020B0604020202020204" pitchFamily="34" charset="0"/>
              <a:buChar char="•"/>
            </a:pPr>
            <a:r>
              <a:rPr lang="en-US" sz="1200" dirty="0"/>
              <a:t>Assign to User</a:t>
            </a:r>
          </a:p>
          <a:p>
            <a:pPr marL="285750" indent="-285750">
              <a:buFont typeface="Arial" panose="020B0604020202020204" pitchFamily="34" charset="0"/>
              <a:buChar char="•"/>
            </a:pPr>
            <a:r>
              <a:rPr lang="en-US" sz="1200" dirty="0"/>
              <a:t>Save</a:t>
            </a:r>
          </a:p>
          <a:p>
            <a:pPr marL="285750" indent="-285750">
              <a:buFont typeface="Arial" panose="020B0604020202020204" pitchFamily="34" charset="0"/>
              <a:buChar char="•"/>
            </a:pPr>
            <a:endParaRPr lang="en-US" sz="1200" dirty="0"/>
          </a:p>
          <a:p>
            <a:endParaRPr lang="en-US" sz="1200" dirty="0"/>
          </a:p>
        </p:txBody>
      </p:sp>
      <p:pic>
        <p:nvPicPr>
          <p:cNvPr id="7" name="Picture 6">
            <a:extLst>
              <a:ext uri="{FF2B5EF4-FFF2-40B4-BE49-F238E27FC236}">
                <a16:creationId xmlns:a16="http://schemas.microsoft.com/office/drawing/2014/main" id="{5C364AEE-32D8-B271-F84E-CA76E49E62BA}"/>
              </a:ext>
            </a:extLst>
          </p:cNvPr>
          <p:cNvPicPr>
            <a:picLocks noChangeAspect="1"/>
          </p:cNvPicPr>
          <p:nvPr/>
        </p:nvPicPr>
        <p:blipFill>
          <a:blip r:embed="rId2"/>
          <a:stretch>
            <a:fillRect/>
          </a:stretch>
        </p:blipFill>
        <p:spPr>
          <a:xfrm>
            <a:off x="3568321" y="887107"/>
            <a:ext cx="2933333" cy="1952381"/>
          </a:xfrm>
          <a:prstGeom prst="rect">
            <a:avLst/>
          </a:prstGeom>
        </p:spPr>
      </p:pic>
      <p:pic>
        <p:nvPicPr>
          <p:cNvPr id="9" name="Picture 8">
            <a:extLst>
              <a:ext uri="{FF2B5EF4-FFF2-40B4-BE49-F238E27FC236}">
                <a16:creationId xmlns:a16="http://schemas.microsoft.com/office/drawing/2014/main" id="{748FC1C8-A026-66DA-9980-EA67002CE676}"/>
              </a:ext>
            </a:extLst>
          </p:cNvPr>
          <p:cNvPicPr>
            <a:picLocks noChangeAspect="1"/>
          </p:cNvPicPr>
          <p:nvPr/>
        </p:nvPicPr>
        <p:blipFill>
          <a:blip r:embed="rId3"/>
          <a:stretch>
            <a:fillRect/>
          </a:stretch>
        </p:blipFill>
        <p:spPr>
          <a:xfrm>
            <a:off x="3568320" y="2900091"/>
            <a:ext cx="2933333" cy="1555566"/>
          </a:xfrm>
          <a:prstGeom prst="rect">
            <a:avLst/>
          </a:prstGeom>
        </p:spPr>
      </p:pic>
      <p:pic>
        <p:nvPicPr>
          <p:cNvPr id="11" name="Picture 10">
            <a:extLst>
              <a:ext uri="{FF2B5EF4-FFF2-40B4-BE49-F238E27FC236}">
                <a16:creationId xmlns:a16="http://schemas.microsoft.com/office/drawing/2014/main" id="{ECD560E5-D86F-6EC8-D900-6B5FC968DD70}"/>
              </a:ext>
            </a:extLst>
          </p:cNvPr>
          <p:cNvPicPr>
            <a:picLocks noChangeAspect="1"/>
          </p:cNvPicPr>
          <p:nvPr/>
        </p:nvPicPr>
        <p:blipFill>
          <a:blip r:embed="rId4"/>
          <a:stretch>
            <a:fillRect/>
          </a:stretch>
        </p:blipFill>
        <p:spPr>
          <a:xfrm>
            <a:off x="5876058" y="1836406"/>
            <a:ext cx="2866146" cy="1819048"/>
          </a:xfrm>
          <a:prstGeom prst="rect">
            <a:avLst/>
          </a:prstGeom>
        </p:spPr>
      </p:pic>
    </p:spTree>
    <p:extLst>
      <p:ext uri="{BB962C8B-B14F-4D97-AF65-F5344CB8AC3E}">
        <p14:creationId xmlns:p14="http://schemas.microsoft.com/office/powerpoint/2010/main" val="2428269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ED90F2-7709-70E4-0832-CA6612994E3C}"/>
              </a:ext>
            </a:extLst>
          </p:cNvPr>
          <p:cNvSpPr>
            <a:spLocks noGrp="1"/>
          </p:cNvSpPr>
          <p:nvPr>
            <p:ph type="body" sz="quarter" idx="12"/>
          </p:nvPr>
        </p:nvSpPr>
        <p:spPr/>
        <p:txBody>
          <a:bodyPr/>
          <a:lstStyle/>
          <a:p>
            <a:r>
              <a:rPr lang="en-US" dirty="0"/>
              <a:t>Employee Setup Cont.</a:t>
            </a:r>
          </a:p>
        </p:txBody>
      </p:sp>
      <p:sp>
        <p:nvSpPr>
          <p:cNvPr id="3" name="Text Placeholder 2">
            <a:extLst>
              <a:ext uri="{FF2B5EF4-FFF2-40B4-BE49-F238E27FC236}">
                <a16:creationId xmlns:a16="http://schemas.microsoft.com/office/drawing/2014/main" id="{E8442A5A-5AD5-38B0-713C-23F4C724B111}"/>
              </a:ext>
            </a:extLst>
          </p:cNvPr>
          <p:cNvSpPr>
            <a:spLocks noGrp="1"/>
          </p:cNvSpPr>
          <p:nvPr>
            <p:ph type="body" sz="quarter" idx="13"/>
          </p:nvPr>
        </p:nvSpPr>
        <p:spPr>
          <a:xfrm>
            <a:off x="594684" y="1081907"/>
            <a:ext cx="5409876" cy="3223875"/>
          </a:xfrm>
        </p:spPr>
        <p:txBody>
          <a:bodyPr/>
          <a:lstStyle/>
          <a:p>
            <a:pPr marL="285750" indent="-285750">
              <a:buFont typeface="Arial" panose="020B0604020202020204" pitchFamily="34" charset="0"/>
              <a:buChar char="•"/>
            </a:pPr>
            <a:r>
              <a:rPr lang="en-US" sz="1600" dirty="0"/>
              <a:t>Accounting &gt; Payroll &gt; Maintain Employees</a:t>
            </a:r>
          </a:p>
          <a:p>
            <a:pPr marL="285750" indent="-285750">
              <a:buFont typeface="Arial" panose="020B0604020202020204" pitchFamily="34" charset="0"/>
              <a:buChar char="•"/>
            </a:pPr>
            <a:r>
              <a:rPr lang="en-US" sz="1600" dirty="0"/>
              <a:t>For Use with IDS Time Clock</a:t>
            </a:r>
          </a:p>
          <a:p>
            <a:pPr marL="285750" indent="-285750">
              <a:buFont typeface="Arial" panose="020B0604020202020204" pitchFamily="34" charset="0"/>
              <a:buChar char="•"/>
            </a:pPr>
            <a:r>
              <a:rPr lang="en-US" sz="1600" dirty="0"/>
              <a:t>For use with IDS Mobile Application</a:t>
            </a:r>
          </a:p>
          <a:p>
            <a:pPr marL="285750" indent="-285750">
              <a:buFont typeface="Arial" panose="020B0604020202020204" pitchFamily="34" charset="0"/>
              <a:buChar char="•"/>
            </a:pPr>
            <a:r>
              <a:rPr lang="en-US" sz="1600" dirty="0"/>
              <a:t>Tracking Hires and Termination</a:t>
            </a:r>
          </a:p>
          <a:p>
            <a:pPr marL="285750" indent="-285750">
              <a:buFont typeface="Arial" panose="020B0604020202020204" pitchFamily="34" charset="0"/>
              <a:buChar char="•"/>
            </a:pPr>
            <a:r>
              <a:rPr lang="en-US" sz="1600" dirty="0"/>
              <a:t>Employee Address, Birthday and other information.</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2955521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B33A70-E547-2A81-1F35-AF57EFAA72BF}"/>
              </a:ext>
            </a:extLst>
          </p:cNvPr>
          <p:cNvSpPr>
            <a:spLocks noGrp="1"/>
          </p:cNvSpPr>
          <p:nvPr>
            <p:ph type="body" sz="quarter" idx="12"/>
          </p:nvPr>
        </p:nvSpPr>
        <p:spPr/>
        <p:txBody>
          <a:bodyPr/>
          <a:lstStyle/>
          <a:p>
            <a:r>
              <a:rPr lang="en-US" dirty="0"/>
              <a:t>Employee Maintenance Cont.</a:t>
            </a:r>
          </a:p>
        </p:txBody>
      </p:sp>
      <p:pic>
        <p:nvPicPr>
          <p:cNvPr id="9" name="Picture 8">
            <a:extLst>
              <a:ext uri="{FF2B5EF4-FFF2-40B4-BE49-F238E27FC236}">
                <a16:creationId xmlns:a16="http://schemas.microsoft.com/office/drawing/2014/main" id="{3429BD89-FDC7-FEE4-50F9-B4294B1B4CD4}"/>
              </a:ext>
            </a:extLst>
          </p:cNvPr>
          <p:cNvPicPr>
            <a:picLocks noChangeAspect="1"/>
          </p:cNvPicPr>
          <p:nvPr/>
        </p:nvPicPr>
        <p:blipFill>
          <a:blip r:embed="rId2"/>
          <a:stretch>
            <a:fillRect/>
          </a:stretch>
        </p:blipFill>
        <p:spPr>
          <a:xfrm>
            <a:off x="594683" y="1249680"/>
            <a:ext cx="6858455" cy="3208020"/>
          </a:xfrm>
          <a:prstGeom prst="rect">
            <a:avLst/>
          </a:prstGeom>
        </p:spPr>
      </p:pic>
      <p:sp>
        <p:nvSpPr>
          <p:cNvPr id="3" name="TextBox 2">
            <a:extLst>
              <a:ext uri="{FF2B5EF4-FFF2-40B4-BE49-F238E27FC236}">
                <a16:creationId xmlns:a16="http://schemas.microsoft.com/office/drawing/2014/main" id="{F450BD4B-805E-D5DB-5066-D8F58269C3A7}"/>
              </a:ext>
            </a:extLst>
          </p:cNvPr>
          <p:cNvSpPr txBox="1"/>
          <p:nvPr/>
        </p:nvSpPr>
        <p:spPr bwMode="auto">
          <a:xfrm>
            <a:off x="708660" y="912328"/>
            <a:ext cx="6744478" cy="28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rtlCol="0" anchor="ctr" anchorCtr="0" compatLnSpc="1">
            <a:prstTxWarp prst="textNoShape">
              <a:avLst/>
            </a:prstTxWarp>
            <a:noAutofit/>
          </a:bodyPr>
          <a:lstStyle/>
          <a:p>
            <a:pPr algn="l" eaLnBrk="1" hangingPunct="1">
              <a:buClr>
                <a:srgbClr val="000000"/>
              </a:buClr>
            </a:pPr>
            <a:r>
              <a:rPr lang="en-US" kern="0" dirty="0">
                <a:solidFill>
                  <a:srgbClr val="3C3938"/>
                </a:solidFill>
                <a:latin typeface="Trebuchet MS" panose="020B0603020202020204" pitchFamily="34" charset="0"/>
                <a:cs typeface="Arial" panose="020B0604020202020204" pitchFamily="34" charset="0"/>
                <a:rtl val="0"/>
              </a:rPr>
              <a:t>Accounting &gt; Payroll &gt; Maintain Employees</a:t>
            </a:r>
          </a:p>
        </p:txBody>
      </p:sp>
    </p:spTree>
    <p:extLst>
      <p:ext uri="{BB962C8B-B14F-4D97-AF65-F5344CB8AC3E}">
        <p14:creationId xmlns:p14="http://schemas.microsoft.com/office/powerpoint/2010/main" val="1359968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A72C322-2158-9E16-06F7-D26B848158C9}"/>
              </a:ext>
            </a:extLst>
          </p:cNvPr>
          <p:cNvSpPr>
            <a:spLocks noGrp="1"/>
          </p:cNvSpPr>
          <p:nvPr>
            <p:ph type="body" sz="quarter" idx="12"/>
          </p:nvPr>
        </p:nvSpPr>
        <p:spPr/>
        <p:txBody>
          <a:bodyPr/>
          <a:lstStyle/>
          <a:p>
            <a:r>
              <a:rPr lang="en-US" dirty="0"/>
              <a:t>Shaunna Tripanier</a:t>
            </a:r>
          </a:p>
        </p:txBody>
      </p:sp>
      <p:sp>
        <p:nvSpPr>
          <p:cNvPr id="6" name="Text Placeholder 5">
            <a:extLst>
              <a:ext uri="{FF2B5EF4-FFF2-40B4-BE49-F238E27FC236}">
                <a16:creationId xmlns:a16="http://schemas.microsoft.com/office/drawing/2014/main" id="{54414694-674F-7A3D-5ECD-F221BDB7172B}"/>
              </a:ext>
            </a:extLst>
          </p:cNvPr>
          <p:cNvSpPr>
            <a:spLocks noGrp="1"/>
          </p:cNvSpPr>
          <p:nvPr>
            <p:ph type="body" sz="quarter" idx="13"/>
          </p:nvPr>
        </p:nvSpPr>
        <p:spPr/>
        <p:txBody>
          <a:bodyPr/>
          <a:lstStyle/>
          <a:p>
            <a:r>
              <a:rPr lang="en-US" sz="2400" dirty="0"/>
              <a:t>Professional Services Consultant</a:t>
            </a:r>
          </a:p>
        </p:txBody>
      </p:sp>
      <p:pic>
        <p:nvPicPr>
          <p:cNvPr id="7" name="Picture Placeholder 6" descr="A person taking a selfie&#10;&#10;Description automatically generated">
            <a:extLst>
              <a:ext uri="{FF2B5EF4-FFF2-40B4-BE49-F238E27FC236}">
                <a16:creationId xmlns:a16="http://schemas.microsoft.com/office/drawing/2014/main" id="{EA6B787C-D55A-9778-462B-CFCD2F28B210}"/>
              </a:ext>
            </a:extLst>
          </p:cNvPr>
          <p:cNvPicPr>
            <a:picLocks noGrp="1" noChangeAspect="1"/>
          </p:cNvPicPr>
          <p:nvPr>
            <p:ph type="pic" idx="10"/>
          </p:nvPr>
        </p:nvPicPr>
        <p:blipFill>
          <a:blip r:embed="rId2"/>
          <a:srcRect t="21050" b="21050"/>
          <a:stretch>
            <a:fillRect/>
          </a:stretch>
        </p:blipFill>
        <p:spPr/>
      </p:pic>
    </p:spTree>
    <p:extLst>
      <p:ext uri="{BB962C8B-B14F-4D97-AF65-F5344CB8AC3E}">
        <p14:creationId xmlns:p14="http://schemas.microsoft.com/office/powerpoint/2010/main" val="608759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37AEE2-33E5-2D5A-7ABD-560F939A5AA0}"/>
              </a:ext>
            </a:extLst>
          </p:cNvPr>
          <p:cNvSpPr>
            <a:spLocks noGrp="1"/>
          </p:cNvSpPr>
          <p:nvPr>
            <p:ph type="body" sz="quarter" idx="12"/>
          </p:nvPr>
        </p:nvSpPr>
        <p:spPr/>
        <p:txBody>
          <a:bodyPr/>
          <a:lstStyle/>
          <a:p>
            <a:r>
              <a:rPr lang="en-US" dirty="0"/>
              <a:t>Time Clock (Non-Technicians)</a:t>
            </a:r>
          </a:p>
        </p:txBody>
      </p:sp>
      <p:sp>
        <p:nvSpPr>
          <p:cNvPr id="3" name="Text Placeholder 2">
            <a:extLst>
              <a:ext uri="{FF2B5EF4-FFF2-40B4-BE49-F238E27FC236}">
                <a16:creationId xmlns:a16="http://schemas.microsoft.com/office/drawing/2014/main" id="{5708E3CA-3E6A-814E-6088-E5E68F755469}"/>
              </a:ext>
            </a:extLst>
          </p:cNvPr>
          <p:cNvSpPr>
            <a:spLocks noGrp="1"/>
          </p:cNvSpPr>
          <p:nvPr>
            <p:ph type="body" sz="quarter" idx="13"/>
          </p:nvPr>
        </p:nvSpPr>
        <p:spPr>
          <a:xfrm>
            <a:off x="594683" y="1081907"/>
            <a:ext cx="7377545" cy="3084979"/>
          </a:xfrm>
        </p:spPr>
        <p:txBody>
          <a:bodyPr/>
          <a:lstStyle/>
          <a:p>
            <a:r>
              <a:rPr lang="en-US" dirty="0"/>
              <a:t>Clock at the Top of the G2 Navigator</a:t>
            </a:r>
          </a:p>
          <a:p>
            <a:endParaRPr lang="en-US" dirty="0"/>
          </a:p>
        </p:txBody>
      </p:sp>
      <p:pic>
        <p:nvPicPr>
          <p:cNvPr id="5" name="Picture 4">
            <a:extLst>
              <a:ext uri="{FF2B5EF4-FFF2-40B4-BE49-F238E27FC236}">
                <a16:creationId xmlns:a16="http://schemas.microsoft.com/office/drawing/2014/main" id="{CE03676A-876D-1377-4C3B-1FA5585A8D8B}"/>
              </a:ext>
            </a:extLst>
          </p:cNvPr>
          <p:cNvPicPr>
            <a:picLocks noChangeAspect="1"/>
          </p:cNvPicPr>
          <p:nvPr/>
        </p:nvPicPr>
        <p:blipFill>
          <a:blip r:embed="rId2"/>
          <a:stretch>
            <a:fillRect/>
          </a:stretch>
        </p:blipFill>
        <p:spPr>
          <a:xfrm>
            <a:off x="681524" y="1914607"/>
            <a:ext cx="7852102" cy="1326304"/>
          </a:xfrm>
          <a:prstGeom prst="rect">
            <a:avLst/>
          </a:prstGeom>
        </p:spPr>
      </p:pic>
    </p:spTree>
    <p:extLst>
      <p:ext uri="{BB962C8B-B14F-4D97-AF65-F5344CB8AC3E}">
        <p14:creationId xmlns:p14="http://schemas.microsoft.com/office/powerpoint/2010/main" val="1105787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66486E-2562-EB58-C1B8-B5AABA9CE6F6}"/>
              </a:ext>
            </a:extLst>
          </p:cNvPr>
          <p:cNvSpPr>
            <a:spLocks noGrp="1"/>
          </p:cNvSpPr>
          <p:nvPr>
            <p:ph type="body" sz="quarter" idx="12"/>
          </p:nvPr>
        </p:nvSpPr>
        <p:spPr/>
        <p:txBody>
          <a:bodyPr/>
          <a:lstStyle/>
          <a:p>
            <a:r>
              <a:rPr lang="en-US" dirty="0"/>
              <a:t>Time Clock Cont.</a:t>
            </a:r>
          </a:p>
        </p:txBody>
      </p:sp>
      <p:sp>
        <p:nvSpPr>
          <p:cNvPr id="3" name="Text Placeholder 2">
            <a:extLst>
              <a:ext uri="{FF2B5EF4-FFF2-40B4-BE49-F238E27FC236}">
                <a16:creationId xmlns:a16="http://schemas.microsoft.com/office/drawing/2014/main" id="{A3054D87-E185-17C8-F8D2-6424CFC54A0F}"/>
              </a:ext>
            </a:extLst>
          </p:cNvPr>
          <p:cNvSpPr>
            <a:spLocks noGrp="1"/>
          </p:cNvSpPr>
          <p:nvPr>
            <p:ph type="body" sz="quarter" idx="13"/>
          </p:nvPr>
        </p:nvSpPr>
        <p:spPr>
          <a:xfrm>
            <a:off x="594683" y="1081907"/>
            <a:ext cx="3826846" cy="2992382"/>
          </a:xfrm>
        </p:spPr>
        <p:txBody>
          <a:bodyPr/>
          <a:lstStyle/>
          <a:p>
            <a:pPr marL="342900" indent="-342900">
              <a:buFont typeface="Arial" panose="020B0604020202020204" pitchFamily="34" charset="0"/>
              <a:buChar char="•"/>
            </a:pPr>
            <a:r>
              <a:rPr lang="en-US" sz="2000" dirty="0"/>
              <a:t>Search for Employee Number, if unknown.</a:t>
            </a:r>
          </a:p>
          <a:p>
            <a:pPr marL="342900" indent="-342900">
              <a:buFont typeface="Arial" panose="020B0604020202020204" pitchFamily="34" charset="0"/>
              <a:buChar char="•"/>
            </a:pPr>
            <a:r>
              <a:rPr lang="en-US" sz="2000" dirty="0"/>
              <a:t>Log in / Log Out Button</a:t>
            </a:r>
          </a:p>
          <a:p>
            <a:pPr marL="342900" indent="-342900">
              <a:buFont typeface="Arial" panose="020B0604020202020204" pitchFamily="34" charset="0"/>
              <a:buChar char="•"/>
            </a:pPr>
            <a:r>
              <a:rPr lang="en-US" sz="2000" dirty="0"/>
              <a:t>Close Time Clock Screen after Update</a:t>
            </a:r>
          </a:p>
          <a:p>
            <a:pPr marL="342900" indent="-342900">
              <a:buFont typeface="Arial" panose="020B0604020202020204" pitchFamily="34" charset="0"/>
              <a:buChar char="•"/>
            </a:pPr>
            <a:r>
              <a:rPr lang="en-US" sz="2000" dirty="0"/>
              <a:t>Display last 30 Days</a:t>
            </a:r>
          </a:p>
        </p:txBody>
      </p:sp>
      <p:pic>
        <p:nvPicPr>
          <p:cNvPr id="5" name="Picture 4">
            <a:extLst>
              <a:ext uri="{FF2B5EF4-FFF2-40B4-BE49-F238E27FC236}">
                <a16:creationId xmlns:a16="http://schemas.microsoft.com/office/drawing/2014/main" id="{00FD96AD-295F-5DFE-24D0-8E24670DD45A}"/>
              </a:ext>
            </a:extLst>
          </p:cNvPr>
          <p:cNvPicPr>
            <a:picLocks noChangeAspect="1"/>
          </p:cNvPicPr>
          <p:nvPr/>
        </p:nvPicPr>
        <p:blipFill>
          <a:blip r:embed="rId2"/>
          <a:stretch>
            <a:fillRect/>
          </a:stretch>
        </p:blipFill>
        <p:spPr>
          <a:xfrm>
            <a:off x="4722472" y="147959"/>
            <a:ext cx="4059810" cy="4192548"/>
          </a:xfrm>
          <a:prstGeom prst="rect">
            <a:avLst/>
          </a:prstGeom>
        </p:spPr>
      </p:pic>
    </p:spTree>
    <p:extLst>
      <p:ext uri="{BB962C8B-B14F-4D97-AF65-F5344CB8AC3E}">
        <p14:creationId xmlns:p14="http://schemas.microsoft.com/office/powerpoint/2010/main" val="1974025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AAD70C-CBCF-0F6D-3513-EFE614D410BD}"/>
              </a:ext>
            </a:extLst>
          </p:cNvPr>
          <p:cNvSpPr>
            <a:spLocks noGrp="1"/>
          </p:cNvSpPr>
          <p:nvPr>
            <p:ph type="body" sz="quarter" idx="12"/>
          </p:nvPr>
        </p:nvSpPr>
        <p:spPr/>
        <p:txBody>
          <a:bodyPr/>
          <a:lstStyle/>
          <a:p>
            <a:r>
              <a:rPr lang="en-US" dirty="0"/>
              <a:t>Employee Forget to Clock In or Out?</a:t>
            </a:r>
          </a:p>
        </p:txBody>
      </p:sp>
      <p:sp>
        <p:nvSpPr>
          <p:cNvPr id="3" name="Text Placeholder 2">
            <a:extLst>
              <a:ext uri="{FF2B5EF4-FFF2-40B4-BE49-F238E27FC236}">
                <a16:creationId xmlns:a16="http://schemas.microsoft.com/office/drawing/2014/main" id="{45352436-7DF9-757E-9339-0E55EB7706EE}"/>
              </a:ext>
            </a:extLst>
          </p:cNvPr>
          <p:cNvSpPr>
            <a:spLocks noGrp="1"/>
          </p:cNvSpPr>
          <p:nvPr>
            <p:ph type="body" sz="quarter" idx="13"/>
          </p:nvPr>
        </p:nvSpPr>
        <p:spPr>
          <a:xfrm>
            <a:off x="594684" y="1081907"/>
            <a:ext cx="2970320" cy="3142852"/>
          </a:xfrm>
        </p:spPr>
        <p:txBody>
          <a:bodyPr/>
          <a:lstStyle/>
          <a:p>
            <a:r>
              <a:rPr lang="en-US" b="1" i="1" dirty="0"/>
              <a:t>Admin &gt; Setup &gt; Configure Scheduler &gt; Override Time Clock</a:t>
            </a:r>
          </a:p>
          <a:p>
            <a:pPr marL="285750" indent="-285750">
              <a:buFont typeface="Arial" panose="020B0604020202020204" pitchFamily="34" charset="0"/>
              <a:buChar char="•"/>
            </a:pPr>
            <a:r>
              <a:rPr lang="en-US" dirty="0"/>
              <a:t>Enter Employee Number</a:t>
            </a:r>
          </a:p>
          <a:p>
            <a:pPr marL="285750" indent="-285750">
              <a:buFont typeface="Arial" panose="020B0604020202020204" pitchFamily="34" charset="0"/>
              <a:buChar char="•"/>
            </a:pPr>
            <a:r>
              <a:rPr lang="en-US" dirty="0"/>
              <a:t>Choose Date</a:t>
            </a:r>
          </a:p>
          <a:p>
            <a:pPr marL="285750" indent="-285750">
              <a:buFont typeface="Arial" panose="020B0604020202020204" pitchFamily="34" charset="0"/>
              <a:buChar char="•"/>
            </a:pPr>
            <a:r>
              <a:rPr lang="en-US" dirty="0"/>
              <a:t>Override and change the time clock hours or click the add / remove buttons at the bottom.</a:t>
            </a:r>
          </a:p>
          <a:p>
            <a:pPr marL="285750" indent="-285750">
              <a:buFont typeface="Arial" panose="020B0604020202020204" pitchFamily="34" charset="0"/>
              <a:buChar char="•"/>
            </a:pPr>
            <a:endParaRPr lang="en-US" dirty="0"/>
          </a:p>
          <a:p>
            <a:endParaRPr lang="en-US" dirty="0"/>
          </a:p>
        </p:txBody>
      </p:sp>
      <p:pic>
        <p:nvPicPr>
          <p:cNvPr id="7" name="Picture 6">
            <a:extLst>
              <a:ext uri="{FF2B5EF4-FFF2-40B4-BE49-F238E27FC236}">
                <a16:creationId xmlns:a16="http://schemas.microsoft.com/office/drawing/2014/main" id="{83596505-21EE-DF58-BE4E-56705081BAC2}"/>
              </a:ext>
            </a:extLst>
          </p:cNvPr>
          <p:cNvPicPr>
            <a:picLocks noChangeAspect="1"/>
          </p:cNvPicPr>
          <p:nvPr/>
        </p:nvPicPr>
        <p:blipFill>
          <a:blip r:embed="rId2"/>
          <a:stretch>
            <a:fillRect/>
          </a:stretch>
        </p:blipFill>
        <p:spPr>
          <a:xfrm>
            <a:off x="3972027" y="912328"/>
            <a:ext cx="5001690" cy="3532350"/>
          </a:xfrm>
          <a:prstGeom prst="rect">
            <a:avLst/>
          </a:prstGeom>
        </p:spPr>
      </p:pic>
      <p:pic>
        <p:nvPicPr>
          <p:cNvPr id="9" name="Picture 8">
            <a:extLst>
              <a:ext uri="{FF2B5EF4-FFF2-40B4-BE49-F238E27FC236}">
                <a16:creationId xmlns:a16="http://schemas.microsoft.com/office/drawing/2014/main" id="{914D05C7-4F2C-10FD-7DBB-05F8F57A34AE}"/>
              </a:ext>
            </a:extLst>
          </p:cNvPr>
          <p:cNvPicPr>
            <a:picLocks noChangeAspect="1"/>
          </p:cNvPicPr>
          <p:nvPr/>
        </p:nvPicPr>
        <p:blipFill>
          <a:blip r:embed="rId3"/>
          <a:stretch>
            <a:fillRect/>
          </a:stretch>
        </p:blipFill>
        <p:spPr>
          <a:xfrm>
            <a:off x="5903172" y="2945748"/>
            <a:ext cx="3240828" cy="997178"/>
          </a:xfrm>
          <a:prstGeom prst="rect">
            <a:avLst/>
          </a:prstGeom>
        </p:spPr>
      </p:pic>
    </p:spTree>
    <p:extLst>
      <p:ext uri="{BB962C8B-B14F-4D97-AF65-F5344CB8AC3E}">
        <p14:creationId xmlns:p14="http://schemas.microsoft.com/office/powerpoint/2010/main" val="3105917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0D9A46-9D3B-8C47-3681-D52C7D632081}"/>
              </a:ext>
            </a:extLst>
          </p:cNvPr>
          <p:cNvSpPr>
            <a:spLocks noGrp="1"/>
          </p:cNvSpPr>
          <p:nvPr>
            <p:ph type="body" sz="quarter" idx="12"/>
          </p:nvPr>
        </p:nvSpPr>
        <p:spPr/>
        <p:txBody>
          <a:bodyPr/>
          <a:lstStyle/>
          <a:p>
            <a:r>
              <a:rPr lang="en-US" dirty="0"/>
              <a:t>Time Clock Hours Report	</a:t>
            </a:r>
          </a:p>
          <a:p>
            <a:endParaRPr lang="en-US" dirty="0"/>
          </a:p>
        </p:txBody>
      </p:sp>
      <p:sp>
        <p:nvSpPr>
          <p:cNvPr id="3" name="Text Placeholder 2">
            <a:extLst>
              <a:ext uri="{FF2B5EF4-FFF2-40B4-BE49-F238E27FC236}">
                <a16:creationId xmlns:a16="http://schemas.microsoft.com/office/drawing/2014/main" id="{8C5C3D49-B2E1-D6DF-0FE3-3548E736F7B2}"/>
              </a:ext>
            </a:extLst>
          </p:cNvPr>
          <p:cNvSpPr>
            <a:spLocks noGrp="1"/>
          </p:cNvSpPr>
          <p:nvPr>
            <p:ph type="body" sz="quarter" idx="13"/>
          </p:nvPr>
        </p:nvSpPr>
        <p:spPr>
          <a:xfrm>
            <a:off x="594683" y="1081908"/>
            <a:ext cx="7438147" cy="568180"/>
          </a:xfrm>
        </p:spPr>
        <p:txBody>
          <a:bodyPr/>
          <a:lstStyle/>
          <a:p>
            <a:r>
              <a:rPr lang="en-US" dirty="0"/>
              <a:t>Service &gt; Service Reports &gt; Run Service Reports &gt; Time Clock Report</a:t>
            </a:r>
          </a:p>
        </p:txBody>
      </p:sp>
      <p:pic>
        <p:nvPicPr>
          <p:cNvPr id="7" name="Picture 6">
            <a:extLst>
              <a:ext uri="{FF2B5EF4-FFF2-40B4-BE49-F238E27FC236}">
                <a16:creationId xmlns:a16="http://schemas.microsoft.com/office/drawing/2014/main" id="{5A79CBE6-F911-FAEF-55C2-2609A47AE86D}"/>
              </a:ext>
            </a:extLst>
          </p:cNvPr>
          <p:cNvPicPr>
            <a:picLocks noChangeAspect="1"/>
          </p:cNvPicPr>
          <p:nvPr/>
        </p:nvPicPr>
        <p:blipFill>
          <a:blip r:embed="rId2"/>
          <a:stretch>
            <a:fillRect/>
          </a:stretch>
        </p:blipFill>
        <p:spPr>
          <a:xfrm>
            <a:off x="474561" y="1650088"/>
            <a:ext cx="8074755" cy="2511947"/>
          </a:xfrm>
          <a:prstGeom prst="rect">
            <a:avLst/>
          </a:prstGeom>
        </p:spPr>
      </p:pic>
    </p:spTree>
    <p:extLst>
      <p:ext uri="{BB962C8B-B14F-4D97-AF65-F5344CB8AC3E}">
        <p14:creationId xmlns:p14="http://schemas.microsoft.com/office/powerpoint/2010/main" val="99223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4E75F3-B8BE-8673-3E60-9E90E8B3E278}"/>
              </a:ext>
            </a:extLst>
          </p:cNvPr>
          <p:cNvSpPr>
            <a:spLocks noGrp="1"/>
          </p:cNvSpPr>
          <p:nvPr>
            <p:ph type="body" sz="quarter" idx="12"/>
          </p:nvPr>
        </p:nvSpPr>
        <p:spPr/>
        <p:txBody>
          <a:bodyPr/>
          <a:lstStyle/>
          <a:p>
            <a:r>
              <a:rPr lang="en-US" dirty="0"/>
              <a:t>Time Clock Report</a:t>
            </a:r>
          </a:p>
        </p:txBody>
      </p:sp>
      <p:pic>
        <p:nvPicPr>
          <p:cNvPr id="5" name="Picture 4">
            <a:extLst>
              <a:ext uri="{FF2B5EF4-FFF2-40B4-BE49-F238E27FC236}">
                <a16:creationId xmlns:a16="http://schemas.microsoft.com/office/drawing/2014/main" id="{712C18E3-9D54-3C2C-CA4A-61506CD32799}"/>
              </a:ext>
            </a:extLst>
          </p:cNvPr>
          <p:cNvPicPr>
            <a:picLocks noChangeAspect="1"/>
          </p:cNvPicPr>
          <p:nvPr/>
        </p:nvPicPr>
        <p:blipFill>
          <a:blip r:embed="rId2"/>
          <a:stretch>
            <a:fillRect/>
          </a:stretch>
        </p:blipFill>
        <p:spPr>
          <a:xfrm>
            <a:off x="444889" y="912328"/>
            <a:ext cx="8485714" cy="3324006"/>
          </a:xfrm>
          <a:prstGeom prst="rect">
            <a:avLst/>
          </a:prstGeom>
        </p:spPr>
      </p:pic>
    </p:spTree>
    <p:extLst>
      <p:ext uri="{BB962C8B-B14F-4D97-AF65-F5344CB8AC3E}">
        <p14:creationId xmlns:p14="http://schemas.microsoft.com/office/powerpoint/2010/main" val="2136402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511FED-BA3C-4F52-210E-F964A152C418}"/>
              </a:ext>
            </a:extLst>
          </p:cNvPr>
          <p:cNvSpPr>
            <a:spLocks noGrp="1"/>
          </p:cNvSpPr>
          <p:nvPr>
            <p:ph type="body" sz="quarter" idx="12"/>
          </p:nvPr>
        </p:nvSpPr>
        <p:spPr>
          <a:xfrm>
            <a:off x="594683" y="318927"/>
            <a:ext cx="7787317" cy="568180"/>
          </a:xfrm>
        </p:spPr>
        <p:txBody>
          <a:bodyPr/>
          <a:lstStyle/>
          <a:p>
            <a:r>
              <a:rPr lang="en-US" dirty="0"/>
              <a:t>Employee Leaving?</a:t>
            </a:r>
          </a:p>
        </p:txBody>
      </p:sp>
      <p:sp>
        <p:nvSpPr>
          <p:cNvPr id="3" name="Text Placeholder 2">
            <a:extLst>
              <a:ext uri="{FF2B5EF4-FFF2-40B4-BE49-F238E27FC236}">
                <a16:creationId xmlns:a16="http://schemas.microsoft.com/office/drawing/2014/main" id="{D1778F33-A78C-CA9C-27AC-092E5B35EEA7}"/>
              </a:ext>
            </a:extLst>
          </p:cNvPr>
          <p:cNvSpPr>
            <a:spLocks noGrp="1"/>
          </p:cNvSpPr>
          <p:nvPr>
            <p:ph type="body" sz="quarter" idx="13"/>
          </p:nvPr>
        </p:nvSpPr>
        <p:spPr>
          <a:xfrm>
            <a:off x="594684" y="1081907"/>
            <a:ext cx="2866146" cy="3328047"/>
          </a:xfrm>
        </p:spPr>
        <p:txBody>
          <a:bodyPr/>
          <a:lstStyle/>
          <a:p>
            <a:pPr marL="285750" indent="-285750">
              <a:buFont typeface="Arial" panose="020B0604020202020204" pitchFamily="34" charset="0"/>
              <a:buChar char="•"/>
            </a:pPr>
            <a:r>
              <a:rPr lang="en-US" sz="1200" dirty="0"/>
              <a:t>Disable the User in Active Directory.</a:t>
            </a:r>
          </a:p>
          <a:p>
            <a:pPr marL="285750" indent="-285750">
              <a:buFont typeface="Arial" panose="020B0604020202020204" pitchFamily="34" charset="0"/>
              <a:buChar char="•"/>
            </a:pPr>
            <a:r>
              <a:rPr lang="en-US" sz="1200" dirty="0"/>
              <a:t>Enter termination date in Employee Maintenance.</a:t>
            </a:r>
          </a:p>
          <a:p>
            <a:pPr marL="285750" indent="-285750">
              <a:buFont typeface="Arial" panose="020B0604020202020204" pitchFamily="34" charset="0"/>
              <a:buChar char="•"/>
            </a:pPr>
            <a:r>
              <a:rPr lang="en-US" sz="1200" dirty="0"/>
              <a:t>Admin &gt; Security &gt; Administer G2 &gt; Maintain Users Click Disable User</a:t>
            </a:r>
          </a:p>
          <a:p>
            <a:pPr marL="285750" indent="-285750">
              <a:buFont typeface="Arial" panose="020B0604020202020204" pitchFamily="34" charset="0"/>
              <a:buChar char="•"/>
            </a:pPr>
            <a:r>
              <a:rPr lang="en-US" sz="1200" dirty="0"/>
              <a:t>If the Employee owns contacts, you will be prompted to reassign those contacts to another user when saving.</a:t>
            </a:r>
          </a:p>
          <a:p>
            <a:pPr marL="285750" indent="-285750">
              <a:buFont typeface="Arial" panose="020B0604020202020204" pitchFamily="34" charset="0"/>
              <a:buChar char="•"/>
            </a:pPr>
            <a:endParaRPr lang="en-US" sz="1200" dirty="0"/>
          </a:p>
          <a:p>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endParaRPr lang="en-US" sz="1200" dirty="0"/>
          </a:p>
        </p:txBody>
      </p:sp>
      <p:pic>
        <p:nvPicPr>
          <p:cNvPr id="5" name="Picture 4">
            <a:extLst>
              <a:ext uri="{FF2B5EF4-FFF2-40B4-BE49-F238E27FC236}">
                <a16:creationId xmlns:a16="http://schemas.microsoft.com/office/drawing/2014/main" id="{A831EAF4-6727-B681-3130-5243149611C2}"/>
              </a:ext>
            </a:extLst>
          </p:cNvPr>
          <p:cNvPicPr>
            <a:picLocks noChangeAspect="1"/>
          </p:cNvPicPr>
          <p:nvPr/>
        </p:nvPicPr>
        <p:blipFill>
          <a:blip r:embed="rId3"/>
          <a:stretch>
            <a:fillRect/>
          </a:stretch>
        </p:blipFill>
        <p:spPr>
          <a:xfrm>
            <a:off x="4034143" y="887107"/>
            <a:ext cx="4885714" cy="3028571"/>
          </a:xfrm>
          <a:prstGeom prst="rect">
            <a:avLst/>
          </a:prstGeom>
        </p:spPr>
      </p:pic>
    </p:spTree>
    <p:extLst>
      <p:ext uri="{BB962C8B-B14F-4D97-AF65-F5344CB8AC3E}">
        <p14:creationId xmlns:p14="http://schemas.microsoft.com/office/powerpoint/2010/main" val="330788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6AFBB9-877A-3266-1B66-A20F9277198E}"/>
              </a:ext>
            </a:extLst>
          </p:cNvPr>
          <p:cNvSpPr>
            <a:spLocks noGrp="1"/>
          </p:cNvSpPr>
          <p:nvPr>
            <p:ph type="body" sz="quarter" idx="12"/>
          </p:nvPr>
        </p:nvSpPr>
        <p:spPr/>
        <p:txBody>
          <a:bodyPr/>
          <a:lstStyle/>
          <a:p>
            <a:r>
              <a:rPr lang="en-US" dirty="0"/>
              <a:t>Assigning Mechanics </a:t>
            </a:r>
          </a:p>
          <a:p>
            <a:r>
              <a:rPr lang="en-US" dirty="0"/>
              <a:t>to Advisors</a:t>
            </a:r>
          </a:p>
        </p:txBody>
      </p:sp>
      <p:sp>
        <p:nvSpPr>
          <p:cNvPr id="3" name="Text Placeholder 2">
            <a:extLst>
              <a:ext uri="{FF2B5EF4-FFF2-40B4-BE49-F238E27FC236}">
                <a16:creationId xmlns:a16="http://schemas.microsoft.com/office/drawing/2014/main" id="{1EE874F5-DD7F-015B-21E0-863C65A00445}"/>
              </a:ext>
            </a:extLst>
          </p:cNvPr>
          <p:cNvSpPr>
            <a:spLocks noGrp="1"/>
          </p:cNvSpPr>
          <p:nvPr>
            <p:ph type="body" sz="quarter" idx="13"/>
          </p:nvPr>
        </p:nvSpPr>
        <p:spPr>
          <a:xfrm>
            <a:off x="594683" y="1256476"/>
            <a:ext cx="3305985" cy="3222927"/>
          </a:xfrm>
        </p:spPr>
        <p:txBody>
          <a:bodyPr/>
          <a:lstStyle/>
          <a:p>
            <a:r>
              <a:rPr lang="en-US" dirty="0"/>
              <a:t>Admin &gt; Setup &gt; Configure Scheduler &gt;Maintain Service Advisors</a:t>
            </a:r>
          </a:p>
          <a:p>
            <a:pPr marL="285750" indent="-285750">
              <a:buFont typeface="Arial" panose="020B0604020202020204" pitchFamily="34" charset="0"/>
              <a:buChar char="•"/>
            </a:pPr>
            <a:r>
              <a:rPr lang="en-US" dirty="0"/>
              <a:t>Enter code setup in New User Wizard (TAB)</a:t>
            </a:r>
          </a:p>
          <a:p>
            <a:pPr marL="285750" indent="-285750">
              <a:buFont typeface="Arial" panose="020B0604020202020204" pitchFamily="34" charset="0"/>
              <a:buChar char="•"/>
            </a:pPr>
            <a:r>
              <a:rPr lang="en-US" dirty="0"/>
              <a:t>Use the drop down to check the techs that the advisor is allowed to schedule to. </a:t>
            </a:r>
          </a:p>
          <a:p>
            <a:pPr marL="285750" indent="-285750">
              <a:buFont typeface="Arial" panose="020B0604020202020204" pitchFamily="34" charset="0"/>
              <a:buChar char="•"/>
            </a:pPr>
            <a:r>
              <a:rPr lang="en-US" dirty="0"/>
              <a:t>Save</a:t>
            </a:r>
          </a:p>
        </p:txBody>
      </p:sp>
      <p:pic>
        <p:nvPicPr>
          <p:cNvPr id="5" name="Picture 4">
            <a:extLst>
              <a:ext uri="{FF2B5EF4-FFF2-40B4-BE49-F238E27FC236}">
                <a16:creationId xmlns:a16="http://schemas.microsoft.com/office/drawing/2014/main" id="{C9B6F4BD-4C28-A2ED-4A45-631C824E5F32}"/>
              </a:ext>
            </a:extLst>
          </p:cNvPr>
          <p:cNvPicPr>
            <a:picLocks noChangeAspect="1"/>
          </p:cNvPicPr>
          <p:nvPr/>
        </p:nvPicPr>
        <p:blipFill>
          <a:blip r:embed="rId2"/>
          <a:stretch>
            <a:fillRect/>
          </a:stretch>
        </p:blipFill>
        <p:spPr>
          <a:xfrm>
            <a:off x="5613722" y="0"/>
            <a:ext cx="3530278" cy="5143500"/>
          </a:xfrm>
          <a:prstGeom prst="rect">
            <a:avLst/>
          </a:prstGeom>
        </p:spPr>
      </p:pic>
    </p:spTree>
    <p:extLst>
      <p:ext uri="{BB962C8B-B14F-4D97-AF65-F5344CB8AC3E}">
        <p14:creationId xmlns:p14="http://schemas.microsoft.com/office/powerpoint/2010/main" val="1938066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0B467D-41C7-7B49-C06A-17A605EBBE33}"/>
              </a:ext>
            </a:extLst>
          </p:cNvPr>
          <p:cNvSpPr>
            <a:spLocks noGrp="1"/>
          </p:cNvSpPr>
          <p:nvPr>
            <p:ph type="body" sz="quarter" idx="12"/>
          </p:nvPr>
        </p:nvSpPr>
        <p:spPr/>
        <p:txBody>
          <a:bodyPr/>
          <a:lstStyle/>
          <a:p>
            <a:r>
              <a:rPr lang="en-US" dirty="0"/>
              <a:t>Updating Mechanics</a:t>
            </a:r>
          </a:p>
        </p:txBody>
      </p:sp>
      <p:sp>
        <p:nvSpPr>
          <p:cNvPr id="3" name="Text Placeholder 2">
            <a:extLst>
              <a:ext uri="{FF2B5EF4-FFF2-40B4-BE49-F238E27FC236}">
                <a16:creationId xmlns:a16="http://schemas.microsoft.com/office/drawing/2014/main" id="{FBD5C143-0AD5-D8EB-941B-87E577C57FD9}"/>
              </a:ext>
            </a:extLst>
          </p:cNvPr>
          <p:cNvSpPr>
            <a:spLocks noGrp="1"/>
          </p:cNvSpPr>
          <p:nvPr>
            <p:ph type="body" sz="quarter" idx="13"/>
          </p:nvPr>
        </p:nvSpPr>
        <p:spPr>
          <a:xfrm>
            <a:off x="594684" y="1081907"/>
            <a:ext cx="4127788" cy="3281749"/>
          </a:xfrm>
        </p:spPr>
        <p:txBody>
          <a:bodyPr/>
          <a:lstStyle/>
          <a:p>
            <a:r>
              <a:rPr lang="en-US" dirty="0"/>
              <a:t>Admin &gt; Setup &gt; Configure Schedule &gt; Maintain Mechanics</a:t>
            </a:r>
          </a:p>
          <a:p>
            <a:pPr marL="285750" indent="-285750">
              <a:buFont typeface="Arial" panose="020B0604020202020204" pitchFamily="34" charset="0"/>
              <a:buChar char="•"/>
            </a:pPr>
            <a:r>
              <a:rPr lang="en-US" dirty="0"/>
              <a:t>Update Service Team</a:t>
            </a:r>
          </a:p>
          <a:p>
            <a:pPr marL="285750" indent="-285750">
              <a:buFont typeface="Arial" panose="020B0604020202020204" pitchFamily="34" charset="0"/>
              <a:buChar char="•"/>
            </a:pPr>
            <a:r>
              <a:rPr lang="en-US" dirty="0"/>
              <a:t>Set to inactive</a:t>
            </a:r>
          </a:p>
          <a:p>
            <a:pPr marL="285750" indent="-285750">
              <a:buFont typeface="Arial" panose="020B0604020202020204" pitchFamily="34" charset="0"/>
              <a:buChar char="•"/>
            </a:pPr>
            <a:r>
              <a:rPr lang="en-US" dirty="0"/>
              <a:t>Upload picture for Kiosk</a:t>
            </a:r>
          </a:p>
          <a:p>
            <a:pPr marL="285750" indent="-285750">
              <a:buFont typeface="Arial" panose="020B0604020202020204" pitchFamily="34" charset="0"/>
              <a:buChar char="•"/>
            </a:pPr>
            <a:r>
              <a:rPr lang="en-US" dirty="0"/>
              <a:t>Update Work Hours</a:t>
            </a:r>
          </a:p>
          <a:p>
            <a:pPr marL="285750" indent="-285750">
              <a:buFont typeface="Arial" panose="020B0604020202020204" pitchFamily="34" charset="0"/>
              <a:buChar char="•"/>
            </a:pPr>
            <a:r>
              <a:rPr lang="en-US" dirty="0"/>
              <a:t>Add Certifications and skill sets</a:t>
            </a:r>
          </a:p>
          <a:p>
            <a:pPr marL="285750" indent="-285750">
              <a:buFont typeface="Arial" panose="020B0604020202020204" pitchFamily="34" charset="0"/>
              <a:buChar char="•"/>
            </a:pPr>
            <a:r>
              <a:rPr lang="en-US" dirty="0"/>
              <a:t>Update Advisors </a:t>
            </a:r>
          </a:p>
          <a:p>
            <a:pPr marL="285750" indent="-285750">
              <a:buFont typeface="Arial" panose="020B0604020202020204" pitchFamily="34" charset="0"/>
              <a:buChar char="•"/>
            </a:pPr>
            <a:r>
              <a:rPr lang="en-US" dirty="0"/>
              <a:t>Update Manager Settings</a:t>
            </a:r>
          </a:p>
          <a:p>
            <a:endParaRPr lang="en-US" dirty="0"/>
          </a:p>
        </p:txBody>
      </p:sp>
      <p:pic>
        <p:nvPicPr>
          <p:cNvPr id="5" name="Picture 4">
            <a:extLst>
              <a:ext uri="{FF2B5EF4-FFF2-40B4-BE49-F238E27FC236}">
                <a16:creationId xmlns:a16="http://schemas.microsoft.com/office/drawing/2014/main" id="{8F9D8453-4474-298F-EB9C-8B19056B9C95}"/>
              </a:ext>
            </a:extLst>
          </p:cNvPr>
          <p:cNvPicPr>
            <a:picLocks noChangeAspect="1"/>
          </p:cNvPicPr>
          <p:nvPr/>
        </p:nvPicPr>
        <p:blipFill>
          <a:blip r:embed="rId2"/>
          <a:stretch>
            <a:fillRect/>
          </a:stretch>
        </p:blipFill>
        <p:spPr>
          <a:xfrm>
            <a:off x="4572000" y="344148"/>
            <a:ext cx="2002420" cy="3985142"/>
          </a:xfrm>
          <a:prstGeom prst="rect">
            <a:avLst/>
          </a:prstGeom>
        </p:spPr>
      </p:pic>
      <p:pic>
        <p:nvPicPr>
          <p:cNvPr id="7" name="Picture 6">
            <a:extLst>
              <a:ext uri="{FF2B5EF4-FFF2-40B4-BE49-F238E27FC236}">
                <a16:creationId xmlns:a16="http://schemas.microsoft.com/office/drawing/2014/main" id="{4C2E4A88-1406-E0E5-ADDF-CBAA24BF10E6}"/>
              </a:ext>
            </a:extLst>
          </p:cNvPr>
          <p:cNvPicPr>
            <a:picLocks noChangeAspect="1"/>
          </p:cNvPicPr>
          <p:nvPr/>
        </p:nvPicPr>
        <p:blipFill>
          <a:blip r:embed="rId3"/>
          <a:stretch>
            <a:fillRect/>
          </a:stretch>
        </p:blipFill>
        <p:spPr>
          <a:xfrm>
            <a:off x="5655970" y="2928770"/>
            <a:ext cx="3488030" cy="2214730"/>
          </a:xfrm>
          <a:prstGeom prst="rect">
            <a:avLst/>
          </a:prstGeom>
        </p:spPr>
      </p:pic>
    </p:spTree>
    <p:extLst>
      <p:ext uri="{BB962C8B-B14F-4D97-AF65-F5344CB8AC3E}">
        <p14:creationId xmlns:p14="http://schemas.microsoft.com/office/powerpoint/2010/main" val="1811173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D8D99A-3DE9-8D32-CC51-15F46538B76F}"/>
              </a:ext>
            </a:extLst>
          </p:cNvPr>
          <p:cNvSpPr>
            <a:spLocks noGrp="1"/>
          </p:cNvSpPr>
          <p:nvPr>
            <p:ph type="body" sz="quarter" idx="12"/>
          </p:nvPr>
        </p:nvSpPr>
        <p:spPr/>
        <p:txBody>
          <a:bodyPr/>
          <a:lstStyle/>
          <a:p>
            <a:r>
              <a:rPr lang="en-US" dirty="0"/>
              <a:t>Domain for System Generated Emails</a:t>
            </a:r>
          </a:p>
        </p:txBody>
      </p:sp>
      <p:pic>
        <p:nvPicPr>
          <p:cNvPr id="5" name="Picture 4">
            <a:extLst>
              <a:ext uri="{FF2B5EF4-FFF2-40B4-BE49-F238E27FC236}">
                <a16:creationId xmlns:a16="http://schemas.microsoft.com/office/drawing/2014/main" id="{635DE62F-6B9B-4620-3472-7DBF1E77BD1D}"/>
              </a:ext>
            </a:extLst>
          </p:cNvPr>
          <p:cNvPicPr>
            <a:picLocks noChangeAspect="1"/>
          </p:cNvPicPr>
          <p:nvPr/>
        </p:nvPicPr>
        <p:blipFill>
          <a:blip r:embed="rId2"/>
          <a:stretch>
            <a:fillRect/>
          </a:stretch>
        </p:blipFill>
        <p:spPr>
          <a:xfrm>
            <a:off x="3703899" y="974151"/>
            <a:ext cx="5243331" cy="3458954"/>
          </a:xfrm>
          <a:prstGeom prst="rect">
            <a:avLst/>
          </a:prstGeom>
        </p:spPr>
      </p:pic>
      <p:sp>
        <p:nvSpPr>
          <p:cNvPr id="3" name="TextBox 2">
            <a:extLst>
              <a:ext uri="{FF2B5EF4-FFF2-40B4-BE49-F238E27FC236}">
                <a16:creationId xmlns:a16="http://schemas.microsoft.com/office/drawing/2014/main" id="{F1F7A3DD-0C2E-0A9C-F6AB-AB850607517E}"/>
              </a:ext>
            </a:extLst>
          </p:cNvPr>
          <p:cNvSpPr txBox="1"/>
          <p:nvPr/>
        </p:nvSpPr>
        <p:spPr bwMode="auto">
          <a:xfrm>
            <a:off x="754380" y="1577340"/>
            <a:ext cx="2583180" cy="145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rtlCol="0" anchor="ctr" anchorCtr="0" compatLnSpc="1">
            <a:prstTxWarp prst="textNoShape">
              <a:avLst/>
            </a:prstTxWarp>
            <a:noAutofit/>
          </a:bodyPr>
          <a:lstStyle/>
          <a:p>
            <a:pPr algn="l" eaLnBrk="1" hangingPunct="1">
              <a:buClr>
                <a:srgbClr val="000000"/>
              </a:buClr>
            </a:pPr>
            <a:r>
              <a:rPr lang="en-US" sz="2400" kern="0" dirty="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rPr>
              <a:t>Admin &gt; Security &gt; </a:t>
            </a:r>
            <a:r>
              <a:rPr lang="en-US" sz="2400" kern="0" dirty="0">
                <a:solidFill>
                  <a:srgbClr val="3C3938"/>
                </a:solidFill>
                <a:latin typeface="Trebuchet MS" panose="020B0603020202020204" pitchFamily="34" charset="0"/>
                <a:cs typeface="Arial" panose="020B0604020202020204" pitchFamily="34" charset="0"/>
                <a:rtl val="0"/>
              </a:rPr>
              <a:t>Update Module Configurations</a:t>
            </a:r>
            <a:endParaRPr lang="en-US" sz="2400" kern="0" dirty="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endParaRPr>
          </a:p>
        </p:txBody>
      </p:sp>
    </p:spTree>
    <p:extLst>
      <p:ext uri="{BB962C8B-B14F-4D97-AF65-F5344CB8AC3E}">
        <p14:creationId xmlns:p14="http://schemas.microsoft.com/office/powerpoint/2010/main" val="4291733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43CA00-AEC2-F574-CDB7-4708AC300911}"/>
              </a:ext>
            </a:extLst>
          </p:cNvPr>
          <p:cNvSpPr>
            <a:spLocks noGrp="1"/>
          </p:cNvSpPr>
          <p:nvPr>
            <p:ph type="body" sz="quarter" idx="12"/>
          </p:nvPr>
        </p:nvSpPr>
        <p:spPr/>
        <p:txBody>
          <a:bodyPr/>
          <a:lstStyle/>
          <a:p>
            <a:r>
              <a:rPr lang="en-US" dirty="0"/>
              <a:t>Manage Mobile Licenses</a:t>
            </a:r>
          </a:p>
        </p:txBody>
      </p:sp>
      <p:sp>
        <p:nvSpPr>
          <p:cNvPr id="3" name="Text Placeholder 2">
            <a:extLst>
              <a:ext uri="{FF2B5EF4-FFF2-40B4-BE49-F238E27FC236}">
                <a16:creationId xmlns:a16="http://schemas.microsoft.com/office/drawing/2014/main" id="{5B1C6D3F-7C6E-2B81-3251-DB576E8B42BD}"/>
              </a:ext>
            </a:extLst>
          </p:cNvPr>
          <p:cNvSpPr>
            <a:spLocks noGrp="1"/>
          </p:cNvSpPr>
          <p:nvPr>
            <p:ph type="body" sz="quarter" idx="13"/>
          </p:nvPr>
        </p:nvSpPr>
        <p:spPr>
          <a:xfrm>
            <a:off x="746760" y="1081907"/>
            <a:ext cx="7112450" cy="386261"/>
          </a:xfrm>
        </p:spPr>
        <p:txBody>
          <a:bodyPr/>
          <a:lstStyle/>
          <a:p>
            <a:r>
              <a:rPr lang="en-US" dirty="0"/>
              <a:t>Admin &gt; Security &gt; Manage Licenses </a:t>
            </a:r>
          </a:p>
        </p:txBody>
      </p:sp>
      <p:pic>
        <p:nvPicPr>
          <p:cNvPr id="7" name="Picture 6">
            <a:extLst>
              <a:ext uri="{FF2B5EF4-FFF2-40B4-BE49-F238E27FC236}">
                <a16:creationId xmlns:a16="http://schemas.microsoft.com/office/drawing/2014/main" id="{787D3AE8-98BD-297A-6752-69F298AEB208}"/>
              </a:ext>
            </a:extLst>
          </p:cNvPr>
          <p:cNvPicPr>
            <a:picLocks noChangeAspect="1"/>
          </p:cNvPicPr>
          <p:nvPr/>
        </p:nvPicPr>
        <p:blipFill>
          <a:blip r:embed="rId2"/>
          <a:stretch>
            <a:fillRect/>
          </a:stretch>
        </p:blipFill>
        <p:spPr>
          <a:xfrm>
            <a:off x="852952" y="1637746"/>
            <a:ext cx="7438095" cy="2772208"/>
          </a:xfrm>
          <a:prstGeom prst="rect">
            <a:avLst/>
          </a:prstGeom>
        </p:spPr>
      </p:pic>
    </p:spTree>
    <p:extLst>
      <p:ext uri="{BB962C8B-B14F-4D97-AF65-F5344CB8AC3E}">
        <p14:creationId xmlns:p14="http://schemas.microsoft.com/office/powerpoint/2010/main" val="1410563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Background</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p:txBody>
          <a:bodyPr/>
          <a:lstStyle/>
          <a:p>
            <a:pPr marL="285750" indent="-285750">
              <a:buFont typeface="Arial" panose="020B0604020202020204" pitchFamily="34" charset="0"/>
              <a:buChar char="•"/>
            </a:pPr>
            <a:r>
              <a:rPr lang="en-US" dirty="0"/>
              <a:t>I have been with IDS for 20 years. My journey started in the support department in 2003. In 2010, I moved to the professional services team. I enjoy working with new acquisitions and existing customers on a daily basis. </a:t>
            </a:r>
          </a:p>
        </p:txBody>
      </p:sp>
    </p:spTree>
    <p:extLst>
      <p:ext uri="{BB962C8B-B14F-4D97-AF65-F5344CB8AC3E}">
        <p14:creationId xmlns:p14="http://schemas.microsoft.com/office/powerpoint/2010/main" val="1944894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D57312-5322-896E-D9EF-A61B93F9641C}"/>
              </a:ext>
            </a:extLst>
          </p:cNvPr>
          <p:cNvSpPr>
            <a:spLocks noGrp="1"/>
          </p:cNvSpPr>
          <p:nvPr>
            <p:ph type="body" sz="quarter" idx="12"/>
          </p:nvPr>
        </p:nvSpPr>
        <p:spPr/>
        <p:txBody>
          <a:bodyPr/>
          <a:lstStyle/>
          <a:p>
            <a:r>
              <a:rPr lang="en-US" dirty="0"/>
              <a:t>E-Sign Setup</a:t>
            </a:r>
          </a:p>
        </p:txBody>
      </p:sp>
      <p:sp>
        <p:nvSpPr>
          <p:cNvPr id="3" name="Text Placeholder 2">
            <a:extLst>
              <a:ext uri="{FF2B5EF4-FFF2-40B4-BE49-F238E27FC236}">
                <a16:creationId xmlns:a16="http://schemas.microsoft.com/office/drawing/2014/main" id="{F62A68B7-84E6-36E6-7C63-A5E8840314A7}"/>
              </a:ext>
            </a:extLst>
          </p:cNvPr>
          <p:cNvSpPr>
            <a:spLocks noGrp="1"/>
          </p:cNvSpPr>
          <p:nvPr>
            <p:ph type="body" sz="quarter" idx="13"/>
          </p:nvPr>
        </p:nvSpPr>
        <p:spPr>
          <a:xfrm>
            <a:off x="594683" y="912329"/>
            <a:ext cx="3131497" cy="3332012"/>
          </a:xfrm>
        </p:spPr>
        <p:txBody>
          <a:bodyPr/>
          <a:lstStyle/>
          <a:p>
            <a:pPr marL="285750" indent="-285750">
              <a:buFont typeface="Arial" panose="020B0604020202020204" pitchFamily="34" charset="0"/>
              <a:buChar char="•"/>
            </a:pPr>
            <a:r>
              <a:rPr lang="en-US" sz="1200" dirty="0"/>
              <a:t>Admin &gt; Security &gt; Manage Licenses &gt; </a:t>
            </a:r>
            <a:r>
              <a:rPr lang="en-US" sz="1200" dirty="0" err="1"/>
              <a:t>eSign</a:t>
            </a:r>
            <a:r>
              <a:rPr lang="en-US" sz="1200" dirty="0"/>
              <a:t> tab</a:t>
            </a:r>
          </a:p>
          <a:p>
            <a:pPr marL="285750" indent="-285750">
              <a:buFont typeface="Arial" panose="020B0604020202020204" pitchFamily="34" charset="0"/>
              <a:buChar char="•"/>
            </a:pPr>
            <a:r>
              <a:rPr lang="en-US" sz="1200" dirty="0"/>
              <a:t>Choose Group = Location </a:t>
            </a:r>
          </a:p>
          <a:p>
            <a:r>
              <a:rPr lang="en-US" sz="1200" dirty="0">
                <a:solidFill>
                  <a:srgbClr val="FF0000"/>
                </a:solidFill>
              </a:rPr>
              <a:t>       (Do NOT select All)</a:t>
            </a:r>
          </a:p>
          <a:p>
            <a:pPr marL="285750" indent="-285750">
              <a:buFont typeface="Arial" panose="020B0604020202020204" pitchFamily="34" charset="0"/>
              <a:buChar char="•"/>
            </a:pPr>
            <a:r>
              <a:rPr lang="en-US" sz="1200" dirty="0"/>
              <a:t>Search for user you would like to assign</a:t>
            </a:r>
          </a:p>
          <a:p>
            <a:pPr marL="285750" indent="-285750">
              <a:buFont typeface="Arial" panose="020B0604020202020204" pitchFamily="34" charset="0"/>
              <a:buChar char="•"/>
            </a:pPr>
            <a:r>
              <a:rPr lang="en-US" sz="1200" dirty="0"/>
              <a:t>Add Selected Users</a:t>
            </a:r>
          </a:p>
          <a:p>
            <a:pPr marL="285750" indent="-285750">
              <a:buFont typeface="Arial" panose="020B0604020202020204" pitchFamily="34" charset="0"/>
              <a:buChar char="•"/>
            </a:pPr>
            <a:r>
              <a:rPr lang="en-US" sz="1200" dirty="0"/>
              <a:t>Once User is Assigned you can not remove them, only inactivate.</a:t>
            </a:r>
          </a:p>
          <a:p>
            <a:pPr marL="285750" indent="-285750">
              <a:buFont typeface="Arial" panose="020B0604020202020204" pitchFamily="34" charset="0"/>
              <a:buChar char="•"/>
            </a:pPr>
            <a:r>
              <a:rPr lang="en-US" sz="1200" dirty="0"/>
              <a:t>Users in multiple locations? You must assign the for each of the locations.</a:t>
            </a:r>
          </a:p>
        </p:txBody>
      </p:sp>
      <p:pic>
        <p:nvPicPr>
          <p:cNvPr id="5" name="Picture 4">
            <a:extLst>
              <a:ext uri="{FF2B5EF4-FFF2-40B4-BE49-F238E27FC236}">
                <a16:creationId xmlns:a16="http://schemas.microsoft.com/office/drawing/2014/main" id="{FA634347-2B1E-056C-9A26-12B94840489C}"/>
              </a:ext>
            </a:extLst>
          </p:cNvPr>
          <p:cNvPicPr>
            <a:picLocks noChangeAspect="1"/>
          </p:cNvPicPr>
          <p:nvPr/>
        </p:nvPicPr>
        <p:blipFill>
          <a:blip r:embed="rId2"/>
          <a:stretch>
            <a:fillRect/>
          </a:stretch>
        </p:blipFill>
        <p:spPr>
          <a:xfrm>
            <a:off x="3810000" y="467961"/>
            <a:ext cx="5194469" cy="3852579"/>
          </a:xfrm>
          <a:prstGeom prst="rect">
            <a:avLst/>
          </a:prstGeom>
        </p:spPr>
      </p:pic>
    </p:spTree>
    <p:extLst>
      <p:ext uri="{BB962C8B-B14F-4D97-AF65-F5344CB8AC3E}">
        <p14:creationId xmlns:p14="http://schemas.microsoft.com/office/powerpoint/2010/main" val="3089419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6042CF-2BC3-D354-7B0C-61FD03055521}"/>
              </a:ext>
            </a:extLst>
          </p:cNvPr>
          <p:cNvSpPr>
            <a:spLocks noGrp="1"/>
          </p:cNvSpPr>
          <p:nvPr>
            <p:ph type="body" sz="quarter" idx="12"/>
          </p:nvPr>
        </p:nvSpPr>
        <p:spPr/>
        <p:txBody>
          <a:bodyPr/>
          <a:lstStyle/>
          <a:p>
            <a:r>
              <a:rPr lang="en-US" dirty="0"/>
              <a:t>Favorite Reports by Role</a:t>
            </a:r>
          </a:p>
        </p:txBody>
      </p:sp>
      <p:sp>
        <p:nvSpPr>
          <p:cNvPr id="3" name="Text Placeholder 2">
            <a:extLst>
              <a:ext uri="{FF2B5EF4-FFF2-40B4-BE49-F238E27FC236}">
                <a16:creationId xmlns:a16="http://schemas.microsoft.com/office/drawing/2014/main" id="{7D780AA6-1125-7815-C2B6-ED0DDCE6FB19}"/>
              </a:ext>
            </a:extLst>
          </p:cNvPr>
          <p:cNvSpPr>
            <a:spLocks noGrp="1"/>
          </p:cNvSpPr>
          <p:nvPr>
            <p:ph type="body" sz="quarter" idx="13"/>
          </p:nvPr>
        </p:nvSpPr>
        <p:spPr>
          <a:xfrm>
            <a:off x="594683" y="1081907"/>
            <a:ext cx="3977317" cy="3170053"/>
          </a:xfrm>
        </p:spPr>
        <p:txBody>
          <a:bodyPr/>
          <a:lstStyle/>
          <a:p>
            <a:pPr marL="285750" indent="-285750">
              <a:buFont typeface="Arial" panose="020B0604020202020204" pitchFamily="34" charset="0"/>
              <a:buChar char="•"/>
            </a:pPr>
            <a:r>
              <a:rPr lang="en-US" dirty="0"/>
              <a:t>From any department, select run reports</a:t>
            </a:r>
          </a:p>
          <a:p>
            <a:pPr marL="285750" indent="-285750">
              <a:buFont typeface="Arial" panose="020B0604020202020204" pitchFamily="34" charset="0"/>
              <a:buChar char="•"/>
            </a:pPr>
            <a:r>
              <a:rPr lang="en-US" dirty="0"/>
              <a:t>Choose Manage Favorites</a:t>
            </a:r>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6BBAC16B-EDD0-E918-6CD6-CF05640B4D9A}"/>
              </a:ext>
            </a:extLst>
          </p:cNvPr>
          <p:cNvPicPr>
            <a:picLocks noChangeAspect="1"/>
          </p:cNvPicPr>
          <p:nvPr/>
        </p:nvPicPr>
        <p:blipFill>
          <a:blip r:embed="rId2"/>
          <a:stretch>
            <a:fillRect/>
          </a:stretch>
        </p:blipFill>
        <p:spPr>
          <a:xfrm>
            <a:off x="5007953" y="1198408"/>
            <a:ext cx="3651931" cy="2428712"/>
          </a:xfrm>
          <a:prstGeom prst="rect">
            <a:avLst/>
          </a:prstGeom>
        </p:spPr>
      </p:pic>
    </p:spTree>
    <p:extLst>
      <p:ext uri="{BB962C8B-B14F-4D97-AF65-F5344CB8AC3E}">
        <p14:creationId xmlns:p14="http://schemas.microsoft.com/office/powerpoint/2010/main" val="2399763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35979E-3867-B60D-1150-EE1691EBAFD4}"/>
              </a:ext>
            </a:extLst>
          </p:cNvPr>
          <p:cNvSpPr>
            <a:spLocks noGrp="1"/>
          </p:cNvSpPr>
          <p:nvPr>
            <p:ph type="body" sz="quarter" idx="12"/>
          </p:nvPr>
        </p:nvSpPr>
        <p:spPr/>
        <p:txBody>
          <a:bodyPr/>
          <a:lstStyle/>
          <a:p>
            <a:r>
              <a:rPr lang="en-US" dirty="0"/>
              <a:t>Favorite Reports by Role Cont.</a:t>
            </a:r>
          </a:p>
        </p:txBody>
      </p:sp>
      <p:sp>
        <p:nvSpPr>
          <p:cNvPr id="3" name="Text Placeholder 2">
            <a:extLst>
              <a:ext uri="{FF2B5EF4-FFF2-40B4-BE49-F238E27FC236}">
                <a16:creationId xmlns:a16="http://schemas.microsoft.com/office/drawing/2014/main" id="{16020631-57D2-E297-615B-0A4F47C19F0E}"/>
              </a:ext>
            </a:extLst>
          </p:cNvPr>
          <p:cNvSpPr>
            <a:spLocks noGrp="1"/>
          </p:cNvSpPr>
          <p:nvPr>
            <p:ph type="body" sz="quarter" idx="13"/>
          </p:nvPr>
        </p:nvSpPr>
        <p:spPr>
          <a:xfrm>
            <a:off x="152401" y="1081907"/>
            <a:ext cx="2979420" cy="973035"/>
          </a:xfrm>
        </p:spPr>
        <p:txBody>
          <a:bodyPr/>
          <a:lstStyle/>
          <a:p>
            <a:pPr marL="285750" indent="-285750">
              <a:buFont typeface="Arial" panose="020B0604020202020204" pitchFamily="34" charset="0"/>
              <a:buChar char="•"/>
            </a:pPr>
            <a:r>
              <a:rPr lang="en-US" dirty="0"/>
              <a:t>Select Role Favorites</a:t>
            </a:r>
          </a:p>
          <a:p>
            <a:pPr marL="285750" indent="-285750">
              <a:buFont typeface="Arial" panose="020B0604020202020204" pitchFamily="34" charset="0"/>
              <a:buChar char="•"/>
            </a:pPr>
            <a:r>
              <a:rPr lang="en-US" dirty="0"/>
              <a:t>Choose the Role from the drop down</a:t>
            </a:r>
          </a:p>
          <a:p>
            <a:pPr marL="285750" indent="-285750">
              <a:buFont typeface="Arial" panose="020B0604020202020204" pitchFamily="34" charset="0"/>
              <a:buChar char="•"/>
            </a:pPr>
            <a:r>
              <a:rPr lang="en-US" dirty="0"/>
              <a:t>Drop down on the module</a:t>
            </a:r>
          </a:p>
          <a:p>
            <a:pPr marL="285750" indent="-285750">
              <a:buFont typeface="Arial" panose="020B0604020202020204" pitchFamily="34" charset="0"/>
              <a:buChar char="•"/>
            </a:pPr>
            <a:r>
              <a:rPr lang="en-US" dirty="0"/>
              <a:t>Double click on the report to add it to favorites</a:t>
            </a:r>
          </a:p>
          <a:p>
            <a:pPr marL="285750" indent="-285750">
              <a:buFont typeface="Arial" panose="020B0604020202020204" pitchFamily="34" charset="0"/>
              <a:buChar char="•"/>
            </a:pPr>
            <a:r>
              <a:rPr lang="en-US" dirty="0"/>
              <a:t>Move Reports around</a:t>
            </a:r>
          </a:p>
          <a:p>
            <a:pPr marL="285750" indent="-285750">
              <a:buFont typeface="Arial" panose="020B0604020202020204" pitchFamily="34" charset="0"/>
              <a:buChar char="•"/>
            </a:pPr>
            <a:r>
              <a:rPr lang="en-US" dirty="0"/>
              <a:t>Save Changes</a:t>
            </a:r>
          </a:p>
          <a:p>
            <a:endParaRPr lang="en-US" dirty="0"/>
          </a:p>
        </p:txBody>
      </p:sp>
      <p:pic>
        <p:nvPicPr>
          <p:cNvPr id="7" name="Picture 6">
            <a:extLst>
              <a:ext uri="{FF2B5EF4-FFF2-40B4-BE49-F238E27FC236}">
                <a16:creationId xmlns:a16="http://schemas.microsoft.com/office/drawing/2014/main" id="{77E233E2-D473-43B6-6B60-BA1F1D588AC8}"/>
              </a:ext>
            </a:extLst>
          </p:cNvPr>
          <p:cNvPicPr>
            <a:picLocks noChangeAspect="1"/>
          </p:cNvPicPr>
          <p:nvPr/>
        </p:nvPicPr>
        <p:blipFill>
          <a:blip r:embed="rId2"/>
          <a:stretch>
            <a:fillRect/>
          </a:stretch>
        </p:blipFill>
        <p:spPr>
          <a:xfrm>
            <a:off x="3131820" y="912328"/>
            <a:ext cx="5777485" cy="4139732"/>
          </a:xfrm>
          <a:prstGeom prst="rect">
            <a:avLst/>
          </a:prstGeom>
        </p:spPr>
      </p:pic>
    </p:spTree>
    <p:extLst>
      <p:ext uri="{BB962C8B-B14F-4D97-AF65-F5344CB8AC3E}">
        <p14:creationId xmlns:p14="http://schemas.microsoft.com/office/powerpoint/2010/main" val="3200986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95EEE8-7EF7-1804-6155-3F010410DF81}"/>
              </a:ext>
            </a:extLst>
          </p:cNvPr>
          <p:cNvSpPr>
            <a:spLocks noGrp="1"/>
          </p:cNvSpPr>
          <p:nvPr>
            <p:ph type="body" sz="quarter" idx="12"/>
          </p:nvPr>
        </p:nvSpPr>
        <p:spPr/>
        <p:txBody>
          <a:bodyPr/>
          <a:lstStyle/>
          <a:p>
            <a:r>
              <a:rPr lang="en-US" dirty="0"/>
              <a:t>Favorite Reports by Role Cont.</a:t>
            </a:r>
          </a:p>
        </p:txBody>
      </p:sp>
      <p:sp>
        <p:nvSpPr>
          <p:cNvPr id="3" name="Text Placeholder 2">
            <a:extLst>
              <a:ext uri="{FF2B5EF4-FFF2-40B4-BE49-F238E27FC236}">
                <a16:creationId xmlns:a16="http://schemas.microsoft.com/office/drawing/2014/main" id="{1CA45E2E-E09A-BB58-0F44-C258BED9C867}"/>
              </a:ext>
            </a:extLst>
          </p:cNvPr>
          <p:cNvSpPr>
            <a:spLocks noGrp="1"/>
          </p:cNvSpPr>
          <p:nvPr>
            <p:ph type="body" sz="quarter" idx="13"/>
          </p:nvPr>
        </p:nvSpPr>
        <p:spPr>
          <a:xfrm>
            <a:off x="594683" y="1081907"/>
            <a:ext cx="3824917" cy="3215773"/>
          </a:xfrm>
        </p:spPr>
        <p:txBody>
          <a:bodyPr/>
          <a:lstStyle/>
          <a:p>
            <a:pPr marL="285750" indent="-285750">
              <a:buFont typeface="Arial" panose="020B0604020202020204" pitchFamily="34" charset="0"/>
              <a:buChar char="•"/>
            </a:pPr>
            <a:r>
              <a:rPr lang="en-US" dirty="0"/>
              <a:t>Make sure the user has the role in Admin &gt; Security &gt; New User Wizard&gt; Locations Tab</a:t>
            </a:r>
          </a:p>
          <a:p>
            <a:pPr marL="285750" indent="-285750">
              <a:buFont typeface="Arial" panose="020B0604020202020204" pitchFamily="34" charset="0"/>
              <a:buChar char="•"/>
            </a:pPr>
            <a:r>
              <a:rPr lang="en-US" dirty="0"/>
              <a:t>User logs in and opens up </a:t>
            </a:r>
          </a:p>
          <a:p>
            <a:r>
              <a:rPr lang="en-US" dirty="0"/>
              <a:t>     Reporting</a:t>
            </a:r>
          </a:p>
          <a:p>
            <a:pPr marL="285750" indent="-285750">
              <a:buFont typeface="Arial" panose="020B0604020202020204" pitchFamily="34" charset="0"/>
              <a:buChar char="•"/>
            </a:pPr>
            <a:r>
              <a:rPr lang="en-US" dirty="0"/>
              <a:t>Click </a:t>
            </a:r>
            <a:r>
              <a:rPr lang="en-US" i="1" dirty="0"/>
              <a:t>Show Favorites</a:t>
            </a:r>
          </a:p>
          <a:p>
            <a:pPr marL="285750" indent="-285750">
              <a:buFont typeface="Arial" panose="020B0604020202020204" pitchFamily="34" charset="0"/>
              <a:buChar char="•"/>
            </a:pPr>
            <a:r>
              <a:rPr lang="en-US" dirty="0"/>
              <a:t>Select All or By Role toggle</a:t>
            </a:r>
          </a:p>
        </p:txBody>
      </p:sp>
      <p:pic>
        <p:nvPicPr>
          <p:cNvPr id="7" name="Picture 6">
            <a:extLst>
              <a:ext uri="{FF2B5EF4-FFF2-40B4-BE49-F238E27FC236}">
                <a16:creationId xmlns:a16="http://schemas.microsoft.com/office/drawing/2014/main" id="{26B67EFB-784E-BBAE-1A52-24263B3D47E4}"/>
              </a:ext>
            </a:extLst>
          </p:cNvPr>
          <p:cNvPicPr>
            <a:picLocks noChangeAspect="1"/>
          </p:cNvPicPr>
          <p:nvPr/>
        </p:nvPicPr>
        <p:blipFill>
          <a:blip r:embed="rId2"/>
          <a:stretch>
            <a:fillRect/>
          </a:stretch>
        </p:blipFill>
        <p:spPr>
          <a:xfrm>
            <a:off x="3333436" y="2060337"/>
            <a:ext cx="3333435" cy="2127725"/>
          </a:xfrm>
          <a:prstGeom prst="rect">
            <a:avLst/>
          </a:prstGeom>
        </p:spPr>
      </p:pic>
      <p:pic>
        <p:nvPicPr>
          <p:cNvPr id="9" name="Picture 8">
            <a:extLst>
              <a:ext uri="{FF2B5EF4-FFF2-40B4-BE49-F238E27FC236}">
                <a16:creationId xmlns:a16="http://schemas.microsoft.com/office/drawing/2014/main" id="{DCFAC4F5-2A42-5768-253A-89FF38DDED31}"/>
              </a:ext>
            </a:extLst>
          </p:cNvPr>
          <p:cNvPicPr>
            <a:picLocks noChangeAspect="1"/>
          </p:cNvPicPr>
          <p:nvPr/>
        </p:nvPicPr>
        <p:blipFill>
          <a:blip r:embed="rId3"/>
          <a:stretch>
            <a:fillRect/>
          </a:stretch>
        </p:blipFill>
        <p:spPr>
          <a:xfrm>
            <a:off x="5810565" y="885140"/>
            <a:ext cx="3333435" cy="3609305"/>
          </a:xfrm>
          <a:prstGeom prst="rect">
            <a:avLst/>
          </a:prstGeom>
        </p:spPr>
      </p:pic>
    </p:spTree>
    <p:extLst>
      <p:ext uri="{BB962C8B-B14F-4D97-AF65-F5344CB8AC3E}">
        <p14:creationId xmlns:p14="http://schemas.microsoft.com/office/powerpoint/2010/main" val="1895155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631885-487D-08FC-1FE7-39515B76C5A5}"/>
              </a:ext>
            </a:extLst>
          </p:cNvPr>
          <p:cNvSpPr>
            <a:spLocks noGrp="1"/>
          </p:cNvSpPr>
          <p:nvPr>
            <p:ph type="body" sz="quarter" idx="12"/>
          </p:nvPr>
        </p:nvSpPr>
        <p:spPr/>
        <p:txBody>
          <a:bodyPr/>
          <a:lstStyle/>
          <a:p>
            <a:r>
              <a:rPr lang="en-US" dirty="0"/>
              <a:t>Unlocking a Record	</a:t>
            </a:r>
          </a:p>
        </p:txBody>
      </p:sp>
      <p:sp>
        <p:nvSpPr>
          <p:cNvPr id="3" name="Text Placeholder 2">
            <a:extLst>
              <a:ext uri="{FF2B5EF4-FFF2-40B4-BE49-F238E27FC236}">
                <a16:creationId xmlns:a16="http://schemas.microsoft.com/office/drawing/2014/main" id="{8B348220-73E3-326F-64CF-1625EE94D1EC}"/>
              </a:ext>
            </a:extLst>
          </p:cNvPr>
          <p:cNvSpPr>
            <a:spLocks noGrp="1"/>
          </p:cNvSpPr>
          <p:nvPr>
            <p:ph type="body" sz="quarter" idx="13"/>
          </p:nvPr>
        </p:nvSpPr>
        <p:spPr>
          <a:xfrm>
            <a:off x="594683" y="1081907"/>
            <a:ext cx="3497257" cy="3314833"/>
          </a:xfrm>
        </p:spPr>
        <p:txBody>
          <a:bodyPr/>
          <a:lstStyle/>
          <a:p>
            <a:r>
              <a:rPr lang="en-US" sz="1200" dirty="0"/>
              <a:t>On release 23.14 we have given dealers the ability to unlock records.</a:t>
            </a:r>
          </a:p>
          <a:p>
            <a:endParaRPr lang="en-US" sz="1200" dirty="0"/>
          </a:p>
          <a:p>
            <a:r>
              <a:rPr lang="en-US" sz="1200" dirty="0"/>
              <a:t>Please talk to the user it says is locking the record to ensure they are no actually in the record updating it, but you can now clear the records on your end</a:t>
            </a:r>
          </a:p>
          <a:p>
            <a:r>
              <a:rPr lang="en-US" sz="1200" dirty="0"/>
              <a:t>Admin &gt; Utilities &gt; Unlock a Record &gt; Database &gt; Go</a:t>
            </a:r>
          </a:p>
          <a:p>
            <a:r>
              <a:rPr lang="en-US" sz="1200" dirty="0"/>
              <a:t>Find the record lock, choose it and click unlock</a:t>
            </a:r>
          </a:p>
        </p:txBody>
      </p:sp>
      <p:pic>
        <p:nvPicPr>
          <p:cNvPr id="7" name="Picture 6">
            <a:extLst>
              <a:ext uri="{FF2B5EF4-FFF2-40B4-BE49-F238E27FC236}">
                <a16:creationId xmlns:a16="http://schemas.microsoft.com/office/drawing/2014/main" id="{CEE87FBC-93A1-16BB-AC40-D2D3BCD03DA2}"/>
              </a:ext>
            </a:extLst>
          </p:cNvPr>
          <p:cNvPicPr>
            <a:picLocks noChangeAspect="1"/>
          </p:cNvPicPr>
          <p:nvPr/>
        </p:nvPicPr>
        <p:blipFill>
          <a:blip r:embed="rId2"/>
          <a:stretch>
            <a:fillRect/>
          </a:stretch>
        </p:blipFill>
        <p:spPr>
          <a:xfrm>
            <a:off x="4175760" y="842624"/>
            <a:ext cx="4841964" cy="3458252"/>
          </a:xfrm>
          <a:prstGeom prst="rect">
            <a:avLst/>
          </a:prstGeom>
        </p:spPr>
      </p:pic>
    </p:spTree>
    <p:extLst>
      <p:ext uri="{BB962C8B-B14F-4D97-AF65-F5344CB8AC3E}">
        <p14:creationId xmlns:p14="http://schemas.microsoft.com/office/powerpoint/2010/main" val="220332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1F51EE-F969-A672-C083-3C462B20992A}"/>
              </a:ext>
            </a:extLst>
          </p:cNvPr>
          <p:cNvSpPr>
            <a:spLocks noGrp="1"/>
          </p:cNvSpPr>
          <p:nvPr>
            <p:ph type="body" sz="quarter" idx="12"/>
          </p:nvPr>
        </p:nvSpPr>
        <p:spPr/>
        <p:txBody>
          <a:bodyPr/>
          <a:lstStyle/>
          <a:p>
            <a:r>
              <a:rPr lang="en-US" dirty="0"/>
              <a:t>New User Setup Guide</a:t>
            </a:r>
          </a:p>
        </p:txBody>
      </p:sp>
      <p:sp>
        <p:nvSpPr>
          <p:cNvPr id="3" name="Text Placeholder 2">
            <a:extLst>
              <a:ext uri="{FF2B5EF4-FFF2-40B4-BE49-F238E27FC236}">
                <a16:creationId xmlns:a16="http://schemas.microsoft.com/office/drawing/2014/main" id="{B753186E-6922-099D-8A00-89B61A415BC4}"/>
              </a:ext>
            </a:extLst>
          </p:cNvPr>
          <p:cNvSpPr>
            <a:spLocks noGrp="1"/>
          </p:cNvSpPr>
          <p:nvPr>
            <p:ph type="body" sz="quarter" idx="13"/>
          </p:nvPr>
        </p:nvSpPr>
        <p:spPr/>
        <p:txBody>
          <a:bodyPr/>
          <a:lstStyle/>
          <a:p>
            <a:r>
              <a:rPr lang="en-US" dirty="0">
                <a:hlinkClick r:id="rId2"/>
              </a:rPr>
              <a:t>NEW USER GUIDE COMPLETE | IDS (Integrated Dealer Systems) Customer Hub (teamsupport.com)</a:t>
            </a:r>
            <a:endParaRPr lang="en-US" dirty="0"/>
          </a:p>
        </p:txBody>
      </p:sp>
    </p:spTree>
    <p:extLst>
      <p:ext uri="{BB962C8B-B14F-4D97-AF65-F5344CB8AC3E}">
        <p14:creationId xmlns:p14="http://schemas.microsoft.com/office/powerpoint/2010/main" val="39487230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How to get Support Help</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5" y="969771"/>
            <a:ext cx="3476984" cy="3257174"/>
          </a:xfrm>
        </p:spPr>
        <p:txBody>
          <a:bodyPr/>
          <a:lstStyle/>
          <a:p>
            <a:r>
              <a:rPr lang="en-US" dirty="0"/>
              <a:t>The best way to get support is to sign up on the IDS Portal website, </a:t>
            </a:r>
          </a:p>
          <a:p>
            <a:r>
              <a:rPr lang="en-US" dirty="0"/>
              <a:t>Visit: </a:t>
            </a:r>
            <a:r>
              <a:rPr lang="en-US" dirty="0">
                <a:hlinkClick r:id="rId2"/>
              </a:rPr>
              <a:t>https://portal.ids-astra.com/login</a:t>
            </a:r>
            <a:endParaRPr lang="en-US" dirty="0"/>
          </a:p>
          <a:p>
            <a:r>
              <a:rPr lang="en-US" dirty="0"/>
              <a:t>Here you can register to send in a support ticket and access the vast amount of online reference materials.</a:t>
            </a:r>
          </a:p>
        </p:txBody>
      </p:sp>
      <p:pic>
        <p:nvPicPr>
          <p:cNvPr id="3" name="Picture 2">
            <a:extLst>
              <a:ext uri="{FF2B5EF4-FFF2-40B4-BE49-F238E27FC236}">
                <a16:creationId xmlns:a16="http://schemas.microsoft.com/office/drawing/2014/main" id="{765905D5-19F1-45F5-5773-6BB0F8052DA6}"/>
              </a:ext>
            </a:extLst>
          </p:cNvPr>
          <p:cNvPicPr>
            <a:picLocks noChangeAspect="1"/>
          </p:cNvPicPr>
          <p:nvPr/>
        </p:nvPicPr>
        <p:blipFill>
          <a:blip r:embed="rId3"/>
          <a:stretch>
            <a:fillRect/>
          </a:stretch>
        </p:blipFill>
        <p:spPr>
          <a:xfrm>
            <a:off x="4198730" y="1495898"/>
            <a:ext cx="4691395" cy="2788489"/>
          </a:xfrm>
          <a:prstGeom prst="rect">
            <a:avLst/>
          </a:prstGeom>
          <a:ln w="381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01975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How to get Support Help</a:t>
            </a:r>
          </a:p>
        </p:txBody>
      </p:sp>
      <p:pic>
        <p:nvPicPr>
          <p:cNvPr id="4" name="Picture 3">
            <a:extLst>
              <a:ext uri="{FF2B5EF4-FFF2-40B4-BE49-F238E27FC236}">
                <a16:creationId xmlns:a16="http://schemas.microsoft.com/office/drawing/2014/main" id="{85022C42-7A41-3C81-70FC-27B272FBF3E8}"/>
              </a:ext>
            </a:extLst>
          </p:cNvPr>
          <p:cNvPicPr>
            <a:picLocks noChangeAspect="1"/>
          </p:cNvPicPr>
          <p:nvPr/>
        </p:nvPicPr>
        <p:blipFill>
          <a:blip r:embed="rId2"/>
          <a:stretch>
            <a:fillRect/>
          </a:stretch>
        </p:blipFill>
        <p:spPr>
          <a:xfrm>
            <a:off x="862642" y="1024306"/>
            <a:ext cx="7182093" cy="3329600"/>
          </a:xfrm>
          <a:prstGeom prst="rect">
            <a:avLst/>
          </a:prstGeom>
          <a:ln w="381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6979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How to get Support Help</a:t>
            </a:r>
          </a:p>
        </p:txBody>
      </p:sp>
      <p:pic>
        <p:nvPicPr>
          <p:cNvPr id="3" name="Picture 2">
            <a:extLst>
              <a:ext uri="{FF2B5EF4-FFF2-40B4-BE49-F238E27FC236}">
                <a16:creationId xmlns:a16="http://schemas.microsoft.com/office/drawing/2014/main" id="{939612BE-F407-3821-FF96-472A36654E37}"/>
              </a:ext>
            </a:extLst>
          </p:cNvPr>
          <p:cNvPicPr>
            <a:picLocks noChangeAspect="1"/>
          </p:cNvPicPr>
          <p:nvPr/>
        </p:nvPicPr>
        <p:blipFill>
          <a:blip r:embed="rId2"/>
          <a:stretch>
            <a:fillRect/>
          </a:stretch>
        </p:blipFill>
        <p:spPr>
          <a:xfrm>
            <a:off x="1207699" y="1024305"/>
            <a:ext cx="6228272" cy="3346438"/>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135445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87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System Admin / Accounting Impacts</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p:txBody>
          <a:bodyPr/>
          <a:lstStyle/>
          <a:p>
            <a:pPr marL="285750" indent="-285750">
              <a:buFont typeface="Arial" panose="020B0604020202020204" pitchFamily="34" charset="0"/>
              <a:buChar char="•"/>
            </a:pPr>
            <a:r>
              <a:rPr lang="en-US" dirty="0"/>
              <a:t>System Setup – Accounting Impacts</a:t>
            </a:r>
          </a:p>
          <a:p>
            <a:pPr marL="285750" indent="-285750">
              <a:buFont typeface="Arial" panose="020B0604020202020204" pitchFamily="34" charset="0"/>
              <a:buChar char="•"/>
            </a:pPr>
            <a:r>
              <a:rPr lang="en-US" dirty="0"/>
              <a:t>User Setup</a:t>
            </a:r>
          </a:p>
          <a:p>
            <a:pPr marL="285750" indent="-285750">
              <a:buFont typeface="Arial" panose="020B0604020202020204" pitchFamily="34" charset="0"/>
              <a:buChar char="•"/>
            </a:pPr>
            <a:r>
              <a:rPr lang="en-US" dirty="0"/>
              <a:t>Employee Setup</a:t>
            </a:r>
          </a:p>
          <a:p>
            <a:pPr marL="285750" indent="-285750">
              <a:buFont typeface="Arial" panose="020B0604020202020204" pitchFamily="34" charset="0"/>
              <a:buChar char="•"/>
            </a:pPr>
            <a:r>
              <a:rPr lang="en-US" dirty="0"/>
              <a:t>Employee Time Clock</a:t>
            </a:r>
          </a:p>
          <a:p>
            <a:pPr marL="285750" indent="-285750">
              <a:buFont typeface="Arial" panose="020B0604020202020204" pitchFamily="34" charset="0"/>
              <a:buChar char="•"/>
            </a:pPr>
            <a:r>
              <a:rPr lang="en-US" dirty="0"/>
              <a:t>Manage Favorite Reports by Role</a:t>
            </a:r>
          </a:p>
          <a:p>
            <a:pPr marL="285750" indent="-285750">
              <a:buFont typeface="Arial" panose="020B0604020202020204" pitchFamily="34" charset="0"/>
              <a:buChar char="•"/>
            </a:pPr>
            <a:r>
              <a:rPr lang="en-US" dirty="0"/>
              <a:t>Manage Licenses</a:t>
            </a:r>
          </a:p>
          <a:p>
            <a:pPr marL="285750" indent="-285750">
              <a:buFont typeface="Arial" panose="020B0604020202020204" pitchFamily="34" charset="0"/>
              <a:buChar char="•"/>
            </a:pPr>
            <a:r>
              <a:rPr lang="en-US" dirty="0"/>
              <a:t>E-Sign Setup</a:t>
            </a:r>
          </a:p>
        </p:txBody>
      </p:sp>
    </p:spTree>
    <p:extLst>
      <p:ext uri="{BB962C8B-B14F-4D97-AF65-F5344CB8AC3E}">
        <p14:creationId xmlns:p14="http://schemas.microsoft.com/office/powerpoint/2010/main" val="1450222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176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E3AC4E0-0601-F55B-2415-591E69F21347}"/>
              </a:ext>
            </a:extLst>
          </p:cNvPr>
          <p:cNvSpPr>
            <a:spLocks noGrp="1"/>
          </p:cNvSpPr>
          <p:nvPr>
            <p:ph type="body" sz="quarter" idx="12"/>
          </p:nvPr>
        </p:nvSpPr>
        <p:spPr>
          <a:xfrm>
            <a:off x="323850" y="344148"/>
            <a:ext cx="4570602" cy="1010090"/>
          </a:xfrm>
        </p:spPr>
        <p:txBody>
          <a:bodyPr wrap="square" anchor="t">
            <a:noAutofit/>
          </a:bodyPr>
          <a:lstStyle/>
          <a:p>
            <a:pPr algn="ctr">
              <a:spcAft>
                <a:spcPts val="600"/>
              </a:spcAft>
            </a:pPr>
            <a:r>
              <a:rPr lang="en-US" sz="2800" dirty="0"/>
              <a:t>Accessing System Setup </a:t>
            </a:r>
          </a:p>
          <a:p>
            <a:pPr algn="ctr">
              <a:spcAft>
                <a:spcPts val="600"/>
              </a:spcAft>
            </a:pPr>
            <a:r>
              <a:rPr lang="en-US" sz="2800" dirty="0"/>
              <a:t>Report</a:t>
            </a:r>
          </a:p>
        </p:txBody>
      </p:sp>
      <p:sp>
        <p:nvSpPr>
          <p:cNvPr id="5" name="Text Placeholder 4">
            <a:extLst>
              <a:ext uri="{FF2B5EF4-FFF2-40B4-BE49-F238E27FC236}">
                <a16:creationId xmlns:a16="http://schemas.microsoft.com/office/drawing/2014/main" id="{3A5F1202-3671-0E32-8337-44CDFB5CB461}"/>
              </a:ext>
            </a:extLst>
          </p:cNvPr>
          <p:cNvSpPr>
            <a:spLocks noGrp="1"/>
          </p:cNvSpPr>
          <p:nvPr>
            <p:ph type="body" sz="quarter" idx="13"/>
          </p:nvPr>
        </p:nvSpPr>
        <p:spPr>
          <a:xfrm>
            <a:off x="1004456" y="1238491"/>
            <a:ext cx="3245094" cy="2974694"/>
          </a:xfrm>
        </p:spPr>
        <p:txBody>
          <a:bodyPr wrap="square" anchor="t">
            <a:normAutofit fontScale="85000" lnSpcReduction="10000"/>
          </a:bodyPr>
          <a:lstStyle/>
          <a:p>
            <a:pPr>
              <a:spcAft>
                <a:spcPts val="600"/>
              </a:spcAft>
            </a:pPr>
            <a:r>
              <a:rPr lang="en-US" dirty="0"/>
              <a:t>GL Control Report</a:t>
            </a:r>
          </a:p>
          <a:p>
            <a:pPr marL="457200" lvl="1" indent="0">
              <a:spcAft>
                <a:spcPts val="600"/>
              </a:spcAft>
              <a:buNone/>
            </a:pPr>
            <a:r>
              <a:rPr lang="en-US" sz="2200" dirty="0">
                <a:solidFill>
                  <a:srgbClr val="1F1939"/>
                </a:solidFill>
              </a:rPr>
              <a:t>Admin &gt; Administration Reports&gt; Run Administration Reports&gt; System GL Posting Control Report</a:t>
            </a:r>
          </a:p>
          <a:p>
            <a:pPr marL="457200" lvl="1" indent="0">
              <a:spcAft>
                <a:spcPts val="600"/>
              </a:spcAft>
              <a:buNone/>
            </a:pPr>
            <a:endParaRPr lang="en-US" sz="2200" dirty="0">
              <a:solidFill>
                <a:srgbClr val="1F1939"/>
              </a:solidFill>
            </a:endParaRPr>
          </a:p>
          <a:p>
            <a:pPr lvl="1">
              <a:spcAft>
                <a:spcPts val="600"/>
              </a:spcAft>
            </a:pPr>
            <a:endParaRPr lang="en-US" sz="2200" dirty="0">
              <a:solidFill>
                <a:srgbClr val="1F1939"/>
              </a:solidFill>
            </a:endParaRPr>
          </a:p>
          <a:p>
            <a:pPr marL="457200" lvl="1" indent="0">
              <a:spcAft>
                <a:spcPts val="600"/>
              </a:spcAft>
              <a:buNone/>
            </a:pPr>
            <a:endParaRPr lang="en-US" sz="2200" dirty="0">
              <a:solidFill>
                <a:srgbClr val="1F1939"/>
              </a:solidFill>
            </a:endParaRPr>
          </a:p>
        </p:txBody>
      </p:sp>
      <p:pic>
        <p:nvPicPr>
          <p:cNvPr id="11" name="Picture 10" descr="A screenshot of a computer">
            <a:extLst>
              <a:ext uri="{FF2B5EF4-FFF2-40B4-BE49-F238E27FC236}">
                <a16:creationId xmlns:a16="http://schemas.microsoft.com/office/drawing/2014/main" id="{4C26B831-AF7D-8D32-449C-392EE2EF49C3}"/>
              </a:ext>
            </a:extLst>
          </p:cNvPr>
          <p:cNvPicPr>
            <a:picLocks noChangeAspect="1"/>
          </p:cNvPicPr>
          <p:nvPr/>
        </p:nvPicPr>
        <p:blipFill>
          <a:blip r:embed="rId2"/>
          <a:stretch>
            <a:fillRect/>
          </a:stretch>
        </p:blipFill>
        <p:spPr>
          <a:xfrm>
            <a:off x="4894451" y="344148"/>
            <a:ext cx="3925699" cy="4022521"/>
          </a:xfrm>
          <a:prstGeom prst="rect">
            <a:avLst/>
          </a:prstGeom>
        </p:spPr>
      </p:pic>
    </p:spTree>
    <p:extLst>
      <p:ext uri="{BB962C8B-B14F-4D97-AF65-F5344CB8AC3E}">
        <p14:creationId xmlns:p14="http://schemas.microsoft.com/office/powerpoint/2010/main" val="4007446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E843C2F-8B02-A3E7-1830-E69B21481D1E}"/>
              </a:ext>
            </a:extLst>
          </p:cNvPr>
          <p:cNvSpPr>
            <a:spLocks noGrp="1"/>
          </p:cNvSpPr>
          <p:nvPr>
            <p:ph type="body" sz="quarter" idx="12"/>
          </p:nvPr>
        </p:nvSpPr>
        <p:spPr>
          <a:xfrm>
            <a:off x="-1" y="115746"/>
            <a:ext cx="8611565" cy="509487"/>
          </a:xfrm>
        </p:spPr>
        <p:txBody>
          <a:bodyPr wrap="square" anchor="t">
            <a:normAutofit fontScale="92500" lnSpcReduction="10000"/>
          </a:bodyPr>
          <a:lstStyle/>
          <a:p>
            <a:pPr>
              <a:lnSpc>
                <a:spcPct val="90000"/>
              </a:lnSpc>
              <a:spcAft>
                <a:spcPts val="600"/>
              </a:spcAft>
            </a:pPr>
            <a:r>
              <a:rPr lang="en-US" sz="2800" dirty="0"/>
              <a:t>System GL Post Control Report</a:t>
            </a:r>
          </a:p>
        </p:txBody>
      </p:sp>
      <p:sp>
        <p:nvSpPr>
          <p:cNvPr id="17" name="Text Placeholder 2">
            <a:extLst>
              <a:ext uri="{FF2B5EF4-FFF2-40B4-BE49-F238E27FC236}">
                <a16:creationId xmlns:a16="http://schemas.microsoft.com/office/drawing/2014/main" id="{20D00640-3270-AB8B-BAAB-6A07E03B5589}"/>
              </a:ext>
            </a:extLst>
          </p:cNvPr>
          <p:cNvSpPr>
            <a:spLocks noGrp="1"/>
          </p:cNvSpPr>
          <p:nvPr>
            <p:ph type="body" sz="quarter" idx="4294967295"/>
          </p:nvPr>
        </p:nvSpPr>
        <p:spPr>
          <a:xfrm>
            <a:off x="219919" y="1284790"/>
            <a:ext cx="2361235" cy="1817224"/>
          </a:xfrm>
        </p:spPr>
        <p:txBody>
          <a:bodyPr/>
          <a:lstStyle/>
          <a:p>
            <a:pPr>
              <a:buFont typeface="Arial" panose="020B0604020202020204" pitchFamily="34" charset="0"/>
              <a:buChar char="•"/>
            </a:pPr>
            <a:r>
              <a:rPr lang="en-US" dirty="0"/>
              <a:t>The Report Details the General Ledger setup for all departments in the system. </a:t>
            </a:r>
          </a:p>
          <a:p>
            <a:pPr>
              <a:buFont typeface="Arial" panose="020B0604020202020204" pitchFamily="34" charset="0"/>
              <a:buChar char="•"/>
            </a:pPr>
            <a:endParaRPr lang="en-US" dirty="0"/>
          </a:p>
        </p:txBody>
      </p:sp>
      <p:pic>
        <p:nvPicPr>
          <p:cNvPr id="16" name="Picture 15">
            <a:extLst>
              <a:ext uri="{FF2B5EF4-FFF2-40B4-BE49-F238E27FC236}">
                <a16:creationId xmlns:a16="http://schemas.microsoft.com/office/drawing/2014/main" id="{817B4542-83F4-F58B-4954-B217B26EA77D}"/>
              </a:ext>
            </a:extLst>
          </p:cNvPr>
          <p:cNvPicPr>
            <a:picLocks noChangeAspect="1"/>
          </p:cNvPicPr>
          <p:nvPr/>
        </p:nvPicPr>
        <p:blipFill>
          <a:blip r:embed="rId2"/>
          <a:stretch>
            <a:fillRect/>
          </a:stretch>
        </p:blipFill>
        <p:spPr>
          <a:xfrm>
            <a:off x="2581439" y="625233"/>
            <a:ext cx="6030126" cy="3807620"/>
          </a:xfrm>
          <a:prstGeom prst="rect">
            <a:avLst/>
          </a:prstGeom>
        </p:spPr>
      </p:pic>
    </p:spTree>
    <p:extLst>
      <p:ext uri="{BB962C8B-B14F-4D97-AF65-F5344CB8AC3E}">
        <p14:creationId xmlns:p14="http://schemas.microsoft.com/office/powerpoint/2010/main" val="2997099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3D8B8B85-9592-7F66-D27C-5DFDBBB9026F}"/>
              </a:ext>
            </a:extLst>
          </p:cNvPr>
          <p:cNvSpPr>
            <a:spLocks noGrp="1"/>
          </p:cNvSpPr>
          <p:nvPr>
            <p:ph type="body" sz="quarter" idx="12"/>
          </p:nvPr>
        </p:nvSpPr>
        <p:spPr>
          <a:xfrm>
            <a:off x="594683" y="127321"/>
            <a:ext cx="6882563" cy="577784"/>
          </a:xfrm>
        </p:spPr>
        <p:txBody>
          <a:bodyPr/>
          <a:lstStyle/>
          <a:p>
            <a:r>
              <a:rPr lang="en-US" dirty="0"/>
              <a:t>Service Setup Update Codes &amp; Tables</a:t>
            </a:r>
          </a:p>
        </p:txBody>
      </p:sp>
      <p:sp>
        <p:nvSpPr>
          <p:cNvPr id="11" name="Text Placeholder 2">
            <a:extLst>
              <a:ext uri="{FF2B5EF4-FFF2-40B4-BE49-F238E27FC236}">
                <a16:creationId xmlns:a16="http://schemas.microsoft.com/office/drawing/2014/main" id="{47FE51AE-DD02-A2E9-591C-1624916385B9}"/>
              </a:ext>
            </a:extLst>
          </p:cNvPr>
          <p:cNvSpPr>
            <a:spLocks noGrp="1"/>
          </p:cNvSpPr>
          <p:nvPr>
            <p:ph type="body" sz="quarter" idx="13"/>
          </p:nvPr>
        </p:nvSpPr>
        <p:spPr>
          <a:xfrm>
            <a:off x="594683" y="751405"/>
            <a:ext cx="7658066" cy="577785"/>
          </a:xfrm>
        </p:spPr>
        <p:txBody>
          <a:bodyPr/>
          <a:lstStyle/>
          <a:p>
            <a:r>
              <a:rPr lang="en-US" sz="1800" dirty="0"/>
              <a:t>Admin &gt; Setup &gt; Update Codes and Tables &gt; Service</a:t>
            </a:r>
          </a:p>
          <a:p>
            <a:endParaRPr lang="en-US" sz="1800" dirty="0"/>
          </a:p>
          <a:p>
            <a:endParaRPr lang="en-US" sz="1800" dirty="0"/>
          </a:p>
        </p:txBody>
      </p:sp>
      <p:pic>
        <p:nvPicPr>
          <p:cNvPr id="13" name="Picture 12">
            <a:extLst>
              <a:ext uri="{FF2B5EF4-FFF2-40B4-BE49-F238E27FC236}">
                <a16:creationId xmlns:a16="http://schemas.microsoft.com/office/drawing/2014/main" id="{6C01C0F5-1718-9CBE-8692-49B9EF0A42B5}"/>
              </a:ext>
            </a:extLst>
          </p:cNvPr>
          <p:cNvPicPr>
            <a:picLocks noChangeAspect="1"/>
          </p:cNvPicPr>
          <p:nvPr/>
        </p:nvPicPr>
        <p:blipFill>
          <a:blip r:embed="rId3"/>
          <a:stretch>
            <a:fillRect/>
          </a:stretch>
        </p:blipFill>
        <p:spPr>
          <a:xfrm>
            <a:off x="259282" y="1329190"/>
            <a:ext cx="5684062" cy="2883994"/>
          </a:xfrm>
          <a:prstGeom prst="rect">
            <a:avLst/>
          </a:prstGeom>
        </p:spPr>
      </p:pic>
      <p:pic>
        <p:nvPicPr>
          <p:cNvPr id="3" name="Picture 2">
            <a:extLst>
              <a:ext uri="{FF2B5EF4-FFF2-40B4-BE49-F238E27FC236}">
                <a16:creationId xmlns:a16="http://schemas.microsoft.com/office/drawing/2014/main" id="{F7283500-0455-1C67-67F2-AFD1756FD910}"/>
              </a:ext>
            </a:extLst>
          </p:cNvPr>
          <p:cNvPicPr>
            <a:picLocks noChangeAspect="1"/>
          </p:cNvPicPr>
          <p:nvPr/>
        </p:nvPicPr>
        <p:blipFill>
          <a:blip r:embed="rId4"/>
          <a:stretch>
            <a:fillRect/>
          </a:stretch>
        </p:blipFill>
        <p:spPr>
          <a:xfrm>
            <a:off x="6423660" y="705105"/>
            <a:ext cx="2606040" cy="3752595"/>
          </a:xfrm>
          <a:prstGeom prst="rect">
            <a:avLst/>
          </a:prstGeom>
        </p:spPr>
      </p:pic>
    </p:spTree>
    <p:extLst>
      <p:ext uri="{BB962C8B-B14F-4D97-AF65-F5344CB8AC3E}">
        <p14:creationId xmlns:p14="http://schemas.microsoft.com/office/powerpoint/2010/main" val="2690953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F0E276-97FA-8A2C-4CCA-7026CA9B191E}"/>
              </a:ext>
            </a:extLst>
          </p:cNvPr>
          <p:cNvSpPr>
            <a:spLocks noGrp="1"/>
          </p:cNvSpPr>
          <p:nvPr>
            <p:ph type="body" sz="quarter" idx="12"/>
          </p:nvPr>
        </p:nvSpPr>
        <p:spPr/>
        <p:txBody>
          <a:bodyPr/>
          <a:lstStyle/>
          <a:p>
            <a:r>
              <a:rPr lang="en-US" dirty="0"/>
              <a:t>Parts Setup Update Codes &amp; Tables </a:t>
            </a:r>
          </a:p>
        </p:txBody>
      </p:sp>
      <p:sp>
        <p:nvSpPr>
          <p:cNvPr id="3" name="Text Placeholder 2">
            <a:extLst>
              <a:ext uri="{FF2B5EF4-FFF2-40B4-BE49-F238E27FC236}">
                <a16:creationId xmlns:a16="http://schemas.microsoft.com/office/drawing/2014/main" id="{DFBFA915-8977-D46F-ABD4-4A20B06C029C}"/>
              </a:ext>
            </a:extLst>
          </p:cNvPr>
          <p:cNvSpPr>
            <a:spLocks noGrp="1"/>
          </p:cNvSpPr>
          <p:nvPr>
            <p:ph type="body" sz="quarter" idx="13"/>
          </p:nvPr>
        </p:nvSpPr>
        <p:spPr>
          <a:xfrm>
            <a:off x="594683" y="912328"/>
            <a:ext cx="7377545" cy="737760"/>
          </a:xfrm>
        </p:spPr>
        <p:txBody>
          <a:bodyPr/>
          <a:lstStyle/>
          <a:p>
            <a:r>
              <a:rPr lang="en-US" sz="2000" dirty="0"/>
              <a:t>Admin &gt; Setup &gt; Update Codes and Tables &gt; Parts</a:t>
            </a:r>
          </a:p>
          <a:p>
            <a:endParaRPr lang="en-US" sz="2000" dirty="0"/>
          </a:p>
        </p:txBody>
      </p:sp>
      <p:pic>
        <p:nvPicPr>
          <p:cNvPr id="5" name="Picture 4">
            <a:extLst>
              <a:ext uri="{FF2B5EF4-FFF2-40B4-BE49-F238E27FC236}">
                <a16:creationId xmlns:a16="http://schemas.microsoft.com/office/drawing/2014/main" id="{5C7DCB37-8A72-D9C4-9F42-1642D6DE1B9A}"/>
              </a:ext>
            </a:extLst>
          </p:cNvPr>
          <p:cNvPicPr>
            <a:picLocks noChangeAspect="1"/>
          </p:cNvPicPr>
          <p:nvPr/>
        </p:nvPicPr>
        <p:blipFill>
          <a:blip r:embed="rId2"/>
          <a:stretch>
            <a:fillRect/>
          </a:stretch>
        </p:blipFill>
        <p:spPr>
          <a:xfrm>
            <a:off x="184911" y="1480508"/>
            <a:ext cx="5707323" cy="2884346"/>
          </a:xfrm>
          <a:prstGeom prst="rect">
            <a:avLst/>
          </a:prstGeom>
        </p:spPr>
      </p:pic>
      <p:pic>
        <p:nvPicPr>
          <p:cNvPr id="6" name="Picture 5">
            <a:extLst>
              <a:ext uri="{FF2B5EF4-FFF2-40B4-BE49-F238E27FC236}">
                <a16:creationId xmlns:a16="http://schemas.microsoft.com/office/drawing/2014/main" id="{31010A8B-B607-D8A5-AF84-7EE9305DF162}"/>
              </a:ext>
            </a:extLst>
          </p:cNvPr>
          <p:cNvPicPr>
            <a:picLocks noChangeAspect="1"/>
          </p:cNvPicPr>
          <p:nvPr/>
        </p:nvPicPr>
        <p:blipFill>
          <a:blip r:embed="rId3"/>
          <a:stretch>
            <a:fillRect/>
          </a:stretch>
        </p:blipFill>
        <p:spPr>
          <a:xfrm>
            <a:off x="6496381" y="1409700"/>
            <a:ext cx="2647619" cy="3032760"/>
          </a:xfrm>
          <a:prstGeom prst="rect">
            <a:avLst/>
          </a:prstGeom>
        </p:spPr>
      </p:pic>
    </p:spTree>
    <p:extLst>
      <p:ext uri="{BB962C8B-B14F-4D97-AF65-F5344CB8AC3E}">
        <p14:creationId xmlns:p14="http://schemas.microsoft.com/office/powerpoint/2010/main" val="1449443456"/>
      </p:ext>
    </p:extLst>
  </p:cSld>
  <p:clrMapOvr>
    <a:masterClrMapping/>
  </p:clrMapOvr>
</p:sld>
</file>

<file path=ppt/theme/theme1.xml><?xml version="1.0" encoding="utf-8"?>
<a:theme xmlns:a="http://schemas.openxmlformats.org/drawingml/2006/main" name="Office Theme">
  <a:themeElements>
    <a:clrScheme name="IDS 2024 UC">
      <a:dk1>
        <a:srgbClr val="DF4145"/>
      </a:dk1>
      <a:lt1>
        <a:srgbClr val="FFFFFF"/>
      </a:lt1>
      <a:dk2>
        <a:srgbClr val="1F1939"/>
      </a:dk2>
      <a:lt2>
        <a:srgbClr val="FBF9F5"/>
      </a:lt2>
      <a:accent1>
        <a:srgbClr val="DF4145"/>
      </a:accent1>
      <a:accent2>
        <a:srgbClr val="1F1939"/>
      </a:accent2>
      <a:accent3>
        <a:srgbClr val="92D050"/>
      </a:accent3>
      <a:accent4>
        <a:srgbClr val="42DFDB"/>
      </a:accent4>
      <a:accent5>
        <a:srgbClr val="7F7F7F"/>
      </a:accent5>
      <a:accent6>
        <a:srgbClr val="796ABD"/>
      </a:accent6>
      <a:hlink>
        <a:srgbClr val="DF4145"/>
      </a:hlink>
      <a:folHlink>
        <a:srgbClr val="42DF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91425" tIns="91425" rIns="91425" bIns="91425" numCol="1" rtlCol="0" anchor="ctr" anchorCtr="0" compatLnSpc="1">
        <a:prstTxWarp prst="textNoShape">
          <a:avLst/>
        </a:prstTxWarp>
        <a:noAutofit/>
      </a:bodyPr>
      <a:lstStyle>
        <a:defPPr algn="l" eaLnBrk="1" hangingPunct="1">
          <a:buClr>
            <a:srgbClr val="000000"/>
          </a:buClr>
          <a:defRPr sz="2400" kern="0" dirty="0" err="1" smtClean="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14738</TotalTime>
  <Words>1607</Words>
  <Application>Microsoft Office PowerPoint</Application>
  <PresentationFormat>On-screen Show (16:9)</PresentationFormat>
  <Paragraphs>217</Paragraphs>
  <Slides>50</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50</vt:i4>
      </vt:variant>
    </vt:vector>
  </HeadingPairs>
  <TitlesOfParts>
    <vt:vector size="53" baseType="lpstr">
      <vt:lpstr>Arial</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Johnson</dc:creator>
  <cp:lastModifiedBy>Shaunna Tripanier</cp:lastModifiedBy>
  <cp:revision>565</cp:revision>
  <dcterms:modified xsi:type="dcterms:W3CDTF">2024-02-09T14:37:35Z</dcterms:modified>
</cp:coreProperties>
</file>