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37"/>
  </p:notesMasterIdLst>
  <p:handoutMasterIdLst>
    <p:handoutMasterId r:id="rId38"/>
  </p:handoutMasterIdLst>
  <p:sldIdLst>
    <p:sldId id="369" r:id="rId2"/>
    <p:sldId id="364" r:id="rId3"/>
    <p:sldId id="365" r:id="rId4"/>
    <p:sldId id="376" r:id="rId5"/>
    <p:sldId id="377" r:id="rId6"/>
    <p:sldId id="371" r:id="rId7"/>
    <p:sldId id="366" r:id="rId8"/>
    <p:sldId id="370" r:id="rId9"/>
    <p:sldId id="379" r:id="rId10"/>
    <p:sldId id="387" r:id="rId11"/>
    <p:sldId id="378" r:id="rId12"/>
    <p:sldId id="380" r:id="rId13"/>
    <p:sldId id="381" r:id="rId14"/>
    <p:sldId id="382" r:id="rId15"/>
    <p:sldId id="383" r:id="rId16"/>
    <p:sldId id="372" r:id="rId17"/>
    <p:sldId id="384" r:id="rId18"/>
    <p:sldId id="399" r:id="rId19"/>
    <p:sldId id="385" r:id="rId20"/>
    <p:sldId id="386" r:id="rId21"/>
    <p:sldId id="389" r:id="rId22"/>
    <p:sldId id="397" r:id="rId23"/>
    <p:sldId id="398" r:id="rId24"/>
    <p:sldId id="373" r:id="rId25"/>
    <p:sldId id="388" r:id="rId26"/>
    <p:sldId id="391" r:id="rId27"/>
    <p:sldId id="392" r:id="rId28"/>
    <p:sldId id="393" r:id="rId29"/>
    <p:sldId id="394" r:id="rId30"/>
    <p:sldId id="395" r:id="rId31"/>
    <p:sldId id="396" r:id="rId32"/>
    <p:sldId id="374" r:id="rId33"/>
    <p:sldId id="375" r:id="rId34"/>
    <p:sldId id="360" r:id="rId35"/>
    <p:sldId id="356" r:id="rId36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39">
          <p15:clr>
            <a:srgbClr val="A4A3A4"/>
          </p15:clr>
        </p15:guide>
        <p15:guide id="2" pos="2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seniya Savelyeva" initials="KS" lastIdx="1" clrIdx="0">
    <p:extLst>
      <p:ext uri="{19B8F6BF-5375-455C-9EA6-DF929625EA0E}">
        <p15:presenceInfo xmlns:p15="http://schemas.microsoft.com/office/powerpoint/2012/main" userId="S-1-5-21-1166330866-2158198270-2689449013-69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939"/>
    <a:srgbClr val="DF4145"/>
    <a:srgbClr val="FBF9F5"/>
    <a:srgbClr val="D60093"/>
    <a:srgbClr val="3C3938"/>
    <a:srgbClr val="868382"/>
    <a:srgbClr val="646160"/>
    <a:srgbClr val="514E4D"/>
    <a:srgbClr val="8D8887"/>
    <a:srgbClr val="726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6A807F-94B5-4715-A84E-5124249E33C1}" v="147" dt="2024-02-08T12:43:52.808"/>
  </p1510:revLst>
</p1510:revInfo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6" autoAdjust="0"/>
    <p:restoredTop sz="88442" autoAdjust="0"/>
  </p:normalViewPr>
  <p:slideViewPr>
    <p:cSldViewPr snapToGrid="0" snapToObjects="1">
      <p:cViewPr varScale="1">
        <p:scale>
          <a:sx n="100" d="100"/>
          <a:sy n="100" d="100"/>
        </p:scale>
        <p:origin x="941" y="72"/>
      </p:cViewPr>
      <p:guideLst>
        <p:guide orient="horz" pos="3239"/>
        <p:guide pos="2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3048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ison Miller" userId="c77c3dcf-5718-49d6-9fc1-94f1c12dc65e" providerId="ADAL" clId="{606A807F-94B5-4715-A84E-5124249E33C1}"/>
    <pc:docChg chg="undo custSel addSld delSld modSld sldOrd">
      <pc:chgData name="Allison Miller" userId="c77c3dcf-5718-49d6-9fc1-94f1c12dc65e" providerId="ADAL" clId="{606A807F-94B5-4715-A84E-5124249E33C1}" dt="2024-02-09T13:06:19.148" v="7373" actId="3626"/>
      <pc:docMkLst>
        <pc:docMk/>
      </pc:docMkLst>
      <pc:sldChg chg="del">
        <pc:chgData name="Allison Miller" userId="c77c3dcf-5718-49d6-9fc1-94f1c12dc65e" providerId="ADAL" clId="{606A807F-94B5-4715-A84E-5124249E33C1}" dt="2024-02-05T19:26:46.372" v="1131" actId="47"/>
        <pc:sldMkLst>
          <pc:docMk/>
          <pc:sldMk cId="3389682465" sldId="256"/>
        </pc:sldMkLst>
      </pc:sldChg>
      <pc:sldChg chg="del">
        <pc:chgData name="Allison Miller" userId="c77c3dcf-5718-49d6-9fc1-94f1c12dc65e" providerId="ADAL" clId="{606A807F-94B5-4715-A84E-5124249E33C1}" dt="2024-02-05T20:26:28.975" v="1404" actId="47"/>
        <pc:sldMkLst>
          <pc:docMk/>
          <pc:sldMk cId="2690953793" sldId="359"/>
        </pc:sldMkLst>
      </pc:sldChg>
      <pc:sldChg chg="del">
        <pc:chgData name="Allison Miller" userId="c77c3dcf-5718-49d6-9fc1-94f1c12dc65e" providerId="ADAL" clId="{606A807F-94B5-4715-A84E-5124249E33C1}" dt="2024-02-05T20:26:28.975" v="1404" actId="47"/>
        <pc:sldMkLst>
          <pc:docMk/>
          <pc:sldMk cId="1449443456" sldId="361"/>
        </pc:sldMkLst>
      </pc:sldChg>
      <pc:sldChg chg="del">
        <pc:chgData name="Allison Miller" userId="c77c3dcf-5718-49d6-9fc1-94f1c12dc65e" providerId="ADAL" clId="{606A807F-94B5-4715-A84E-5124249E33C1}" dt="2024-02-05T20:26:28.975" v="1404" actId="47"/>
        <pc:sldMkLst>
          <pc:docMk/>
          <pc:sldMk cId="3502830661" sldId="362"/>
        </pc:sldMkLst>
      </pc:sldChg>
      <pc:sldChg chg="del">
        <pc:chgData name="Allison Miller" userId="c77c3dcf-5718-49d6-9fc1-94f1c12dc65e" providerId="ADAL" clId="{606A807F-94B5-4715-A84E-5124249E33C1}" dt="2024-02-05T20:26:28.975" v="1404" actId="47"/>
        <pc:sldMkLst>
          <pc:docMk/>
          <pc:sldMk cId="1198114281" sldId="363"/>
        </pc:sldMkLst>
      </pc:sldChg>
      <pc:sldChg chg="addSp modSp mod modNotesTx">
        <pc:chgData name="Allison Miller" userId="c77c3dcf-5718-49d6-9fc1-94f1c12dc65e" providerId="ADAL" clId="{606A807F-94B5-4715-A84E-5124249E33C1}" dt="2024-02-05T20:29:30.180" v="1763" actId="20577"/>
        <pc:sldMkLst>
          <pc:docMk/>
          <pc:sldMk cId="608759946" sldId="364"/>
        </pc:sldMkLst>
        <pc:spChg chg="mod">
          <ac:chgData name="Allison Miller" userId="c77c3dcf-5718-49d6-9fc1-94f1c12dc65e" providerId="ADAL" clId="{606A807F-94B5-4715-A84E-5124249E33C1}" dt="2024-02-05T20:28:00.296" v="1437" actId="14100"/>
          <ac:spMkLst>
            <pc:docMk/>
            <pc:sldMk cId="608759946" sldId="364"/>
            <ac:spMk id="3" creationId="{347A7861-991A-CD22-AE9C-8852E4C59829}"/>
          </ac:spMkLst>
        </pc:spChg>
        <pc:spChg chg="mod">
          <ac:chgData name="Allison Miller" userId="c77c3dcf-5718-49d6-9fc1-94f1c12dc65e" providerId="ADAL" clId="{606A807F-94B5-4715-A84E-5124249E33C1}" dt="2024-01-08T16:30:42.439" v="13" actId="20577"/>
          <ac:spMkLst>
            <pc:docMk/>
            <pc:sldMk cId="608759946" sldId="364"/>
            <ac:spMk id="5" creationId="{0A72C322-2158-9E16-06F7-D26B848158C9}"/>
          </ac:spMkLst>
        </pc:spChg>
        <pc:spChg chg="mod">
          <ac:chgData name="Allison Miller" userId="c77c3dcf-5718-49d6-9fc1-94f1c12dc65e" providerId="ADAL" clId="{606A807F-94B5-4715-A84E-5124249E33C1}" dt="2024-01-08T16:30:45.767" v="27" actId="20577"/>
          <ac:spMkLst>
            <pc:docMk/>
            <pc:sldMk cId="608759946" sldId="364"/>
            <ac:spMk id="6" creationId="{54414694-674F-7A3D-5ECD-F221BDB7172B}"/>
          </ac:spMkLst>
        </pc:spChg>
        <pc:spChg chg="mod">
          <ac:chgData name="Allison Miller" userId="c77c3dcf-5718-49d6-9fc1-94f1c12dc65e" providerId="ADAL" clId="{606A807F-94B5-4715-A84E-5124249E33C1}" dt="2024-02-05T20:28:00.296" v="1437" actId="14100"/>
          <ac:spMkLst>
            <pc:docMk/>
            <pc:sldMk cId="608759946" sldId="364"/>
            <ac:spMk id="7" creationId="{E8BAB4C0-CD04-6BFE-604F-FBFA1737AC08}"/>
          </ac:spMkLst>
        </pc:spChg>
        <pc:grpChg chg="add mod">
          <ac:chgData name="Allison Miller" userId="c77c3dcf-5718-49d6-9fc1-94f1c12dc65e" providerId="ADAL" clId="{606A807F-94B5-4715-A84E-5124249E33C1}" dt="2024-02-05T20:28:00.296" v="1437" actId="14100"/>
          <ac:grpSpMkLst>
            <pc:docMk/>
            <pc:sldMk cId="608759946" sldId="364"/>
            <ac:grpSpMk id="2" creationId="{29FE6EB0-AA62-CBD3-06D7-427388C71027}"/>
          </ac:grpSpMkLst>
        </pc:grpChg>
        <pc:picChg chg="mod">
          <ac:chgData name="Allison Miller" userId="c77c3dcf-5718-49d6-9fc1-94f1c12dc65e" providerId="ADAL" clId="{606A807F-94B5-4715-A84E-5124249E33C1}" dt="2024-02-05T20:28:00.296" v="1437" actId="14100"/>
          <ac:picMkLst>
            <pc:docMk/>
            <pc:sldMk cId="608759946" sldId="364"/>
            <ac:picMk id="8" creationId="{5C95FF22-C105-7A00-DC33-AE8DCD6B654C}"/>
          </ac:picMkLst>
        </pc:picChg>
      </pc:sldChg>
      <pc:sldChg chg="modSp mod">
        <pc:chgData name="Allison Miller" userId="c77c3dcf-5718-49d6-9fc1-94f1c12dc65e" providerId="ADAL" clId="{606A807F-94B5-4715-A84E-5124249E33C1}" dt="2024-02-07T13:57:06.163" v="2022" actId="20577"/>
        <pc:sldMkLst>
          <pc:docMk/>
          <pc:sldMk cId="2774122520" sldId="365"/>
        </pc:sldMkLst>
        <pc:spChg chg="mod">
          <ac:chgData name="Allison Miller" userId="c77c3dcf-5718-49d6-9fc1-94f1c12dc65e" providerId="ADAL" clId="{606A807F-94B5-4715-A84E-5124249E33C1}" dt="2024-01-08T16:31:00.248" v="45" actId="20577"/>
          <ac:spMkLst>
            <pc:docMk/>
            <pc:sldMk cId="2774122520" sldId="365"/>
            <ac:spMk id="5" creationId="{C0C0B966-A346-6ACC-5FC2-4967DD3E25C8}"/>
          </ac:spMkLst>
        </pc:spChg>
        <pc:spChg chg="mod">
          <ac:chgData name="Allison Miller" userId="c77c3dcf-5718-49d6-9fc1-94f1c12dc65e" providerId="ADAL" clId="{606A807F-94B5-4715-A84E-5124249E33C1}" dt="2024-02-07T13:57:06.163" v="2022" actId="20577"/>
          <ac:spMkLst>
            <pc:docMk/>
            <pc:sldMk cId="2774122520" sldId="365"/>
            <ac:spMk id="6" creationId="{BFBECC0E-9533-6989-53C1-9368D91257DB}"/>
          </ac:spMkLst>
        </pc:spChg>
      </pc:sldChg>
      <pc:sldChg chg="addSp delSp modSp mod">
        <pc:chgData name="Allison Miller" userId="c77c3dcf-5718-49d6-9fc1-94f1c12dc65e" providerId="ADAL" clId="{606A807F-94B5-4715-A84E-5124249E33C1}" dt="2024-02-08T12:18:35.856" v="6645" actId="15"/>
        <pc:sldMkLst>
          <pc:docMk/>
          <pc:sldMk cId="4007446038" sldId="366"/>
        </pc:sldMkLst>
        <pc:spChg chg="add del mod">
          <ac:chgData name="Allison Miller" userId="c77c3dcf-5718-49d6-9fc1-94f1c12dc65e" providerId="ADAL" clId="{606A807F-94B5-4715-A84E-5124249E33C1}" dt="2024-02-05T20:16:16.683" v="1246" actId="478"/>
          <ac:spMkLst>
            <pc:docMk/>
            <pc:sldMk cId="4007446038" sldId="366"/>
            <ac:spMk id="2" creationId="{64839391-919B-5C34-F7E7-DA25ACBE14F8}"/>
          </ac:spMkLst>
        </pc:spChg>
        <pc:spChg chg="add mod">
          <ac:chgData name="Allison Miller" userId="c77c3dcf-5718-49d6-9fc1-94f1c12dc65e" providerId="ADAL" clId="{606A807F-94B5-4715-A84E-5124249E33C1}" dt="2024-02-07T14:22:07.714" v="2468" actId="208"/>
          <ac:spMkLst>
            <pc:docMk/>
            <pc:sldMk cId="4007446038" sldId="366"/>
            <ac:spMk id="3" creationId="{5E64EF89-3911-F99F-AE97-72A2E2F616B2}"/>
          </ac:spMkLst>
        </pc:spChg>
        <pc:spChg chg="mod">
          <ac:chgData name="Allison Miller" userId="c77c3dcf-5718-49d6-9fc1-94f1c12dc65e" providerId="ADAL" clId="{606A807F-94B5-4715-A84E-5124249E33C1}" dt="2024-02-05T20:16:55.374" v="1285" actId="20577"/>
          <ac:spMkLst>
            <pc:docMk/>
            <pc:sldMk cId="4007446038" sldId="366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8T12:18:35.856" v="6645" actId="15"/>
          <ac:spMkLst>
            <pc:docMk/>
            <pc:sldMk cId="4007446038" sldId="366"/>
            <ac:spMk id="5" creationId="{3A5F1202-3671-0E32-8337-44CDFB5CB461}"/>
          </ac:spMkLst>
        </pc:spChg>
        <pc:picChg chg="add mod">
          <ac:chgData name="Allison Miller" userId="c77c3dcf-5718-49d6-9fc1-94f1c12dc65e" providerId="ADAL" clId="{606A807F-94B5-4715-A84E-5124249E33C1}" dt="2024-02-07T14:21:52.263" v="2465" actId="1076"/>
          <ac:picMkLst>
            <pc:docMk/>
            <pc:sldMk cId="4007446038" sldId="366"/>
            <ac:picMk id="2" creationId="{66466128-7BD1-4A48-4879-7D6982CDC924}"/>
          </ac:picMkLst>
        </pc:picChg>
      </pc:sldChg>
      <pc:sldChg chg="del">
        <pc:chgData name="Allison Miller" userId="c77c3dcf-5718-49d6-9fc1-94f1c12dc65e" providerId="ADAL" clId="{606A807F-94B5-4715-A84E-5124249E33C1}" dt="2024-02-05T20:26:28.975" v="1404" actId="47"/>
        <pc:sldMkLst>
          <pc:docMk/>
          <pc:sldMk cId="2997099083" sldId="367"/>
        </pc:sldMkLst>
      </pc:sldChg>
      <pc:sldChg chg="del">
        <pc:chgData name="Allison Miller" userId="c77c3dcf-5718-49d6-9fc1-94f1c12dc65e" providerId="ADAL" clId="{606A807F-94B5-4715-A84E-5124249E33C1}" dt="2024-02-05T19:26:46.372" v="1131" actId="47"/>
        <pc:sldMkLst>
          <pc:docMk/>
          <pc:sldMk cId="2414108008" sldId="368"/>
        </pc:sldMkLst>
      </pc:sldChg>
      <pc:sldChg chg="modSp mod">
        <pc:chgData name="Allison Miller" userId="c77c3dcf-5718-49d6-9fc1-94f1c12dc65e" providerId="ADAL" clId="{606A807F-94B5-4715-A84E-5124249E33C1}" dt="2024-02-05T20:26:56.219" v="1427" actId="20577"/>
        <pc:sldMkLst>
          <pc:docMk/>
          <pc:sldMk cId="789723540" sldId="369"/>
        </pc:sldMkLst>
        <pc:spChg chg="mod">
          <ac:chgData name="Allison Miller" userId="c77c3dcf-5718-49d6-9fc1-94f1c12dc65e" providerId="ADAL" clId="{606A807F-94B5-4715-A84E-5124249E33C1}" dt="2024-01-08T16:31:39.698" v="111" actId="122"/>
          <ac:spMkLst>
            <pc:docMk/>
            <pc:sldMk cId="789723540" sldId="369"/>
            <ac:spMk id="4" creationId="{360BE9E5-4773-5EF8-2994-0C97ED995885}"/>
          </ac:spMkLst>
        </pc:spChg>
        <pc:spChg chg="mod">
          <ac:chgData name="Allison Miller" userId="c77c3dcf-5718-49d6-9fc1-94f1c12dc65e" providerId="ADAL" clId="{606A807F-94B5-4715-A84E-5124249E33C1}" dt="2024-02-05T20:26:56.219" v="1427" actId="20577"/>
          <ac:spMkLst>
            <pc:docMk/>
            <pc:sldMk cId="789723540" sldId="369"/>
            <ac:spMk id="5" creationId="{D901E5A3-50BF-93C5-5BF0-42AD77CF3B68}"/>
          </ac:spMkLst>
        </pc:spChg>
      </pc:sldChg>
      <pc:sldChg chg="modSp add mod">
        <pc:chgData name="Allison Miller" userId="c77c3dcf-5718-49d6-9fc1-94f1c12dc65e" providerId="ADAL" clId="{606A807F-94B5-4715-A84E-5124249E33C1}" dt="2024-02-07T16:35:46.614" v="3009" actId="20577"/>
        <pc:sldMkLst>
          <pc:docMk/>
          <pc:sldMk cId="3753738423" sldId="370"/>
        </pc:sldMkLst>
        <pc:spChg chg="mod">
          <ac:chgData name="Allison Miller" userId="c77c3dcf-5718-49d6-9fc1-94f1c12dc65e" providerId="ADAL" clId="{606A807F-94B5-4715-A84E-5124249E33C1}" dt="2024-01-31T16:47:54.343" v="937" actId="20577"/>
          <ac:spMkLst>
            <pc:docMk/>
            <pc:sldMk cId="3753738423" sldId="370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7T16:35:46.614" v="3009" actId="20577"/>
          <ac:spMkLst>
            <pc:docMk/>
            <pc:sldMk cId="3753738423" sldId="370"/>
            <ac:spMk id="5" creationId="{3A5F1202-3671-0E32-8337-44CDFB5CB461}"/>
          </ac:spMkLst>
        </pc:spChg>
      </pc:sldChg>
      <pc:sldChg chg="addSp delSp modSp add mod ord modNotesTx">
        <pc:chgData name="Allison Miller" userId="c77c3dcf-5718-49d6-9fc1-94f1c12dc65e" providerId="ADAL" clId="{606A807F-94B5-4715-A84E-5124249E33C1}" dt="2024-02-07T16:13:46.201" v="2512" actId="20577"/>
        <pc:sldMkLst>
          <pc:docMk/>
          <pc:sldMk cId="1235220573" sldId="371"/>
        </pc:sldMkLst>
        <pc:spChg chg="mod">
          <ac:chgData name="Allison Miller" userId="c77c3dcf-5718-49d6-9fc1-94f1c12dc65e" providerId="ADAL" clId="{606A807F-94B5-4715-A84E-5124249E33C1}" dt="2024-02-05T20:15:54.954" v="1243" actId="14100"/>
          <ac:spMkLst>
            <pc:docMk/>
            <pc:sldMk cId="1235220573" sldId="371"/>
            <ac:spMk id="2" creationId="{64839391-919B-5C34-F7E7-DA25ACBE14F8}"/>
          </ac:spMkLst>
        </pc:spChg>
        <pc:spChg chg="add del mod">
          <ac:chgData name="Allison Miller" userId="c77c3dcf-5718-49d6-9fc1-94f1c12dc65e" providerId="ADAL" clId="{606A807F-94B5-4715-A84E-5124249E33C1}" dt="2024-02-05T20:20:03.095" v="1286" actId="478"/>
          <ac:spMkLst>
            <pc:docMk/>
            <pc:sldMk cId="1235220573" sldId="371"/>
            <ac:spMk id="3" creationId="{98830FC1-9DB6-C57F-CA01-F814DB2800B5}"/>
          </ac:spMkLst>
        </pc:spChg>
        <pc:spChg chg="del">
          <ac:chgData name="Allison Miller" userId="c77c3dcf-5718-49d6-9fc1-94f1c12dc65e" providerId="ADAL" clId="{606A807F-94B5-4715-A84E-5124249E33C1}" dt="2024-02-05T20:15:46.634" v="1241" actId="478"/>
          <ac:spMkLst>
            <pc:docMk/>
            <pc:sldMk cId="1235220573" sldId="371"/>
            <ac:spMk id="5" creationId="{3A5F1202-3671-0E32-8337-44CDFB5CB461}"/>
          </ac:spMkLst>
        </pc:spChg>
      </pc:sldChg>
      <pc:sldChg chg="modSp add mod">
        <pc:chgData name="Allison Miller" userId="c77c3dcf-5718-49d6-9fc1-94f1c12dc65e" providerId="ADAL" clId="{606A807F-94B5-4715-A84E-5124249E33C1}" dt="2024-02-07T17:21:00.956" v="4021" actId="6549"/>
        <pc:sldMkLst>
          <pc:docMk/>
          <pc:sldMk cId="248608635" sldId="372"/>
        </pc:sldMkLst>
        <pc:spChg chg="mod">
          <ac:chgData name="Allison Miller" userId="c77c3dcf-5718-49d6-9fc1-94f1c12dc65e" providerId="ADAL" clId="{606A807F-94B5-4715-A84E-5124249E33C1}" dt="2024-02-05T20:20:36.466" v="1306" actId="20577"/>
          <ac:spMkLst>
            <pc:docMk/>
            <pc:sldMk cId="248608635" sldId="372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7T17:21:00.956" v="4021" actId="6549"/>
          <ac:spMkLst>
            <pc:docMk/>
            <pc:sldMk cId="248608635" sldId="372"/>
            <ac:spMk id="5" creationId="{3A5F1202-3671-0E32-8337-44CDFB5CB461}"/>
          </ac:spMkLst>
        </pc:spChg>
      </pc:sldChg>
      <pc:sldChg chg="modSp add mod">
        <pc:chgData name="Allison Miller" userId="c77c3dcf-5718-49d6-9fc1-94f1c12dc65e" providerId="ADAL" clId="{606A807F-94B5-4715-A84E-5124249E33C1}" dt="2024-02-07T17:41:05.637" v="4439" actId="20577"/>
        <pc:sldMkLst>
          <pc:docMk/>
          <pc:sldMk cId="733771059" sldId="373"/>
        </pc:sldMkLst>
        <pc:spChg chg="mod">
          <ac:chgData name="Allison Miller" userId="c77c3dcf-5718-49d6-9fc1-94f1c12dc65e" providerId="ADAL" clId="{606A807F-94B5-4715-A84E-5124249E33C1}" dt="2024-02-05T20:21:04.836" v="1332" actId="20577"/>
          <ac:spMkLst>
            <pc:docMk/>
            <pc:sldMk cId="733771059" sldId="373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7T17:41:05.637" v="4439" actId="20577"/>
          <ac:spMkLst>
            <pc:docMk/>
            <pc:sldMk cId="733771059" sldId="373"/>
            <ac:spMk id="5" creationId="{3A5F1202-3671-0E32-8337-44CDFB5CB461}"/>
          </ac:spMkLst>
        </pc:spChg>
      </pc:sldChg>
      <pc:sldChg chg="addSp modSp add mod">
        <pc:chgData name="Allison Miller" userId="c77c3dcf-5718-49d6-9fc1-94f1c12dc65e" providerId="ADAL" clId="{606A807F-94B5-4715-A84E-5124249E33C1}" dt="2024-02-09T13:06:01.292" v="7372" actId="20577"/>
        <pc:sldMkLst>
          <pc:docMk/>
          <pc:sldMk cId="37602319" sldId="374"/>
        </pc:sldMkLst>
        <pc:spChg chg="mod">
          <ac:chgData name="Allison Miller" userId="c77c3dcf-5718-49d6-9fc1-94f1c12dc65e" providerId="ADAL" clId="{606A807F-94B5-4715-A84E-5124249E33C1}" dt="2024-02-05T20:23:51.315" v="1402" actId="1076"/>
          <ac:spMkLst>
            <pc:docMk/>
            <pc:sldMk cId="37602319" sldId="374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9T13:06:01.292" v="7372" actId="20577"/>
          <ac:spMkLst>
            <pc:docMk/>
            <pc:sldMk cId="37602319" sldId="374"/>
            <ac:spMk id="5" creationId="{3A5F1202-3671-0E32-8337-44CDFB5CB461}"/>
          </ac:spMkLst>
        </pc:spChg>
        <pc:picChg chg="add mod modCrop">
          <ac:chgData name="Allison Miller" userId="c77c3dcf-5718-49d6-9fc1-94f1c12dc65e" providerId="ADAL" clId="{606A807F-94B5-4715-A84E-5124249E33C1}" dt="2024-02-09T13:05:55.413" v="7370" actId="1076"/>
          <ac:picMkLst>
            <pc:docMk/>
            <pc:sldMk cId="37602319" sldId="374"/>
            <ac:picMk id="3" creationId="{B02FF077-ECB8-2215-132D-CD084CE0029B}"/>
          </ac:picMkLst>
        </pc:picChg>
      </pc:sldChg>
      <pc:sldChg chg="modSp add mod">
        <pc:chgData name="Allison Miller" userId="c77c3dcf-5718-49d6-9fc1-94f1c12dc65e" providerId="ADAL" clId="{606A807F-94B5-4715-A84E-5124249E33C1}" dt="2024-02-09T13:04:34.980" v="7297" actId="20577"/>
        <pc:sldMkLst>
          <pc:docMk/>
          <pc:sldMk cId="294074583" sldId="375"/>
        </pc:sldMkLst>
        <pc:spChg chg="mod">
          <ac:chgData name="Allison Miller" userId="c77c3dcf-5718-49d6-9fc1-94f1c12dc65e" providerId="ADAL" clId="{606A807F-94B5-4715-A84E-5124249E33C1}" dt="2024-02-08T12:53:57.987" v="7105" actId="20577"/>
          <ac:spMkLst>
            <pc:docMk/>
            <pc:sldMk cId="294074583" sldId="375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9T13:04:34.980" v="7297" actId="20577"/>
          <ac:spMkLst>
            <pc:docMk/>
            <pc:sldMk cId="294074583" sldId="375"/>
            <ac:spMk id="5" creationId="{3A5F1202-3671-0E32-8337-44CDFB5CB461}"/>
          </ac:spMkLst>
        </pc:spChg>
      </pc:sldChg>
      <pc:sldChg chg="addSp modSp add mod ord modNotesTx">
        <pc:chgData name="Allison Miller" userId="c77c3dcf-5718-49d6-9fc1-94f1c12dc65e" providerId="ADAL" clId="{606A807F-94B5-4715-A84E-5124249E33C1}" dt="2024-02-07T14:12:52.338" v="2338" actId="20577"/>
        <pc:sldMkLst>
          <pc:docMk/>
          <pc:sldMk cId="2262593907" sldId="376"/>
        </pc:sldMkLst>
        <pc:spChg chg="mod">
          <ac:chgData name="Allison Miller" userId="c77c3dcf-5718-49d6-9fc1-94f1c12dc65e" providerId="ADAL" clId="{606A807F-94B5-4715-A84E-5124249E33C1}" dt="2024-02-07T14:03:29.926" v="2040" actId="20577"/>
          <ac:spMkLst>
            <pc:docMk/>
            <pc:sldMk cId="2262593907" sldId="376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7T14:12:52.338" v="2338" actId="20577"/>
          <ac:spMkLst>
            <pc:docMk/>
            <pc:sldMk cId="2262593907" sldId="376"/>
            <ac:spMk id="5" creationId="{3A5F1202-3671-0E32-8337-44CDFB5CB461}"/>
          </ac:spMkLst>
        </pc:spChg>
        <pc:spChg chg="add mod">
          <ac:chgData name="Allison Miller" userId="c77c3dcf-5718-49d6-9fc1-94f1c12dc65e" providerId="ADAL" clId="{606A807F-94B5-4715-A84E-5124249E33C1}" dt="2024-02-07T14:09:24.997" v="2240" actId="208"/>
          <ac:spMkLst>
            <pc:docMk/>
            <pc:sldMk cId="2262593907" sldId="376"/>
            <ac:spMk id="6" creationId="{461D114B-B84A-EFB0-F0FF-79FA54AB0647}"/>
          </ac:spMkLst>
        </pc:spChg>
        <pc:picChg chg="add mod">
          <ac:chgData name="Allison Miller" userId="c77c3dcf-5718-49d6-9fc1-94f1c12dc65e" providerId="ADAL" clId="{606A807F-94B5-4715-A84E-5124249E33C1}" dt="2024-02-07T14:08:22.857" v="2194" actId="1076"/>
          <ac:picMkLst>
            <pc:docMk/>
            <pc:sldMk cId="2262593907" sldId="376"/>
            <ac:picMk id="3" creationId="{22B38E2E-C277-BC86-00DC-73CA480033E4}"/>
          </ac:picMkLst>
        </pc:picChg>
      </pc:sldChg>
      <pc:sldChg chg="addSp delSp modSp add mod">
        <pc:chgData name="Allison Miller" userId="c77c3dcf-5718-49d6-9fc1-94f1c12dc65e" providerId="ADAL" clId="{606A807F-94B5-4715-A84E-5124249E33C1}" dt="2024-02-07T14:21:09.471" v="2462" actId="1076"/>
        <pc:sldMkLst>
          <pc:docMk/>
          <pc:sldMk cId="860269531" sldId="377"/>
        </pc:sldMkLst>
        <pc:spChg chg="mod">
          <ac:chgData name="Allison Miller" userId="c77c3dcf-5718-49d6-9fc1-94f1c12dc65e" providerId="ADAL" clId="{606A807F-94B5-4715-A84E-5124249E33C1}" dt="2024-02-07T14:19:44.996" v="2422"/>
          <ac:spMkLst>
            <pc:docMk/>
            <pc:sldMk cId="860269531" sldId="377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7T14:20:50.922" v="2461" actId="404"/>
          <ac:spMkLst>
            <pc:docMk/>
            <pc:sldMk cId="860269531" sldId="377"/>
            <ac:spMk id="5" creationId="{3A5F1202-3671-0E32-8337-44CDFB5CB461}"/>
          </ac:spMkLst>
        </pc:spChg>
        <pc:spChg chg="del">
          <ac:chgData name="Allison Miller" userId="c77c3dcf-5718-49d6-9fc1-94f1c12dc65e" providerId="ADAL" clId="{606A807F-94B5-4715-A84E-5124249E33C1}" dt="2024-02-07T14:14:16.250" v="2368" actId="478"/>
          <ac:spMkLst>
            <pc:docMk/>
            <pc:sldMk cId="860269531" sldId="377"/>
            <ac:spMk id="6" creationId="{461D114B-B84A-EFB0-F0FF-79FA54AB0647}"/>
          </ac:spMkLst>
        </pc:spChg>
        <pc:spChg chg="add mod">
          <ac:chgData name="Allison Miller" userId="c77c3dcf-5718-49d6-9fc1-94f1c12dc65e" providerId="ADAL" clId="{606A807F-94B5-4715-A84E-5124249E33C1}" dt="2024-02-07T14:20:09.954" v="2449" actId="1076"/>
          <ac:spMkLst>
            <pc:docMk/>
            <pc:sldMk cId="860269531" sldId="377"/>
            <ac:spMk id="21" creationId="{CE8CC647-2ABB-C6DA-72FD-14F84825D16E}"/>
          </ac:spMkLst>
        </pc:spChg>
        <pc:spChg chg="add mod">
          <ac:chgData name="Allison Miller" userId="c77c3dcf-5718-49d6-9fc1-94f1c12dc65e" providerId="ADAL" clId="{606A807F-94B5-4715-A84E-5124249E33C1}" dt="2024-02-07T14:20:28.835" v="2456" actId="208"/>
          <ac:spMkLst>
            <pc:docMk/>
            <pc:sldMk cId="860269531" sldId="377"/>
            <ac:spMk id="22" creationId="{B03066D3-8E70-7D4D-101F-F8A6C4428FC0}"/>
          </ac:spMkLst>
        </pc:spChg>
        <pc:grpChg chg="add mod">
          <ac:chgData name="Allison Miller" userId="c77c3dcf-5718-49d6-9fc1-94f1c12dc65e" providerId="ADAL" clId="{606A807F-94B5-4715-A84E-5124249E33C1}" dt="2024-02-07T14:15:31.047" v="2379" actId="164"/>
          <ac:grpSpMkLst>
            <pc:docMk/>
            <pc:sldMk cId="860269531" sldId="377"/>
            <ac:grpSpMk id="10" creationId="{C6F93F34-2379-3150-1F87-19CC78599532}"/>
          </ac:grpSpMkLst>
        </pc:grpChg>
        <pc:grpChg chg="add mod">
          <ac:chgData name="Allison Miller" userId="c77c3dcf-5718-49d6-9fc1-94f1c12dc65e" providerId="ADAL" clId="{606A807F-94B5-4715-A84E-5124249E33C1}" dt="2024-02-07T14:16:11.104" v="2389" actId="164"/>
          <ac:grpSpMkLst>
            <pc:docMk/>
            <pc:sldMk cId="860269531" sldId="377"/>
            <ac:grpSpMk id="13" creationId="{5E3D73AF-1D0C-CD9C-2F1B-01173B96DFDB}"/>
          </ac:grpSpMkLst>
        </pc:grpChg>
        <pc:grpChg chg="add mod">
          <ac:chgData name="Allison Miller" userId="c77c3dcf-5718-49d6-9fc1-94f1c12dc65e" providerId="ADAL" clId="{606A807F-94B5-4715-A84E-5124249E33C1}" dt="2024-02-07T14:21:09.471" v="2462" actId="1076"/>
          <ac:grpSpMkLst>
            <pc:docMk/>
            <pc:sldMk cId="860269531" sldId="377"/>
            <ac:grpSpMk id="18" creationId="{113F9936-8589-F04B-F33A-46B8280E98CC}"/>
          </ac:grpSpMkLst>
        </pc:grpChg>
        <pc:picChg chg="del">
          <ac:chgData name="Allison Miller" userId="c77c3dcf-5718-49d6-9fc1-94f1c12dc65e" providerId="ADAL" clId="{606A807F-94B5-4715-A84E-5124249E33C1}" dt="2024-02-07T14:13:56.300" v="2363" actId="478"/>
          <ac:picMkLst>
            <pc:docMk/>
            <pc:sldMk cId="860269531" sldId="377"/>
            <ac:picMk id="3" creationId="{22B38E2E-C277-BC86-00DC-73CA480033E4}"/>
          </ac:picMkLst>
        </pc:picChg>
        <pc:picChg chg="add mod modCrop">
          <ac:chgData name="Allison Miller" userId="c77c3dcf-5718-49d6-9fc1-94f1c12dc65e" providerId="ADAL" clId="{606A807F-94B5-4715-A84E-5124249E33C1}" dt="2024-02-07T14:15:04.178" v="2375" actId="164"/>
          <ac:picMkLst>
            <pc:docMk/>
            <pc:sldMk cId="860269531" sldId="377"/>
            <ac:picMk id="7" creationId="{1943880A-33FA-FF8C-8C73-828B83BBE984}"/>
          </ac:picMkLst>
        </pc:picChg>
        <pc:picChg chg="add mod">
          <ac:chgData name="Allison Miller" userId="c77c3dcf-5718-49d6-9fc1-94f1c12dc65e" providerId="ADAL" clId="{606A807F-94B5-4715-A84E-5124249E33C1}" dt="2024-02-07T14:15:04.178" v="2375" actId="164"/>
          <ac:picMkLst>
            <pc:docMk/>
            <pc:sldMk cId="860269531" sldId="377"/>
            <ac:picMk id="9" creationId="{A2A03054-C134-2C10-FA9A-9373846822E5}"/>
          </ac:picMkLst>
        </pc:picChg>
        <pc:picChg chg="add mod modCrop">
          <ac:chgData name="Allison Miller" userId="c77c3dcf-5718-49d6-9fc1-94f1c12dc65e" providerId="ADAL" clId="{606A807F-94B5-4715-A84E-5124249E33C1}" dt="2024-02-07T14:20:14.432" v="2452" actId="1035"/>
          <ac:picMkLst>
            <pc:docMk/>
            <pc:sldMk cId="860269531" sldId="377"/>
            <ac:picMk id="20" creationId="{54467ECD-5478-2037-476B-0DB162F6CF92}"/>
          </ac:picMkLst>
        </pc:picChg>
        <pc:cxnChg chg="add mod">
          <ac:chgData name="Allison Miller" userId="c77c3dcf-5718-49d6-9fc1-94f1c12dc65e" providerId="ADAL" clId="{606A807F-94B5-4715-A84E-5124249E33C1}" dt="2024-02-07T14:15:31.047" v="2379" actId="164"/>
          <ac:cxnSpMkLst>
            <pc:docMk/>
            <pc:sldMk cId="860269531" sldId="377"/>
            <ac:cxnSpMk id="12" creationId="{BCA9AE66-E054-56F3-1153-3D7F29563E6E}"/>
          </ac:cxnSpMkLst>
        </pc:cxnChg>
        <pc:cxnChg chg="add mod">
          <ac:chgData name="Allison Miller" userId="c77c3dcf-5718-49d6-9fc1-94f1c12dc65e" providerId="ADAL" clId="{606A807F-94B5-4715-A84E-5124249E33C1}" dt="2024-02-07T14:16:11.104" v="2389" actId="164"/>
          <ac:cxnSpMkLst>
            <pc:docMk/>
            <pc:sldMk cId="860269531" sldId="377"/>
            <ac:cxnSpMk id="15" creationId="{8C1023B6-B3D9-63EB-A8F2-E89FE0971BCF}"/>
          </ac:cxnSpMkLst>
        </pc:cxnChg>
        <pc:cxnChg chg="add mod">
          <ac:chgData name="Allison Miller" userId="c77c3dcf-5718-49d6-9fc1-94f1c12dc65e" providerId="ADAL" clId="{606A807F-94B5-4715-A84E-5124249E33C1}" dt="2024-02-07T14:16:11.104" v="2389" actId="164"/>
          <ac:cxnSpMkLst>
            <pc:docMk/>
            <pc:sldMk cId="860269531" sldId="377"/>
            <ac:cxnSpMk id="17" creationId="{F7D01E40-7097-6A69-52BE-B92791245EE0}"/>
          </ac:cxnSpMkLst>
        </pc:cxnChg>
      </pc:sldChg>
      <pc:sldChg chg="addSp modSp add mod modNotesTx">
        <pc:chgData name="Allison Miller" userId="c77c3dcf-5718-49d6-9fc1-94f1c12dc65e" providerId="ADAL" clId="{606A807F-94B5-4715-A84E-5124249E33C1}" dt="2024-02-08T12:28:32.191" v="6714" actId="21"/>
        <pc:sldMkLst>
          <pc:docMk/>
          <pc:sldMk cId="4202191205" sldId="378"/>
        </pc:sldMkLst>
        <pc:spChg chg="mod">
          <ac:chgData name="Allison Miller" userId="c77c3dcf-5718-49d6-9fc1-94f1c12dc65e" providerId="ADAL" clId="{606A807F-94B5-4715-A84E-5124249E33C1}" dt="2024-02-07T16:17:49.704" v="2782" actId="20577"/>
          <ac:spMkLst>
            <pc:docMk/>
            <pc:sldMk cId="4202191205" sldId="378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8T12:28:32.191" v="6714" actId="21"/>
          <ac:spMkLst>
            <pc:docMk/>
            <pc:sldMk cId="4202191205" sldId="378"/>
            <ac:spMk id="5" creationId="{3A5F1202-3671-0E32-8337-44CDFB5CB461}"/>
          </ac:spMkLst>
        </pc:spChg>
        <pc:picChg chg="add mod modCrop">
          <ac:chgData name="Allison Miller" userId="c77c3dcf-5718-49d6-9fc1-94f1c12dc65e" providerId="ADAL" clId="{606A807F-94B5-4715-A84E-5124249E33C1}" dt="2024-02-07T16:29:28.257" v="2994" actId="1076"/>
          <ac:picMkLst>
            <pc:docMk/>
            <pc:sldMk cId="4202191205" sldId="378"/>
            <ac:picMk id="3" creationId="{FAA9237F-C022-9E7D-CB03-2319CB4ADDC9}"/>
          </ac:picMkLst>
        </pc:picChg>
      </pc:sldChg>
      <pc:sldChg chg="addSp modSp add mod ord modNotesTx">
        <pc:chgData name="Allison Miller" userId="c77c3dcf-5718-49d6-9fc1-94f1c12dc65e" providerId="ADAL" clId="{606A807F-94B5-4715-A84E-5124249E33C1}" dt="2024-02-08T12:27:08.758" v="6667" actId="1076"/>
        <pc:sldMkLst>
          <pc:docMk/>
          <pc:sldMk cId="3481189087" sldId="379"/>
        </pc:sldMkLst>
        <pc:spChg chg="mod">
          <ac:chgData name="Allison Miller" userId="c77c3dcf-5718-49d6-9fc1-94f1c12dc65e" providerId="ADAL" clId="{606A807F-94B5-4715-A84E-5124249E33C1}" dt="2024-02-07T16:36:43.960" v="3076" actId="20577"/>
          <ac:spMkLst>
            <pc:docMk/>
            <pc:sldMk cId="3481189087" sldId="379"/>
            <ac:spMk id="5" creationId="{3A5F1202-3671-0E32-8337-44CDFB5CB461}"/>
          </ac:spMkLst>
        </pc:spChg>
        <pc:picChg chg="add mod">
          <ac:chgData name="Allison Miller" userId="c77c3dcf-5718-49d6-9fc1-94f1c12dc65e" providerId="ADAL" clId="{606A807F-94B5-4715-A84E-5124249E33C1}" dt="2024-02-08T12:27:08.758" v="6667" actId="1076"/>
          <ac:picMkLst>
            <pc:docMk/>
            <pc:sldMk cId="3481189087" sldId="379"/>
            <ac:picMk id="3074" creationId="{A4F586E6-4D52-EC1F-D6FB-0945D776EAB0}"/>
          </ac:picMkLst>
        </pc:picChg>
      </pc:sldChg>
      <pc:sldChg chg="addSp modSp add mod ord">
        <pc:chgData name="Allison Miller" userId="c77c3dcf-5718-49d6-9fc1-94f1c12dc65e" providerId="ADAL" clId="{606A807F-94B5-4715-A84E-5124249E33C1}" dt="2024-02-07T16:51:03.245" v="3471" actId="20577"/>
        <pc:sldMkLst>
          <pc:docMk/>
          <pc:sldMk cId="383136088" sldId="380"/>
        </pc:sldMkLst>
        <pc:spChg chg="mod">
          <ac:chgData name="Allison Miller" userId="c77c3dcf-5718-49d6-9fc1-94f1c12dc65e" providerId="ADAL" clId="{606A807F-94B5-4715-A84E-5124249E33C1}" dt="2024-02-07T16:37:14.019" v="3141" actId="20577"/>
          <ac:spMkLst>
            <pc:docMk/>
            <pc:sldMk cId="383136088" sldId="380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7T16:51:03.245" v="3471" actId="20577"/>
          <ac:spMkLst>
            <pc:docMk/>
            <pc:sldMk cId="383136088" sldId="380"/>
            <ac:spMk id="5" creationId="{3A5F1202-3671-0E32-8337-44CDFB5CB461}"/>
          </ac:spMkLst>
        </pc:spChg>
        <pc:picChg chg="add mod">
          <ac:chgData name="Allison Miller" userId="c77c3dcf-5718-49d6-9fc1-94f1c12dc65e" providerId="ADAL" clId="{606A807F-94B5-4715-A84E-5124249E33C1}" dt="2024-02-07T16:45:24.860" v="3267"/>
          <ac:picMkLst>
            <pc:docMk/>
            <pc:sldMk cId="383136088" sldId="380"/>
            <ac:picMk id="2" creationId="{C246CFEB-CA89-3A28-A2F8-E5BFC092086C}"/>
          </ac:picMkLst>
        </pc:picChg>
      </pc:sldChg>
      <pc:sldChg chg="addSp delSp modSp add mod">
        <pc:chgData name="Allison Miller" userId="c77c3dcf-5718-49d6-9fc1-94f1c12dc65e" providerId="ADAL" clId="{606A807F-94B5-4715-A84E-5124249E33C1}" dt="2024-02-07T16:49:12.245" v="3447" actId="20577"/>
        <pc:sldMkLst>
          <pc:docMk/>
          <pc:sldMk cId="3790516930" sldId="381"/>
        </pc:sldMkLst>
        <pc:spChg chg="add del mod">
          <ac:chgData name="Allison Miller" userId="c77c3dcf-5718-49d6-9fc1-94f1c12dc65e" providerId="ADAL" clId="{606A807F-94B5-4715-A84E-5124249E33C1}" dt="2024-02-07T16:41:17.294" v="3262" actId="478"/>
          <ac:spMkLst>
            <pc:docMk/>
            <pc:sldMk cId="3790516930" sldId="381"/>
            <ac:spMk id="2" creationId="{4DDA893D-C7D0-1A22-6501-71BCAF43EF0A}"/>
          </ac:spMkLst>
        </pc:spChg>
        <pc:spChg chg="del">
          <ac:chgData name="Allison Miller" userId="c77c3dcf-5718-49d6-9fc1-94f1c12dc65e" providerId="ADAL" clId="{606A807F-94B5-4715-A84E-5124249E33C1}" dt="2024-02-07T16:40:49.890" v="3256" actId="478"/>
          <ac:spMkLst>
            <pc:docMk/>
            <pc:sldMk cId="3790516930" sldId="381"/>
            <ac:spMk id="5" creationId="{3A5F1202-3671-0E32-8337-44CDFB5CB461}"/>
          </ac:spMkLst>
        </pc:spChg>
        <pc:spChg chg="add del">
          <ac:chgData name="Allison Miller" userId="c77c3dcf-5718-49d6-9fc1-94f1c12dc65e" providerId="ADAL" clId="{606A807F-94B5-4715-A84E-5124249E33C1}" dt="2024-02-07T16:45:32.072" v="3270" actId="22"/>
          <ac:spMkLst>
            <pc:docMk/>
            <pc:sldMk cId="3790516930" sldId="381"/>
            <ac:spMk id="8" creationId="{2103B82E-D26D-9833-860E-59DAD3A09D52}"/>
          </ac:spMkLst>
        </pc:spChg>
        <pc:spChg chg="add mod">
          <ac:chgData name="Allison Miller" userId="c77c3dcf-5718-49d6-9fc1-94f1c12dc65e" providerId="ADAL" clId="{606A807F-94B5-4715-A84E-5124249E33C1}" dt="2024-02-07T16:49:12.245" v="3447" actId="20577"/>
          <ac:spMkLst>
            <pc:docMk/>
            <pc:sldMk cId="3790516930" sldId="381"/>
            <ac:spMk id="9" creationId="{D7D96DB4-B7FB-3646-0409-6ECB90AF2101}"/>
          </ac:spMkLst>
        </pc:spChg>
        <pc:picChg chg="add del mod modCrop">
          <ac:chgData name="Allison Miller" userId="c77c3dcf-5718-49d6-9fc1-94f1c12dc65e" providerId="ADAL" clId="{606A807F-94B5-4715-A84E-5124249E33C1}" dt="2024-02-07T16:45:23.481" v="3266" actId="21"/>
          <ac:picMkLst>
            <pc:docMk/>
            <pc:sldMk cId="3790516930" sldId="381"/>
            <ac:picMk id="6" creationId="{DC6F0A1D-B13D-7973-62B5-48D991BD46CC}"/>
          </ac:picMkLst>
        </pc:picChg>
      </pc:sldChg>
      <pc:sldChg chg="modSp add mod ord">
        <pc:chgData name="Allison Miller" userId="c77c3dcf-5718-49d6-9fc1-94f1c12dc65e" providerId="ADAL" clId="{606A807F-94B5-4715-A84E-5124249E33C1}" dt="2024-02-07T17:07:31.549" v="3834" actId="948"/>
        <pc:sldMkLst>
          <pc:docMk/>
          <pc:sldMk cId="1741614727" sldId="382"/>
        </pc:sldMkLst>
        <pc:spChg chg="mod">
          <ac:chgData name="Allison Miller" userId="c77c3dcf-5718-49d6-9fc1-94f1c12dc65e" providerId="ADAL" clId="{606A807F-94B5-4715-A84E-5124249E33C1}" dt="2024-02-07T16:51:31.369" v="3488" actId="20577"/>
          <ac:spMkLst>
            <pc:docMk/>
            <pc:sldMk cId="1741614727" sldId="382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7T17:07:31.549" v="3834" actId="948"/>
          <ac:spMkLst>
            <pc:docMk/>
            <pc:sldMk cId="1741614727" sldId="382"/>
            <ac:spMk id="5" creationId="{3A5F1202-3671-0E32-8337-44CDFB5CB461}"/>
          </ac:spMkLst>
        </pc:spChg>
      </pc:sldChg>
      <pc:sldChg chg="modSp add mod">
        <pc:chgData name="Allison Miller" userId="c77c3dcf-5718-49d6-9fc1-94f1c12dc65e" providerId="ADAL" clId="{606A807F-94B5-4715-A84E-5124249E33C1}" dt="2024-02-07T17:04:40.602" v="3772" actId="207"/>
        <pc:sldMkLst>
          <pc:docMk/>
          <pc:sldMk cId="4141972878" sldId="383"/>
        </pc:sldMkLst>
        <pc:spChg chg="mod">
          <ac:chgData name="Allison Miller" userId="c77c3dcf-5718-49d6-9fc1-94f1c12dc65e" providerId="ADAL" clId="{606A807F-94B5-4715-A84E-5124249E33C1}" dt="2024-02-07T17:04:40.602" v="3772" actId="207"/>
          <ac:spMkLst>
            <pc:docMk/>
            <pc:sldMk cId="4141972878" sldId="383"/>
            <ac:spMk id="5" creationId="{3A5F1202-3671-0E32-8337-44CDFB5CB461}"/>
          </ac:spMkLst>
        </pc:spChg>
      </pc:sldChg>
      <pc:sldChg chg="addSp modSp add mod ord">
        <pc:chgData name="Allison Miller" userId="c77c3dcf-5718-49d6-9fc1-94f1c12dc65e" providerId="ADAL" clId="{606A807F-94B5-4715-A84E-5124249E33C1}" dt="2024-02-08T12:41:11.828" v="6767" actId="1036"/>
        <pc:sldMkLst>
          <pc:docMk/>
          <pc:sldMk cId="780892371" sldId="384"/>
        </pc:sldMkLst>
        <pc:spChg chg="mod">
          <ac:chgData name="Allison Miller" userId="c77c3dcf-5718-49d6-9fc1-94f1c12dc65e" providerId="ADAL" clId="{606A807F-94B5-4715-A84E-5124249E33C1}" dt="2024-02-07T17:09:12.854" v="3848" actId="20577"/>
          <ac:spMkLst>
            <pc:docMk/>
            <pc:sldMk cId="780892371" sldId="384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8T12:41:11.828" v="6767" actId="1036"/>
          <ac:spMkLst>
            <pc:docMk/>
            <pc:sldMk cId="780892371" sldId="384"/>
            <ac:spMk id="5" creationId="{3A5F1202-3671-0E32-8337-44CDFB5CB461}"/>
          </ac:spMkLst>
        </pc:spChg>
        <pc:picChg chg="add mod">
          <ac:chgData name="Allison Miller" userId="c77c3dcf-5718-49d6-9fc1-94f1c12dc65e" providerId="ADAL" clId="{606A807F-94B5-4715-A84E-5124249E33C1}" dt="2024-02-08T12:41:06.882" v="6760" actId="1036"/>
          <ac:picMkLst>
            <pc:docMk/>
            <pc:sldMk cId="780892371" sldId="384"/>
            <ac:picMk id="3" creationId="{246EE261-40F6-6AC7-B371-6770E396FFD3}"/>
          </ac:picMkLst>
        </pc:picChg>
      </pc:sldChg>
      <pc:sldChg chg="addSp modSp add mod ord">
        <pc:chgData name="Allison Miller" userId="c77c3dcf-5718-49d6-9fc1-94f1c12dc65e" providerId="ADAL" clId="{606A807F-94B5-4715-A84E-5124249E33C1}" dt="2024-02-07T17:31:24.849" v="4257" actId="20577"/>
        <pc:sldMkLst>
          <pc:docMk/>
          <pc:sldMk cId="1908780406" sldId="385"/>
        </pc:sldMkLst>
        <pc:spChg chg="mod">
          <ac:chgData name="Allison Miller" userId="c77c3dcf-5718-49d6-9fc1-94f1c12dc65e" providerId="ADAL" clId="{606A807F-94B5-4715-A84E-5124249E33C1}" dt="2024-02-07T17:21:10.510" v="4043" actId="20577"/>
          <ac:spMkLst>
            <pc:docMk/>
            <pc:sldMk cId="1908780406" sldId="385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7T17:31:24.849" v="4257" actId="20577"/>
          <ac:spMkLst>
            <pc:docMk/>
            <pc:sldMk cId="1908780406" sldId="385"/>
            <ac:spMk id="5" creationId="{3A5F1202-3671-0E32-8337-44CDFB5CB461}"/>
          </ac:spMkLst>
        </pc:spChg>
        <pc:picChg chg="add mod">
          <ac:chgData name="Allison Miller" userId="c77c3dcf-5718-49d6-9fc1-94f1c12dc65e" providerId="ADAL" clId="{606A807F-94B5-4715-A84E-5124249E33C1}" dt="2024-02-07T17:30:57.702" v="4192" actId="1035"/>
          <ac:picMkLst>
            <pc:docMk/>
            <pc:sldMk cId="1908780406" sldId="385"/>
            <ac:picMk id="1026" creationId="{17EF9C46-9601-5E33-A3DA-004AE388CDDF}"/>
          </ac:picMkLst>
        </pc:picChg>
      </pc:sldChg>
      <pc:sldChg chg="modSp add mod ord">
        <pc:chgData name="Allison Miller" userId="c77c3dcf-5718-49d6-9fc1-94f1c12dc65e" providerId="ADAL" clId="{606A807F-94B5-4715-A84E-5124249E33C1}" dt="2024-02-08T12:51:23.249" v="7081" actId="15"/>
        <pc:sldMkLst>
          <pc:docMk/>
          <pc:sldMk cId="3264830835" sldId="386"/>
        </pc:sldMkLst>
        <pc:spChg chg="mod">
          <ac:chgData name="Allison Miller" userId="c77c3dcf-5718-49d6-9fc1-94f1c12dc65e" providerId="ADAL" clId="{606A807F-94B5-4715-A84E-5124249E33C1}" dt="2024-02-07T17:32:37.076" v="4285" actId="20577"/>
          <ac:spMkLst>
            <pc:docMk/>
            <pc:sldMk cId="3264830835" sldId="386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8T12:51:23.249" v="7081" actId="15"/>
          <ac:spMkLst>
            <pc:docMk/>
            <pc:sldMk cId="3264830835" sldId="386"/>
            <ac:spMk id="5" creationId="{3A5F1202-3671-0E32-8337-44CDFB5CB461}"/>
          </ac:spMkLst>
        </pc:spChg>
      </pc:sldChg>
      <pc:sldChg chg="addSp delSp modSp add mod ord">
        <pc:chgData name="Allison Miller" userId="c77c3dcf-5718-49d6-9fc1-94f1c12dc65e" providerId="ADAL" clId="{606A807F-94B5-4715-A84E-5124249E33C1}" dt="2024-02-08T12:28:38.658" v="6717" actId="6549"/>
        <pc:sldMkLst>
          <pc:docMk/>
          <pc:sldMk cId="957988128" sldId="387"/>
        </pc:sldMkLst>
        <pc:spChg chg="add del mod">
          <ac:chgData name="Allison Miller" userId="c77c3dcf-5718-49d6-9fc1-94f1c12dc65e" providerId="ADAL" clId="{606A807F-94B5-4715-A84E-5124249E33C1}" dt="2024-02-07T17:43:11.422" v="4444" actId="478"/>
          <ac:spMkLst>
            <pc:docMk/>
            <pc:sldMk cId="957988128" sldId="387"/>
            <ac:spMk id="2" creationId="{23EED37C-DD87-FCBC-716D-F88841FC5B72}"/>
          </ac:spMkLst>
        </pc:spChg>
        <pc:spChg chg="del">
          <ac:chgData name="Allison Miller" userId="c77c3dcf-5718-49d6-9fc1-94f1c12dc65e" providerId="ADAL" clId="{606A807F-94B5-4715-A84E-5124249E33C1}" dt="2024-02-07T17:43:01.461" v="4443" actId="478"/>
          <ac:spMkLst>
            <pc:docMk/>
            <pc:sldMk cId="957988128" sldId="387"/>
            <ac:spMk id="5" creationId="{3A5F1202-3671-0E32-8337-44CDFB5CB461}"/>
          </ac:spMkLst>
        </pc:spChg>
        <pc:spChg chg="add del">
          <ac:chgData name="Allison Miller" userId="c77c3dcf-5718-49d6-9fc1-94f1c12dc65e" providerId="ADAL" clId="{606A807F-94B5-4715-A84E-5124249E33C1}" dt="2024-02-07T17:43:39.533" v="4450" actId="22"/>
          <ac:spMkLst>
            <pc:docMk/>
            <pc:sldMk cId="957988128" sldId="387"/>
            <ac:spMk id="7" creationId="{B6E2B224-B703-F4FF-ED64-60ABE78269BC}"/>
          </ac:spMkLst>
        </pc:spChg>
        <pc:spChg chg="add mod">
          <ac:chgData name="Allison Miller" userId="c77c3dcf-5718-49d6-9fc1-94f1c12dc65e" providerId="ADAL" clId="{606A807F-94B5-4715-A84E-5124249E33C1}" dt="2024-02-08T12:28:38.658" v="6717" actId="6549"/>
          <ac:spMkLst>
            <pc:docMk/>
            <pc:sldMk cId="957988128" sldId="387"/>
            <ac:spMk id="8" creationId="{44FBD800-3D17-D895-C0AD-89A4EC23B193}"/>
          </ac:spMkLst>
        </pc:spChg>
        <pc:picChg chg="del">
          <ac:chgData name="Allison Miller" userId="c77c3dcf-5718-49d6-9fc1-94f1c12dc65e" providerId="ADAL" clId="{606A807F-94B5-4715-A84E-5124249E33C1}" dt="2024-02-07T17:42:52.599" v="4441" actId="478"/>
          <ac:picMkLst>
            <pc:docMk/>
            <pc:sldMk cId="957988128" sldId="387"/>
            <ac:picMk id="3" creationId="{FAA9237F-C022-9E7D-CB03-2319CB4ADDC9}"/>
          </ac:picMkLst>
        </pc:picChg>
        <pc:picChg chg="add mod">
          <ac:chgData name="Allison Miller" userId="c77c3dcf-5718-49d6-9fc1-94f1c12dc65e" providerId="ADAL" clId="{606A807F-94B5-4715-A84E-5124249E33C1}" dt="2024-02-07T17:44:11.541" v="4488" actId="1076"/>
          <ac:picMkLst>
            <pc:docMk/>
            <pc:sldMk cId="957988128" sldId="387"/>
            <ac:picMk id="2050" creationId="{0D0C3544-D6A9-DC7E-51D9-705C9256FEF0}"/>
          </ac:picMkLst>
        </pc:picChg>
      </pc:sldChg>
      <pc:sldChg chg="modSp add mod">
        <pc:chgData name="Allison Miller" userId="c77c3dcf-5718-49d6-9fc1-94f1c12dc65e" providerId="ADAL" clId="{606A807F-94B5-4715-A84E-5124249E33C1}" dt="2024-02-07T18:14:56.068" v="4964" actId="20577"/>
        <pc:sldMkLst>
          <pc:docMk/>
          <pc:sldMk cId="925432810" sldId="388"/>
        </pc:sldMkLst>
        <pc:spChg chg="mod">
          <ac:chgData name="Allison Miller" userId="c77c3dcf-5718-49d6-9fc1-94f1c12dc65e" providerId="ADAL" clId="{606A807F-94B5-4715-A84E-5124249E33C1}" dt="2024-02-07T17:51:04.478" v="4643" actId="20577"/>
          <ac:spMkLst>
            <pc:docMk/>
            <pc:sldMk cId="925432810" sldId="388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7T18:14:56.068" v="4964" actId="20577"/>
          <ac:spMkLst>
            <pc:docMk/>
            <pc:sldMk cId="925432810" sldId="388"/>
            <ac:spMk id="5" creationId="{3A5F1202-3671-0E32-8337-44CDFB5CB461}"/>
          </ac:spMkLst>
        </pc:spChg>
      </pc:sldChg>
      <pc:sldChg chg="addSp delSp modSp add mod ord">
        <pc:chgData name="Allison Miller" userId="c77c3dcf-5718-49d6-9fc1-94f1c12dc65e" providerId="ADAL" clId="{606A807F-94B5-4715-A84E-5124249E33C1}" dt="2024-02-08T12:52:11.003" v="7083"/>
        <pc:sldMkLst>
          <pc:docMk/>
          <pc:sldMk cId="531023477" sldId="389"/>
        </pc:sldMkLst>
        <pc:spChg chg="add del mod">
          <ac:chgData name="Allison Miller" userId="c77c3dcf-5718-49d6-9fc1-94f1c12dc65e" providerId="ADAL" clId="{606A807F-94B5-4715-A84E-5124249E33C1}" dt="2024-02-07T17:52:01.718" v="4646" actId="478"/>
          <ac:spMkLst>
            <pc:docMk/>
            <pc:sldMk cId="531023477" sldId="389"/>
            <ac:spMk id="2" creationId="{3C21AABE-2200-8D6B-AF4B-A3DC52D6BD2A}"/>
          </ac:spMkLst>
        </pc:spChg>
        <pc:spChg chg="del">
          <ac:chgData name="Allison Miller" userId="c77c3dcf-5718-49d6-9fc1-94f1c12dc65e" providerId="ADAL" clId="{606A807F-94B5-4715-A84E-5124249E33C1}" dt="2024-02-07T17:51:59.317" v="4645" actId="478"/>
          <ac:spMkLst>
            <pc:docMk/>
            <pc:sldMk cId="531023477" sldId="389"/>
            <ac:spMk id="5" creationId="{3A5F1202-3671-0E32-8337-44CDFB5CB461}"/>
          </ac:spMkLst>
        </pc:spChg>
        <pc:picChg chg="add mod modCrop">
          <ac:chgData name="Allison Miller" userId="c77c3dcf-5718-49d6-9fc1-94f1c12dc65e" providerId="ADAL" clId="{606A807F-94B5-4715-A84E-5124249E33C1}" dt="2024-02-07T17:52:25.746" v="4653" actId="1076"/>
          <ac:picMkLst>
            <pc:docMk/>
            <pc:sldMk cId="531023477" sldId="389"/>
            <ac:picMk id="6" creationId="{6281C115-8F7C-AD62-92D5-F0D0CAB6687A}"/>
          </ac:picMkLst>
        </pc:picChg>
      </pc:sldChg>
      <pc:sldChg chg="modSp add del mod">
        <pc:chgData name="Allison Miller" userId="c77c3dcf-5718-49d6-9fc1-94f1c12dc65e" providerId="ADAL" clId="{606A807F-94B5-4715-A84E-5124249E33C1}" dt="2024-02-07T18:21:09.442" v="5132" actId="2696"/>
        <pc:sldMkLst>
          <pc:docMk/>
          <pc:sldMk cId="2735989677" sldId="390"/>
        </pc:sldMkLst>
        <pc:spChg chg="mod">
          <ac:chgData name="Allison Miller" userId="c77c3dcf-5718-49d6-9fc1-94f1c12dc65e" providerId="ADAL" clId="{606A807F-94B5-4715-A84E-5124249E33C1}" dt="2024-02-07T17:56:48.655" v="4775" actId="20577"/>
          <ac:spMkLst>
            <pc:docMk/>
            <pc:sldMk cId="2735989677" sldId="390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7T18:15:18.513" v="4999" actId="20577"/>
          <ac:spMkLst>
            <pc:docMk/>
            <pc:sldMk cId="2735989677" sldId="390"/>
            <ac:spMk id="5" creationId="{3A5F1202-3671-0E32-8337-44CDFB5CB461}"/>
          </ac:spMkLst>
        </pc:spChg>
      </pc:sldChg>
      <pc:sldChg chg="addSp delSp modSp add mod">
        <pc:chgData name="Allison Miller" userId="c77c3dcf-5718-49d6-9fc1-94f1c12dc65e" providerId="ADAL" clId="{606A807F-94B5-4715-A84E-5124249E33C1}" dt="2024-02-07T18:31:44.292" v="5247" actId="478"/>
        <pc:sldMkLst>
          <pc:docMk/>
          <pc:sldMk cId="1913143273" sldId="391"/>
        </pc:sldMkLst>
        <pc:spChg chg="add del mod">
          <ac:chgData name="Allison Miller" userId="c77c3dcf-5718-49d6-9fc1-94f1c12dc65e" providerId="ADAL" clId="{606A807F-94B5-4715-A84E-5124249E33C1}" dt="2024-02-07T18:17:01.920" v="5002" actId="478"/>
          <ac:spMkLst>
            <pc:docMk/>
            <pc:sldMk cId="1913143273" sldId="391"/>
            <ac:spMk id="2" creationId="{8311DF92-4A45-1B80-7BA8-DA2ACA0E7885}"/>
          </ac:spMkLst>
        </pc:spChg>
        <pc:spChg chg="add del mod">
          <ac:chgData name="Allison Miller" userId="c77c3dcf-5718-49d6-9fc1-94f1c12dc65e" providerId="ADAL" clId="{606A807F-94B5-4715-A84E-5124249E33C1}" dt="2024-02-07T18:17:49.572" v="5019" actId="478"/>
          <ac:spMkLst>
            <pc:docMk/>
            <pc:sldMk cId="1913143273" sldId="391"/>
            <ac:spMk id="3" creationId="{D3D25DDC-611A-3C1E-7F14-610953B765A1}"/>
          </ac:spMkLst>
        </pc:spChg>
        <pc:spChg chg="del">
          <ac:chgData name="Allison Miller" userId="c77c3dcf-5718-49d6-9fc1-94f1c12dc65e" providerId="ADAL" clId="{606A807F-94B5-4715-A84E-5124249E33C1}" dt="2024-02-07T18:16:59.456" v="5001" actId="478"/>
          <ac:spMkLst>
            <pc:docMk/>
            <pc:sldMk cId="1913143273" sldId="391"/>
            <ac:spMk id="5" creationId="{3A5F1202-3671-0E32-8337-44CDFB5CB461}"/>
          </ac:spMkLst>
        </pc:spChg>
        <pc:spChg chg="add del mod">
          <ac:chgData name="Allison Miller" userId="c77c3dcf-5718-49d6-9fc1-94f1c12dc65e" providerId="ADAL" clId="{606A807F-94B5-4715-A84E-5124249E33C1}" dt="2024-02-07T18:17:51.177" v="5020" actId="478"/>
          <ac:spMkLst>
            <pc:docMk/>
            <pc:sldMk cId="1913143273" sldId="391"/>
            <ac:spMk id="6" creationId="{BF13EB9F-9868-FC91-4B9D-91EF14DEA323}"/>
          </ac:spMkLst>
        </pc:spChg>
        <pc:spChg chg="add del mod">
          <ac:chgData name="Allison Miller" userId="c77c3dcf-5718-49d6-9fc1-94f1c12dc65e" providerId="ADAL" clId="{606A807F-94B5-4715-A84E-5124249E33C1}" dt="2024-02-07T18:17:52.779" v="5021" actId="478"/>
          <ac:spMkLst>
            <pc:docMk/>
            <pc:sldMk cId="1913143273" sldId="391"/>
            <ac:spMk id="7" creationId="{1649368D-8640-2554-9F4B-BE630F2F6144}"/>
          </ac:spMkLst>
        </pc:spChg>
        <pc:spChg chg="add del mod">
          <ac:chgData name="Allison Miller" userId="c77c3dcf-5718-49d6-9fc1-94f1c12dc65e" providerId="ADAL" clId="{606A807F-94B5-4715-A84E-5124249E33C1}" dt="2024-02-07T18:17:54.306" v="5022" actId="478"/>
          <ac:spMkLst>
            <pc:docMk/>
            <pc:sldMk cId="1913143273" sldId="391"/>
            <ac:spMk id="8" creationId="{B3CF15BC-FD20-F20C-0038-391DB553C2BD}"/>
          </ac:spMkLst>
        </pc:spChg>
        <pc:spChg chg="add del mod">
          <ac:chgData name="Allison Miller" userId="c77c3dcf-5718-49d6-9fc1-94f1c12dc65e" providerId="ADAL" clId="{606A807F-94B5-4715-A84E-5124249E33C1}" dt="2024-02-07T18:17:56.032" v="5023" actId="478"/>
          <ac:spMkLst>
            <pc:docMk/>
            <pc:sldMk cId="1913143273" sldId="391"/>
            <ac:spMk id="9" creationId="{FFCB6487-39D9-419A-912D-381B00410CAD}"/>
          </ac:spMkLst>
        </pc:spChg>
        <pc:spChg chg="add del mod">
          <ac:chgData name="Allison Miller" userId="c77c3dcf-5718-49d6-9fc1-94f1c12dc65e" providerId="ADAL" clId="{606A807F-94B5-4715-A84E-5124249E33C1}" dt="2024-02-07T18:17:58.064" v="5024" actId="478"/>
          <ac:spMkLst>
            <pc:docMk/>
            <pc:sldMk cId="1913143273" sldId="391"/>
            <ac:spMk id="10" creationId="{72273545-0F1E-95DE-D3F3-917B406C3AB3}"/>
          </ac:spMkLst>
        </pc:spChg>
        <pc:spChg chg="add del mod">
          <ac:chgData name="Allison Miller" userId="c77c3dcf-5718-49d6-9fc1-94f1c12dc65e" providerId="ADAL" clId="{606A807F-94B5-4715-A84E-5124249E33C1}" dt="2024-02-07T18:17:59.580" v="5025" actId="478"/>
          <ac:spMkLst>
            <pc:docMk/>
            <pc:sldMk cId="1913143273" sldId="391"/>
            <ac:spMk id="11" creationId="{3607D221-451E-E67B-6DC5-3C01C3B68E02}"/>
          </ac:spMkLst>
        </pc:spChg>
        <pc:spChg chg="add mod">
          <ac:chgData name="Allison Miller" userId="c77c3dcf-5718-49d6-9fc1-94f1c12dc65e" providerId="ADAL" clId="{606A807F-94B5-4715-A84E-5124249E33C1}" dt="2024-02-07T18:20:37.983" v="5131" actId="20577"/>
          <ac:spMkLst>
            <pc:docMk/>
            <pc:sldMk cId="1913143273" sldId="391"/>
            <ac:spMk id="27" creationId="{E946BFCC-74F9-A868-5BB7-97E548A91346}"/>
          </ac:spMkLst>
        </pc:spChg>
        <pc:spChg chg="add mod">
          <ac:chgData name="Allison Miller" userId="c77c3dcf-5718-49d6-9fc1-94f1c12dc65e" providerId="ADAL" clId="{606A807F-94B5-4715-A84E-5124249E33C1}" dt="2024-02-07T18:20:30.770" v="5130" actId="20577"/>
          <ac:spMkLst>
            <pc:docMk/>
            <pc:sldMk cId="1913143273" sldId="391"/>
            <ac:spMk id="28" creationId="{C52754CD-9F20-D576-E144-6729AE8FB871}"/>
          </ac:spMkLst>
        </pc:spChg>
        <pc:spChg chg="add mod">
          <ac:chgData name="Allison Miller" userId="c77c3dcf-5718-49d6-9fc1-94f1c12dc65e" providerId="ADAL" clId="{606A807F-94B5-4715-A84E-5124249E33C1}" dt="2024-02-07T18:20:00.254" v="5121" actId="403"/>
          <ac:spMkLst>
            <pc:docMk/>
            <pc:sldMk cId="1913143273" sldId="391"/>
            <ac:spMk id="29" creationId="{31BE41F5-3560-7899-17FC-50FE546E3108}"/>
          </ac:spMkLst>
        </pc:spChg>
        <pc:spChg chg="add mod">
          <ac:chgData name="Allison Miller" userId="c77c3dcf-5718-49d6-9fc1-94f1c12dc65e" providerId="ADAL" clId="{606A807F-94B5-4715-A84E-5124249E33C1}" dt="2024-02-07T18:20:08.576" v="5124" actId="255"/>
          <ac:spMkLst>
            <pc:docMk/>
            <pc:sldMk cId="1913143273" sldId="391"/>
            <ac:spMk id="30" creationId="{F3D5867C-52B6-D042-D76B-23ABC425DE0E}"/>
          </ac:spMkLst>
        </pc:spChg>
        <pc:spChg chg="add mod">
          <ac:chgData name="Allison Miller" userId="c77c3dcf-5718-49d6-9fc1-94f1c12dc65e" providerId="ADAL" clId="{606A807F-94B5-4715-A84E-5124249E33C1}" dt="2024-02-07T18:20:11.765" v="5125" actId="403"/>
          <ac:spMkLst>
            <pc:docMk/>
            <pc:sldMk cId="1913143273" sldId="391"/>
            <ac:spMk id="31" creationId="{B12F73D7-03B1-D564-C83D-FF0EAE137D35}"/>
          </ac:spMkLst>
        </pc:spChg>
        <pc:spChg chg="add mod">
          <ac:chgData name="Allison Miller" userId="c77c3dcf-5718-49d6-9fc1-94f1c12dc65e" providerId="ADAL" clId="{606A807F-94B5-4715-A84E-5124249E33C1}" dt="2024-02-07T18:20:14.249" v="5126" actId="403"/>
          <ac:spMkLst>
            <pc:docMk/>
            <pc:sldMk cId="1913143273" sldId="391"/>
            <ac:spMk id="32" creationId="{A2419490-883F-695F-7A14-AC0FDDB22969}"/>
          </ac:spMkLst>
        </pc:spChg>
        <pc:spChg chg="add mod">
          <ac:chgData name="Allison Miller" userId="c77c3dcf-5718-49d6-9fc1-94f1c12dc65e" providerId="ADAL" clId="{606A807F-94B5-4715-A84E-5124249E33C1}" dt="2024-02-07T18:20:17.804" v="5127" actId="403"/>
          <ac:spMkLst>
            <pc:docMk/>
            <pc:sldMk cId="1913143273" sldId="391"/>
            <ac:spMk id="33" creationId="{F0427E37-50DE-6BBE-50D4-BCBFF441B43B}"/>
          </ac:spMkLst>
        </pc:spChg>
        <pc:spChg chg="add mod">
          <ac:chgData name="Allison Miller" userId="c77c3dcf-5718-49d6-9fc1-94f1c12dc65e" providerId="ADAL" clId="{606A807F-94B5-4715-A84E-5124249E33C1}" dt="2024-02-07T18:17:02.800" v="5003"/>
          <ac:spMkLst>
            <pc:docMk/>
            <pc:sldMk cId="1913143273" sldId="391"/>
            <ac:spMk id="34" creationId="{A752E1E1-A2E6-9B2B-513D-227BF3A622C8}"/>
          </ac:spMkLst>
        </pc:spChg>
        <pc:spChg chg="add mod">
          <ac:chgData name="Allison Miller" userId="c77c3dcf-5718-49d6-9fc1-94f1c12dc65e" providerId="ADAL" clId="{606A807F-94B5-4715-A84E-5124249E33C1}" dt="2024-02-07T18:17:02.800" v="5003"/>
          <ac:spMkLst>
            <pc:docMk/>
            <pc:sldMk cId="1913143273" sldId="391"/>
            <ac:spMk id="35" creationId="{7AA92508-3DBC-98C1-BC47-5B65DCDCCD15}"/>
          </ac:spMkLst>
        </pc:spChg>
        <pc:spChg chg="add mod">
          <ac:chgData name="Allison Miller" userId="c77c3dcf-5718-49d6-9fc1-94f1c12dc65e" providerId="ADAL" clId="{606A807F-94B5-4715-A84E-5124249E33C1}" dt="2024-02-07T18:17:02.800" v="5003"/>
          <ac:spMkLst>
            <pc:docMk/>
            <pc:sldMk cId="1913143273" sldId="391"/>
            <ac:spMk id="36" creationId="{923F3523-31AA-70C3-100D-A1146EA0D92D}"/>
          </ac:spMkLst>
        </pc:spChg>
        <pc:spChg chg="add mod">
          <ac:chgData name="Allison Miller" userId="c77c3dcf-5718-49d6-9fc1-94f1c12dc65e" providerId="ADAL" clId="{606A807F-94B5-4715-A84E-5124249E33C1}" dt="2024-02-07T18:22:38.307" v="5190" actId="20577"/>
          <ac:spMkLst>
            <pc:docMk/>
            <pc:sldMk cId="1913143273" sldId="391"/>
            <ac:spMk id="37" creationId="{E8F14474-4751-A7E4-6D4B-A5CD42273EC4}"/>
          </ac:spMkLst>
        </pc:spChg>
        <pc:spChg chg="add del mod">
          <ac:chgData name="Allison Miller" userId="c77c3dcf-5718-49d6-9fc1-94f1c12dc65e" providerId="ADAL" clId="{606A807F-94B5-4715-A84E-5124249E33C1}" dt="2024-02-07T18:31:44.292" v="5247" actId="478"/>
          <ac:spMkLst>
            <pc:docMk/>
            <pc:sldMk cId="1913143273" sldId="391"/>
            <ac:spMk id="38" creationId="{BBEF7BBF-E02D-1BD1-196D-986D25D3EBFD}"/>
          </ac:spMkLst>
        </pc:spChg>
        <pc:grpChg chg="add mod">
          <ac:chgData name="Allison Miller" userId="c77c3dcf-5718-49d6-9fc1-94f1c12dc65e" providerId="ADAL" clId="{606A807F-94B5-4715-A84E-5124249E33C1}" dt="2024-02-07T18:19:46.385" v="5118" actId="1035"/>
          <ac:grpSpMkLst>
            <pc:docMk/>
            <pc:sldMk cId="1913143273" sldId="391"/>
            <ac:grpSpMk id="12" creationId="{81E1B710-4BD3-4E95-22E1-3C1296023EA7}"/>
          </ac:grpSpMkLst>
        </pc:grpChg>
        <pc:picChg chg="mod">
          <ac:chgData name="Allison Miller" userId="c77c3dcf-5718-49d6-9fc1-94f1c12dc65e" providerId="ADAL" clId="{606A807F-94B5-4715-A84E-5124249E33C1}" dt="2024-02-07T18:17:02.800" v="5003"/>
          <ac:picMkLst>
            <pc:docMk/>
            <pc:sldMk cId="1913143273" sldId="391"/>
            <ac:picMk id="13" creationId="{FE67E8D1-31B5-EBF4-DFDA-51BBEDB7DCF8}"/>
          </ac:picMkLst>
        </pc:picChg>
        <pc:picChg chg="mod">
          <ac:chgData name="Allison Miller" userId="c77c3dcf-5718-49d6-9fc1-94f1c12dc65e" providerId="ADAL" clId="{606A807F-94B5-4715-A84E-5124249E33C1}" dt="2024-02-07T18:17:02.800" v="5003"/>
          <ac:picMkLst>
            <pc:docMk/>
            <pc:sldMk cId="1913143273" sldId="391"/>
            <ac:picMk id="14" creationId="{A4929CD8-B088-BBA9-9773-B5DC91B7B00B}"/>
          </ac:picMkLst>
        </pc:picChg>
        <pc:picChg chg="mod">
          <ac:chgData name="Allison Miller" userId="c77c3dcf-5718-49d6-9fc1-94f1c12dc65e" providerId="ADAL" clId="{606A807F-94B5-4715-A84E-5124249E33C1}" dt="2024-02-07T18:17:02.800" v="5003"/>
          <ac:picMkLst>
            <pc:docMk/>
            <pc:sldMk cId="1913143273" sldId="391"/>
            <ac:picMk id="15" creationId="{897A982E-6CF3-E1EA-69C8-D7489C22EB89}"/>
          </ac:picMkLst>
        </pc:picChg>
        <pc:picChg chg="mod">
          <ac:chgData name="Allison Miller" userId="c77c3dcf-5718-49d6-9fc1-94f1c12dc65e" providerId="ADAL" clId="{606A807F-94B5-4715-A84E-5124249E33C1}" dt="2024-02-07T18:17:02.800" v="5003"/>
          <ac:picMkLst>
            <pc:docMk/>
            <pc:sldMk cId="1913143273" sldId="391"/>
            <ac:picMk id="16" creationId="{B1D169FF-3FFE-D64D-2F08-8DDAF94FE9F1}"/>
          </ac:picMkLst>
        </pc:picChg>
        <pc:picChg chg="mod">
          <ac:chgData name="Allison Miller" userId="c77c3dcf-5718-49d6-9fc1-94f1c12dc65e" providerId="ADAL" clId="{606A807F-94B5-4715-A84E-5124249E33C1}" dt="2024-02-07T18:17:02.800" v="5003"/>
          <ac:picMkLst>
            <pc:docMk/>
            <pc:sldMk cId="1913143273" sldId="391"/>
            <ac:picMk id="17" creationId="{51890DF0-2873-185F-48C2-98334346CA60}"/>
          </ac:picMkLst>
        </pc:picChg>
        <pc:picChg chg="mod">
          <ac:chgData name="Allison Miller" userId="c77c3dcf-5718-49d6-9fc1-94f1c12dc65e" providerId="ADAL" clId="{606A807F-94B5-4715-A84E-5124249E33C1}" dt="2024-02-07T18:17:02.800" v="5003"/>
          <ac:picMkLst>
            <pc:docMk/>
            <pc:sldMk cId="1913143273" sldId="391"/>
            <ac:picMk id="18" creationId="{149D8481-3E26-D72D-C31F-2DD239678E07}"/>
          </ac:picMkLst>
        </pc:picChg>
        <pc:picChg chg="mod">
          <ac:chgData name="Allison Miller" userId="c77c3dcf-5718-49d6-9fc1-94f1c12dc65e" providerId="ADAL" clId="{606A807F-94B5-4715-A84E-5124249E33C1}" dt="2024-02-07T18:17:02.800" v="5003"/>
          <ac:picMkLst>
            <pc:docMk/>
            <pc:sldMk cId="1913143273" sldId="391"/>
            <ac:picMk id="19" creationId="{FC86DA5C-F160-1FD6-5434-36D11AB79F95}"/>
          </ac:picMkLst>
        </pc:picChg>
        <pc:picChg chg="mod">
          <ac:chgData name="Allison Miller" userId="c77c3dcf-5718-49d6-9fc1-94f1c12dc65e" providerId="ADAL" clId="{606A807F-94B5-4715-A84E-5124249E33C1}" dt="2024-02-07T18:17:02.800" v="5003"/>
          <ac:picMkLst>
            <pc:docMk/>
            <pc:sldMk cId="1913143273" sldId="391"/>
            <ac:picMk id="20" creationId="{FBD30286-A54D-3E34-6ECF-4256231BB08C}"/>
          </ac:picMkLst>
        </pc:picChg>
        <pc:cxnChg chg="mod">
          <ac:chgData name="Allison Miller" userId="c77c3dcf-5718-49d6-9fc1-94f1c12dc65e" providerId="ADAL" clId="{606A807F-94B5-4715-A84E-5124249E33C1}" dt="2024-02-07T18:17:02.800" v="5003"/>
          <ac:cxnSpMkLst>
            <pc:docMk/>
            <pc:sldMk cId="1913143273" sldId="391"/>
            <ac:cxnSpMk id="21" creationId="{E24B4929-12ED-7707-EED7-A90F648F9330}"/>
          </ac:cxnSpMkLst>
        </pc:cxnChg>
        <pc:cxnChg chg="mod">
          <ac:chgData name="Allison Miller" userId="c77c3dcf-5718-49d6-9fc1-94f1c12dc65e" providerId="ADAL" clId="{606A807F-94B5-4715-A84E-5124249E33C1}" dt="2024-02-07T18:17:02.800" v="5003"/>
          <ac:cxnSpMkLst>
            <pc:docMk/>
            <pc:sldMk cId="1913143273" sldId="391"/>
            <ac:cxnSpMk id="22" creationId="{A3EB1EE3-A79F-07E9-3DDE-E756E28F26BA}"/>
          </ac:cxnSpMkLst>
        </pc:cxnChg>
        <pc:cxnChg chg="mod">
          <ac:chgData name="Allison Miller" userId="c77c3dcf-5718-49d6-9fc1-94f1c12dc65e" providerId="ADAL" clId="{606A807F-94B5-4715-A84E-5124249E33C1}" dt="2024-02-07T18:17:02.800" v="5003"/>
          <ac:cxnSpMkLst>
            <pc:docMk/>
            <pc:sldMk cId="1913143273" sldId="391"/>
            <ac:cxnSpMk id="23" creationId="{1127C1FE-7225-78EC-E796-98C9972C44B7}"/>
          </ac:cxnSpMkLst>
        </pc:cxnChg>
        <pc:cxnChg chg="mod">
          <ac:chgData name="Allison Miller" userId="c77c3dcf-5718-49d6-9fc1-94f1c12dc65e" providerId="ADAL" clId="{606A807F-94B5-4715-A84E-5124249E33C1}" dt="2024-02-07T18:17:02.800" v="5003"/>
          <ac:cxnSpMkLst>
            <pc:docMk/>
            <pc:sldMk cId="1913143273" sldId="391"/>
            <ac:cxnSpMk id="24" creationId="{6C1C6E67-7153-62B8-8B9A-B71547BB8A79}"/>
          </ac:cxnSpMkLst>
        </pc:cxnChg>
        <pc:cxnChg chg="mod">
          <ac:chgData name="Allison Miller" userId="c77c3dcf-5718-49d6-9fc1-94f1c12dc65e" providerId="ADAL" clId="{606A807F-94B5-4715-A84E-5124249E33C1}" dt="2024-02-07T18:17:02.800" v="5003"/>
          <ac:cxnSpMkLst>
            <pc:docMk/>
            <pc:sldMk cId="1913143273" sldId="391"/>
            <ac:cxnSpMk id="25" creationId="{C889DD29-3193-7906-98C2-B1EF9E6E4FAF}"/>
          </ac:cxnSpMkLst>
        </pc:cxnChg>
        <pc:cxnChg chg="mod">
          <ac:chgData name="Allison Miller" userId="c77c3dcf-5718-49d6-9fc1-94f1c12dc65e" providerId="ADAL" clId="{606A807F-94B5-4715-A84E-5124249E33C1}" dt="2024-02-07T18:17:02.800" v="5003"/>
          <ac:cxnSpMkLst>
            <pc:docMk/>
            <pc:sldMk cId="1913143273" sldId="391"/>
            <ac:cxnSpMk id="26" creationId="{F812E4DF-BE92-FB86-5BDD-C50E5057A8F6}"/>
          </ac:cxnSpMkLst>
        </pc:cxnChg>
      </pc:sldChg>
      <pc:sldChg chg="modSp add mod ord">
        <pc:chgData name="Allison Miller" userId="c77c3dcf-5718-49d6-9fc1-94f1c12dc65e" providerId="ADAL" clId="{606A807F-94B5-4715-A84E-5124249E33C1}" dt="2024-02-07T18:39:12.344" v="5595" actId="20577"/>
        <pc:sldMkLst>
          <pc:docMk/>
          <pc:sldMk cId="4035362298" sldId="392"/>
        </pc:sldMkLst>
        <pc:spChg chg="mod">
          <ac:chgData name="Allison Miller" userId="c77c3dcf-5718-49d6-9fc1-94f1c12dc65e" providerId="ADAL" clId="{606A807F-94B5-4715-A84E-5124249E33C1}" dt="2024-02-07T18:32:27.994" v="5270" actId="20577"/>
          <ac:spMkLst>
            <pc:docMk/>
            <pc:sldMk cId="4035362298" sldId="392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7T18:39:12.344" v="5595" actId="20577"/>
          <ac:spMkLst>
            <pc:docMk/>
            <pc:sldMk cId="4035362298" sldId="392"/>
            <ac:spMk id="5" creationId="{3A5F1202-3671-0E32-8337-44CDFB5CB461}"/>
          </ac:spMkLst>
        </pc:spChg>
      </pc:sldChg>
      <pc:sldChg chg="addSp modSp add mod ord modNotesTx">
        <pc:chgData name="Allison Miller" userId="c77c3dcf-5718-49d6-9fc1-94f1c12dc65e" providerId="ADAL" clId="{606A807F-94B5-4715-A84E-5124249E33C1}" dt="2024-02-07T20:23:55.009" v="6374" actId="20577"/>
        <pc:sldMkLst>
          <pc:docMk/>
          <pc:sldMk cId="953864218" sldId="393"/>
        </pc:sldMkLst>
        <pc:spChg chg="mod">
          <ac:chgData name="Allison Miller" userId="c77c3dcf-5718-49d6-9fc1-94f1c12dc65e" providerId="ADAL" clId="{606A807F-94B5-4715-A84E-5124249E33C1}" dt="2024-02-07T20:18:43.903" v="6229" actId="20577"/>
          <ac:spMkLst>
            <pc:docMk/>
            <pc:sldMk cId="953864218" sldId="393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7T20:23:55.009" v="6374" actId="20577"/>
          <ac:spMkLst>
            <pc:docMk/>
            <pc:sldMk cId="953864218" sldId="393"/>
            <ac:spMk id="5" creationId="{3A5F1202-3671-0E32-8337-44CDFB5CB461}"/>
          </ac:spMkLst>
        </pc:spChg>
        <pc:spChg chg="add mod">
          <ac:chgData name="Allison Miller" userId="c77c3dcf-5718-49d6-9fc1-94f1c12dc65e" providerId="ADAL" clId="{606A807F-94B5-4715-A84E-5124249E33C1}" dt="2024-02-07T20:19:43.644" v="6254" actId="1036"/>
          <ac:spMkLst>
            <pc:docMk/>
            <pc:sldMk cId="953864218" sldId="393"/>
            <ac:spMk id="6" creationId="{C8AC860F-D212-7A59-4686-5C6D5BCD5819}"/>
          </ac:spMkLst>
        </pc:spChg>
        <pc:picChg chg="add mod">
          <ac:chgData name="Allison Miller" userId="c77c3dcf-5718-49d6-9fc1-94f1c12dc65e" providerId="ADAL" clId="{606A807F-94B5-4715-A84E-5124249E33C1}" dt="2024-02-07T20:19:10.147" v="6234" actId="1440"/>
          <ac:picMkLst>
            <pc:docMk/>
            <pc:sldMk cId="953864218" sldId="393"/>
            <ac:picMk id="3" creationId="{CD189390-BD34-290D-6C6E-3744CCF019B5}"/>
          </ac:picMkLst>
        </pc:picChg>
      </pc:sldChg>
      <pc:sldChg chg="addSp modSp add mod ord">
        <pc:chgData name="Allison Miller" userId="c77c3dcf-5718-49d6-9fc1-94f1c12dc65e" providerId="ADAL" clId="{606A807F-94B5-4715-A84E-5124249E33C1}" dt="2024-02-07T20:17:03.926" v="6085" actId="1440"/>
        <pc:sldMkLst>
          <pc:docMk/>
          <pc:sldMk cId="1526178207" sldId="394"/>
        </pc:sldMkLst>
        <pc:spChg chg="mod">
          <ac:chgData name="Allison Miller" userId="c77c3dcf-5718-49d6-9fc1-94f1c12dc65e" providerId="ADAL" clId="{606A807F-94B5-4715-A84E-5124249E33C1}" dt="2024-02-07T20:01:33.748" v="5692" actId="20577"/>
          <ac:spMkLst>
            <pc:docMk/>
            <pc:sldMk cId="1526178207" sldId="394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7T20:16:57.597" v="6084" actId="948"/>
          <ac:spMkLst>
            <pc:docMk/>
            <pc:sldMk cId="1526178207" sldId="394"/>
            <ac:spMk id="5" creationId="{3A5F1202-3671-0E32-8337-44CDFB5CB461}"/>
          </ac:spMkLst>
        </pc:spChg>
        <pc:picChg chg="add mod">
          <ac:chgData name="Allison Miller" userId="c77c3dcf-5718-49d6-9fc1-94f1c12dc65e" providerId="ADAL" clId="{606A807F-94B5-4715-A84E-5124249E33C1}" dt="2024-02-07T20:17:03.926" v="6085" actId="1440"/>
          <ac:picMkLst>
            <pc:docMk/>
            <pc:sldMk cId="1526178207" sldId="394"/>
            <ac:picMk id="3" creationId="{6B91F8AE-AAB0-1334-06D1-F53C708B9964}"/>
          </ac:picMkLst>
        </pc:picChg>
      </pc:sldChg>
      <pc:sldChg chg="modSp add mod">
        <pc:chgData name="Allison Miller" userId="c77c3dcf-5718-49d6-9fc1-94f1c12dc65e" providerId="ADAL" clId="{606A807F-94B5-4715-A84E-5124249E33C1}" dt="2024-02-07T20:13:02.297" v="6075" actId="20577"/>
        <pc:sldMkLst>
          <pc:docMk/>
          <pc:sldMk cId="1125775380" sldId="395"/>
        </pc:sldMkLst>
        <pc:spChg chg="mod">
          <ac:chgData name="Allison Miller" userId="c77c3dcf-5718-49d6-9fc1-94f1c12dc65e" providerId="ADAL" clId="{606A807F-94B5-4715-A84E-5124249E33C1}" dt="2024-02-07T20:07:56.988" v="5874" actId="20577"/>
          <ac:spMkLst>
            <pc:docMk/>
            <pc:sldMk cId="1125775380" sldId="395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7T20:13:02.297" v="6075" actId="20577"/>
          <ac:spMkLst>
            <pc:docMk/>
            <pc:sldMk cId="1125775380" sldId="395"/>
            <ac:spMk id="5" creationId="{3A5F1202-3671-0E32-8337-44CDFB5CB461}"/>
          </ac:spMkLst>
        </pc:spChg>
      </pc:sldChg>
      <pc:sldChg chg="addSp delSp modSp add mod">
        <pc:chgData name="Allison Miller" userId="c77c3dcf-5718-49d6-9fc1-94f1c12dc65e" providerId="ADAL" clId="{606A807F-94B5-4715-A84E-5124249E33C1}" dt="2024-02-09T13:06:19.148" v="7373" actId="3626"/>
        <pc:sldMkLst>
          <pc:docMk/>
          <pc:sldMk cId="4228000618" sldId="396"/>
        </pc:sldMkLst>
        <pc:spChg chg="add del mod">
          <ac:chgData name="Allison Miller" userId="c77c3dcf-5718-49d6-9fc1-94f1c12dc65e" providerId="ADAL" clId="{606A807F-94B5-4715-A84E-5124249E33C1}" dt="2024-02-07T20:10:14.955" v="5922" actId="478"/>
          <ac:spMkLst>
            <pc:docMk/>
            <pc:sldMk cId="4228000618" sldId="396"/>
            <ac:spMk id="2" creationId="{B84F39C1-331C-9AA5-5B0E-94EED5AFB93E}"/>
          </ac:spMkLst>
        </pc:spChg>
        <pc:spChg chg="del">
          <ac:chgData name="Allison Miller" userId="c77c3dcf-5718-49d6-9fc1-94f1c12dc65e" providerId="ADAL" clId="{606A807F-94B5-4715-A84E-5124249E33C1}" dt="2024-02-07T20:11:34.204" v="5928" actId="478"/>
          <ac:spMkLst>
            <pc:docMk/>
            <pc:sldMk cId="4228000618" sldId="396"/>
            <ac:spMk id="4" creationId="{5E3AC4E0-0601-F55B-2415-591E69F21347}"/>
          </ac:spMkLst>
        </pc:spChg>
        <pc:spChg chg="del">
          <ac:chgData name="Allison Miller" userId="c77c3dcf-5718-49d6-9fc1-94f1c12dc65e" providerId="ADAL" clId="{606A807F-94B5-4715-A84E-5124249E33C1}" dt="2024-02-07T20:10:13.970" v="5920" actId="478"/>
          <ac:spMkLst>
            <pc:docMk/>
            <pc:sldMk cId="4228000618" sldId="396"/>
            <ac:spMk id="5" creationId="{3A5F1202-3671-0E32-8337-44CDFB5CB461}"/>
          </ac:spMkLst>
        </pc:spChg>
        <pc:spChg chg="add del mod">
          <ac:chgData name="Allison Miller" userId="c77c3dcf-5718-49d6-9fc1-94f1c12dc65e" providerId="ADAL" clId="{606A807F-94B5-4715-A84E-5124249E33C1}" dt="2024-02-07T20:11:39.114" v="5929" actId="478"/>
          <ac:spMkLst>
            <pc:docMk/>
            <pc:sldMk cId="4228000618" sldId="396"/>
            <ac:spMk id="7" creationId="{4B51692F-1E27-7A16-1A02-3C15A16E0DF1}"/>
          </ac:spMkLst>
        </pc:spChg>
        <pc:picChg chg="add mod">
          <ac:chgData name="Allison Miller" userId="c77c3dcf-5718-49d6-9fc1-94f1c12dc65e" providerId="ADAL" clId="{606A807F-94B5-4715-A84E-5124249E33C1}" dt="2024-02-09T13:06:19.148" v="7373" actId="3626"/>
          <ac:picMkLst>
            <pc:docMk/>
            <pc:sldMk cId="4228000618" sldId="396"/>
            <ac:picMk id="6" creationId="{E3EFF40D-AE7E-F9D5-4EEF-A9AACD819F2B}"/>
          </ac:picMkLst>
        </pc:picChg>
      </pc:sldChg>
      <pc:sldChg chg="new del">
        <pc:chgData name="Allison Miller" userId="c77c3dcf-5718-49d6-9fc1-94f1c12dc65e" providerId="ADAL" clId="{606A807F-94B5-4715-A84E-5124249E33C1}" dt="2024-02-07T20:11:22.762" v="5927" actId="47"/>
        <pc:sldMkLst>
          <pc:docMk/>
          <pc:sldMk cId="1314315073" sldId="397"/>
        </pc:sldMkLst>
      </pc:sldChg>
      <pc:sldChg chg="modSp add mod ord">
        <pc:chgData name="Allison Miller" userId="c77c3dcf-5718-49d6-9fc1-94f1c12dc65e" providerId="ADAL" clId="{606A807F-94B5-4715-A84E-5124249E33C1}" dt="2024-02-09T13:04:19.879" v="7295" actId="20577"/>
        <pc:sldMkLst>
          <pc:docMk/>
          <pc:sldMk cId="1653573336" sldId="397"/>
        </pc:sldMkLst>
        <pc:spChg chg="mod">
          <ac:chgData name="Allison Miller" userId="c77c3dcf-5718-49d6-9fc1-94f1c12dc65e" providerId="ADAL" clId="{606A807F-94B5-4715-A84E-5124249E33C1}" dt="2024-02-07T20:27:43.998" v="6382" actId="20577"/>
          <ac:spMkLst>
            <pc:docMk/>
            <pc:sldMk cId="1653573336" sldId="397"/>
            <ac:spMk id="4" creationId="{5E3AC4E0-0601-F55B-2415-591E69F21347}"/>
          </ac:spMkLst>
        </pc:spChg>
        <pc:spChg chg="mod">
          <ac:chgData name="Allison Miller" userId="c77c3dcf-5718-49d6-9fc1-94f1c12dc65e" providerId="ADAL" clId="{606A807F-94B5-4715-A84E-5124249E33C1}" dt="2024-02-09T13:04:19.879" v="7295" actId="20577"/>
          <ac:spMkLst>
            <pc:docMk/>
            <pc:sldMk cId="1653573336" sldId="397"/>
            <ac:spMk id="5" creationId="{3A5F1202-3671-0E32-8337-44CDFB5CB461}"/>
          </ac:spMkLst>
        </pc:spChg>
      </pc:sldChg>
      <pc:sldChg chg="addSp delSp modSp add mod">
        <pc:chgData name="Allison Miller" userId="c77c3dcf-5718-49d6-9fc1-94f1c12dc65e" providerId="ADAL" clId="{606A807F-94B5-4715-A84E-5124249E33C1}" dt="2024-02-07T20:34:55.302" v="6643" actId="208"/>
        <pc:sldMkLst>
          <pc:docMk/>
          <pc:sldMk cId="2777199897" sldId="398"/>
        </pc:sldMkLst>
        <pc:spChg chg="add del mod">
          <ac:chgData name="Allison Miller" userId="c77c3dcf-5718-49d6-9fc1-94f1c12dc65e" providerId="ADAL" clId="{606A807F-94B5-4715-A84E-5124249E33C1}" dt="2024-02-07T20:34:02.548" v="6631" actId="478"/>
          <ac:spMkLst>
            <pc:docMk/>
            <pc:sldMk cId="2777199897" sldId="398"/>
            <ac:spMk id="2" creationId="{799A2495-7F12-C4DC-023A-EC0EBD087983}"/>
          </ac:spMkLst>
        </pc:spChg>
        <pc:spChg chg="del">
          <ac:chgData name="Allison Miller" userId="c77c3dcf-5718-49d6-9fc1-94f1c12dc65e" providerId="ADAL" clId="{606A807F-94B5-4715-A84E-5124249E33C1}" dt="2024-02-07T20:33:58.533" v="6630" actId="478"/>
          <ac:spMkLst>
            <pc:docMk/>
            <pc:sldMk cId="2777199897" sldId="398"/>
            <ac:spMk id="5" creationId="{3A5F1202-3671-0E32-8337-44CDFB5CB461}"/>
          </ac:spMkLst>
        </pc:spChg>
        <pc:spChg chg="add mod">
          <ac:chgData name="Allison Miller" userId="c77c3dcf-5718-49d6-9fc1-94f1c12dc65e" providerId="ADAL" clId="{606A807F-94B5-4715-A84E-5124249E33C1}" dt="2024-02-07T20:34:55.302" v="6643" actId="208"/>
          <ac:spMkLst>
            <pc:docMk/>
            <pc:sldMk cId="2777199897" sldId="398"/>
            <ac:spMk id="7" creationId="{FF4F6889-0C95-0923-2DF7-AF639C2E1BB1}"/>
          </ac:spMkLst>
        </pc:spChg>
        <pc:picChg chg="add mod">
          <ac:chgData name="Allison Miller" userId="c77c3dcf-5718-49d6-9fc1-94f1c12dc65e" providerId="ADAL" clId="{606A807F-94B5-4715-A84E-5124249E33C1}" dt="2024-02-07T20:34:16.620" v="6637" actId="1076"/>
          <ac:picMkLst>
            <pc:docMk/>
            <pc:sldMk cId="2777199897" sldId="398"/>
            <ac:picMk id="6" creationId="{F79AAB3F-59F7-23F7-693D-36E2242E4832}"/>
          </ac:picMkLst>
        </pc:picChg>
      </pc:sldChg>
      <pc:sldChg chg="addSp delSp modSp add mod">
        <pc:chgData name="Allison Miller" userId="c77c3dcf-5718-49d6-9fc1-94f1c12dc65e" providerId="ADAL" clId="{606A807F-94B5-4715-A84E-5124249E33C1}" dt="2024-02-09T13:02:17.024" v="7250" actId="20577"/>
        <pc:sldMkLst>
          <pc:docMk/>
          <pc:sldMk cId="3859450198" sldId="399"/>
        </pc:sldMkLst>
        <pc:spChg chg="mod">
          <ac:chgData name="Allison Miller" userId="c77c3dcf-5718-49d6-9fc1-94f1c12dc65e" providerId="ADAL" clId="{606A807F-94B5-4715-A84E-5124249E33C1}" dt="2024-02-09T13:02:17.024" v="7250" actId="20577"/>
          <ac:spMkLst>
            <pc:docMk/>
            <pc:sldMk cId="3859450198" sldId="399"/>
            <ac:spMk id="5" creationId="{3A5F1202-3671-0E32-8337-44CDFB5CB461}"/>
          </ac:spMkLst>
        </pc:spChg>
        <pc:spChg chg="add mod">
          <ac:chgData name="Allison Miller" userId="c77c3dcf-5718-49d6-9fc1-94f1c12dc65e" providerId="ADAL" clId="{606A807F-94B5-4715-A84E-5124249E33C1}" dt="2024-02-08T12:44:47.686" v="6991" actId="14100"/>
          <ac:spMkLst>
            <pc:docMk/>
            <pc:sldMk cId="3859450198" sldId="399"/>
            <ac:spMk id="7" creationId="{32F40ABC-418E-E362-D780-06F8CD36F861}"/>
          </ac:spMkLst>
        </pc:spChg>
        <pc:picChg chg="del">
          <ac:chgData name="Allison Miller" userId="c77c3dcf-5718-49d6-9fc1-94f1c12dc65e" providerId="ADAL" clId="{606A807F-94B5-4715-A84E-5124249E33C1}" dt="2024-02-08T12:41:20.075" v="6769" actId="478"/>
          <ac:picMkLst>
            <pc:docMk/>
            <pc:sldMk cId="3859450198" sldId="399"/>
            <ac:picMk id="3" creationId="{246EE261-40F6-6AC7-B371-6770E396FFD3}"/>
          </ac:picMkLst>
        </pc:picChg>
        <pc:picChg chg="add mod">
          <ac:chgData name="Allison Miller" userId="c77c3dcf-5718-49d6-9fc1-94f1c12dc65e" providerId="ADAL" clId="{606A807F-94B5-4715-A84E-5124249E33C1}" dt="2024-02-08T12:43:50.261" v="6958" actId="1076"/>
          <ac:picMkLst>
            <pc:docMk/>
            <pc:sldMk cId="3859450198" sldId="399"/>
            <ac:picMk id="6" creationId="{89D72C1D-1A6F-4BDC-3CDF-AC4DA133DEC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FAAE2F-6011-48F6-94D7-ACEF58D967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F34F1-C952-4DC9-8AB0-3820E1E3DE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1875F-CEE0-4AFD-BFDE-9B55647C5812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F3A30-65EE-46F1-AD5B-811133ADF2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C52F8-174A-45D2-93AF-F5486FA893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3D62F-E533-4BA1-AE1A-89EE9D0BB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5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2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7347" name="Shape 3"/>
          <p:cNvSpPr txBox="1">
            <a:spLocks noGrp="1"/>
          </p:cNvSpPr>
          <p:nvPr>
            <p:ph type="dt" idx="10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6388" name="Shape 4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endParaRPr noProof="0"/>
          </a:p>
        </p:txBody>
      </p:sp>
      <p:sp>
        <p:nvSpPr>
          <p:cNvPr id="57350" name="Shape 6"/>
          <p:cNvSpPr txBox="1">
            <a:spLocks noGrp="1"/>
          </p:cNvSpPr>
          <p:nvPr>
            <p:ph type="ftr" idx="11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7351" name="Shape 7"/>
          <p:cNvSpPr txBox="1">
            <a:spLocks noGrp="1"/>
          </p:cNvSpPr>
          <p:nvPr>
            <p:ph type="sldNum" idx="12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51115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56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59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of transactions: CC charges, payroll</a:t>
            </a:r>
          </a:p>
          <a:p>
            <a:r>
              <a:rPr lang="en-US" dirty="0"/>
              <a:t>Also see JE templates (aka schedules)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16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little bit about me. The majority of my career has been in accounting and administration. </a:t>
            </a:r>
          </a:p>
          <a:p>
            <a:r>
              <a:rPr lang="en-US" dirty="0"/>
              <a:t>After more than a decade in the telecom industry I joined B. Young RV as their Controller</a:t>
            </a:r>
          </a:p>
          <a:p>
            <a:r>
              <a:rPr lang="en-US" dirty="0"/>
              <a:t>Helped Bruce sell the business and stayed on as GM for </a:t>
            </a:r>
            <a:r>
              <a:rPr lang="en-US" dirty="0" err="1"/>
              <a:t>Lazydays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81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360 Products update automatically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50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360 Products update automatically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6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this contributes to the bottom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96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quote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25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Save 15 minutes per deal and increase accuracy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32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Save 15 minutes per deal and increase accuracy</a:t>
            </a:r>
          </a:p>
          <a:p>
            <a:r>
              <a:rPr lang="en-US" dirty="0"/>
              <a:t>Only applies to US Dealers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FD27C6F-DEF7-E612-B2FD-3EE32501A393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10410F8-AC0B-DE08-562B-C89D946B19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670AE7D-1F7A-8E77-0375-60C99AC06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5497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4E4170-8623-FBBC-8739-90C977BC5C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5400" y="183302"/>
            <a:ext cx="1466403" cy="1466403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30DC56A-29E3-4346-877D-06444E740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899" y="521855"/>
            <a:ext cx="6247245" cy="71120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236E737-7876-4296-8BFE-300A4F32EA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1781247"/>
            <a:ext cx="7787317" cy="1643063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05CCB0-4A3B-4560-9450-D36A78C481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5400" y="183302"/>
            <a:ext cx="1466403" cy="1466403"/>
          </a:xfr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or</a:t>
            </a:r>
          </a:p>
          <a:p>
            <a:pPr lvl="0"/>
            <a:r>
              <a:rPr lang="en-US" noProof="0" dirty="0"/>
              <a:t>Icon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DA83BE0-EBA5-229D-77D1-B509785060A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" name="Grafika 11">
            <a:extLst>
              <a:ext uri="{FF2B5EF4-FFF2-40B4-BE49-F238E27FC236}">
                <a16:creationId xmlns:a16="http://schemas.microsoft.com/office/drawing/2014/main" id="{A5B8DD4B-D169-E78F-6223-21038182F9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404C35C-1AB3-B984-9155-B16AF219CA81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29962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BE2FE33-E61B-4EA7-9371-D5316368BA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1493877"/>
            <a:ext cx="7787317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rgbClr val="1F1939"/>
                </a:solidFill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Point 1</a:t>
            </a:r>
          </a:p>
          <a:p>
            <a:pPr lvl="1"/>
            <a:r>
              <a:rPr lang="en-US" noProof="0" dirty="0"/>
              <a:t>Point 2</a:t>
            </a:r>
          </a:p>
          <a:p>
            <a:pPr lvl="0"/>
            <a:endParaRPr lang="en-US" noProof="0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D63C233C-977D-478E-B10B-4A4B079CF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00" y="366857"/>
            <a:ext cx="6247245" cy="547543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Title: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5E74F00-A7AD-4005-A52A-F79E88E00A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835746"/>
            <a:ext cx="6247245" cy="646690"/>
          </a:xfrm>
        </p:spPr>
        <p:txBody>
          <a:bodyPr/>
          <a:lstStyle>
            <a:lvl1pPr>
              <a:defRPr sz="2000" b="0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noProof="0" dirty="0"/>
              <a:t>Title Details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42022ED-CB38-4592-B8E7-096B7B5F3288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557DAA00-294E-09CB-9F4E-BF1000EE6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1A748D1-1C2F-C76E-D6B3-D12E53582BBC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0DA8081-8614-9172-43DA-9FFCEF17CB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5400" y="183302"/>
            <a:ext cx="1466403" cy="1466403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1691806A-6175-EFB9-438F-687CDA012C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5400" y="183302"/>
            <a:ext cx="1466403" cy="1466403"/>
          </a:xfr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or</a:t>
            </a:r>
          </a:p>
          <a:p>
            <a:pPr lvl="0"/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5893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6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A5347F-BF0B-4CC7-B31C-74E74CED6E8E}"/>
              </a:ext>
            </a:extLst>
          </p:cNvPr>
          <p:cNvSpPr/>
          <p:nvPr userDrawn="1"/>
        </p:nvSpPr>
        <p:spPr>
          <a:xfrm>
            <a:off x="1" y="0"/>
            <a:ext cx="4511256" cy="5143500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Trebuchet MS" panose="020B06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CB7D5-BA80-474F-B89D-4ACB43D8D2AC}"/>
              </a:ext>
            </a:extLst>
          </p:cNvPr>
          <p:cNvSpPr/>
          <p:nvPr userDrawn="1"/>
        </p:nvSpPr>
        <p:spPr>
          <a:xfrm>
            <a:off x="4511257" y="0"/>
            <a:ext cx="463274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Trebuchet MS" panose="020B0603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1D545F-B4D7-4409-BFEE-ED402E037A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08156" y="338982"/>
            <a:ext cx="3567599" cy="4510109"/>
          </a:xfrm>
        </p:spPr>
        <p:txBody>
          <a:bodyPr/>
          <a:lstStyle>
            <a:lvl1pPr>
              <a:defRPr sz="3200">
                <a:solidFill>
                  <a:srgbClr val="1F1939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/>
              <a:t>Text or Image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7FF38F6-B95E-4F06-8DB1-0F4BE1CF3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00" y="335003"/>
            <a:ext cx="3188739" cy="4236998"/>
          </a:xfrm>
        </p:spPr>
        <p:txBody>
          <a:bodyPr anchor="ctr"/>
          <a:lstStyle>
            <a:lvl1pPr marL="0" indent="0"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2135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R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8C2414A-586C-806E-6DD9-344717397A2F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a 11">
            <a:extLst>
              <a:ext uri="{FF2B5EF4-FFF2-40B4-BE49-F238E27FC236}">
                <a16:creationId xmlns:a16="http://schemas.microsoft.com/office/drawing/2014/main" id="{D0442385-B63B-F7AB-16B4-1DDA85649C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501B02F-2DB5-DFBB-E854-666B3B777D6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4460967-08E2-98AA-2414-05C0B77A60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BE909D5-84FA-7B26-AF24-E43D910484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908" y="535739"/>
            <a:ext cx="587795" cy="35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5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Mar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BDB4278-10A6-F01C-31EF-119BFE3D5AD3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a 11">
            <a:extLst>
              <a:ext uri="{FF2B5EF4-FFF2-40B4-BE49-F238E27FC236}">
                <a16:creationId xmlns:a16="http://schemas.microsoft.com/office/drawing/2014/main" id="{68D6EC4D-46C8-426F-FE42-5F300BD2C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AC62DD1-C197-113B-7903-59EDE2D1D79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036D5FE-2B2D-86AE-14FB-0D3662E8FB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155027E-D3F7-0BA2-1A74-096BF832AA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4274" y="575844"/>
            <a:ext cx="652395" cy="2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7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 Mar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DF59F74-4AC8-22FB-8BC1-03370BCE74FD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a 11">
            <a:extLst>
              <a:ext uri="{FF2B5EF4-FFF2-40B4-BE49-F238E27FC236}">
                <a16:creationId xmlns:a16="http://schemas.microsoft.com/office/drawing/2014/main" id="{9DE7B2CA-8020-CF60-3188-B0297E01A1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66B2EC5-E94C-803D-F472-4393BB553CF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49006C2-62E8-564F-9367-CD8C471BF1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330900D-4AE4-A3BF-8329-C0B6CB5250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0012" y="534208"/>
            <a:ext cx="559854" cy="36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72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108B2F-DCFB-4512-89C7-644ABE9C3F91}"/>
              </a:ext>
            </a:extLst>
          </p:cNvPr>
          <p:cNvSpPr/>
          <p:nvPr userDrawn="1"/>
        </p:nvSpPr>
        <p:spPr>
          <a:xfrm>
            <a:off x="-1" y="0"/>
            <a:ext cx="9144001" cy="4486541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AF3EE9AA-7B37-4F04-A65A-DCF0693D18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773136"/>
            <a:ext cx="9144001" cy="922698"/>
          </a:xfrm>
        </p:spPr>
        <p:txBody>
          <a:bodyPr/>
          <a:lstStyle>
            <a:lvl1pPr algn="ctr">
              <a:defRPr sz="5000" b="1">
                <a:solidFill>
                  <a:srgbClr val="DF4145"/>
                </a:solidFill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CB1C722D-DF6D-49CF-B4D9-662CADBC38C6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Grafika 11">
            <a:extLst>
              <a:ext uri="{FF2B5EF4-FFF2-40B4-BE49-F238E27FC236}">
                <a16:creationId xmlns:a16="http://schemas.microsoft.com/office/drawing/2014/main" id="{FF61B561-A1A4-4FAA-4B1B-2F67AA152A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67EC2E3-4CCC-52E4-70B8-1270D0A4703D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3196460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14D0A27-9A4E-4C22-BD87-3869D1C76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092036"/>
            <a:ext cx="9143999" cy="763040"/>
          </a:xfrm>
        </p:spPr>
        <p:txBody>
          <a:bodyPr/>
          <a:lstStyle>
            <a:lvl1pPr algn="ctr">
              <a:defRPr sz="2500" b="1">
                <a:solidFill>
                  <a:srgbClr val="1F1939"/>
                </a:solidFill>
              </a:defRPr>
            </a:lvl1pPr>
            <a:lvl2pPr algn="ctr">
              <a:defRPr sz="3200">
                <a:solidFill>
                  <a:srgbClr val="1F1939"/>
                </a:solidFill>
              </a:defRPr>
            </a:lvl2pPr>
          </a:lstStyle>
          <a:p>
            <a:pPr lvl="0"/>
            <a:r>
              <a:rPr lang="en-US" noProof="0" dirty="0"/>
              <a:t>Subtitle</a:t>
            </a:r>
          </a:p>
          <a:p>
            <a:pPr lvl="1"/>
            <a:endParaRPr lang="en-US" noProof="0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7736B17-D182-4552-AF7A-EC0D01B871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385455"/>
            <a:ext cx="9144000" cy="706581"/>
          </a:xfrm>
        </p:spPr>
        <p:txBody>
          <a:bodyPr/>
          <a:lstStyle>
            <a:lvl1pPr algn="ctr"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E9FC711-4888-B91E-52D4-23A4B6EDEF07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2BB6AE8C-451F-C1AE-17FC-B7B95CB07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944A282-9D93-ECFA-645E-AFAA8D237F44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508225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8EE9C0-1CA2-4E8F-8B05-2E5A74B09A7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-1" y="2522983"/>
            <a:ext cx="9143999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5000" b="1" kern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Q&amp;A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DE09550-3E0E-9E47-9B8B-4FAFA965013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3E3E19D3-EF1D-C4FF-A3C1-421CE21994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FC4D3BD-D49B-C92D-2474-EBA78AF22F5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8F6B4C5-1551-8A98-4AF0-B4AD30C510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2177" y="1116129"/>
            <a:ext cx="1179642" cy="1179642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9A8F3A4-9868-2126-B405-8FF62F486CA8}"/>
              </a:ext>
            </a:extLst>
          </p:cNvPr>
          <p:cNvSpPr/>
          <p:nvPr/>
        </p:nvSpPr>
        <p:spPr>
          <a:xfrm>
            <a:off x="4137235" y="1348610"/>
            <a:ext cx="644592" cy="560436"/>
          </a:xfrm>
          <a:custGeom>
            <a:avLst/>
            <a:gdLst>
              <a:gd name="connsiteX0" fmla="*/ 595565 w 644592"/>
              <a:gd name="connsiteY0" fmla="*/ 448413 h 560436"/>
              <a:gd name="connsiteX1" fmla="*/ 644592 w 644592"/>
              <a:gd name="connsiteY1" fmla="*/ 399362 h 560436"/>
              <a:gd name="connsiteX2" fmla="*/ 644592 w 644592"/>
              <a:gd name="connsiteY2" fmla="*/ 49170 h 560436"/>
              <a:gd name="connsiteX3" fmla="*/ 595613 w 644592"/>
              <a:gd name="connsiteY3" fmla="*/ 0 h 560436"/>
              <a:gd name="connsiteX4" fmla="*/ 595565 w 644592"/>
              <a:gd name="connsiteY4" fmla="*/ 0 h 560436"/>
              <a:gd name="connsiteX5" fmla="*/ 49051 w 644592"/>
              <a:gd name="connsiteY5" fmla="*/ 0 h 560436"/>
              <a:gd name="connsiteX6" fmla="*/ 0 w 644592"/>
              <a:gd name="connsiteY6" fmla="*/ 49051 h 560436"/>
              <a:gd name="connsiteX7" fmla="*/ 0 w 644592"/>
              <a:gd name="connsiteY7" fmla="*/ 399243 h 560436"/>
              <a:gd name="connsiteX8" fmla="*/ 49051 w 644592"/>
              <a:gd name="connsiteY8" fmla="*/ 448294 h 560436"/>
              <a:gd name="connsiteX9" fmla="*/ 84070 w 644592"/>
              <a:gd name="connsiteY9" fmla="*/ 448294 h 560436"/>
              <a:gd name="connsiteX10" fmla="*/ 84070 w 644592"/>
              <a:gd name="connsiteY10" fmla="*/ 546395 h 560436"/>
              <a:gd name="connsiteX11" fmla="*/ 98043 w 644592"/>
              <a:gd name="connsiteY11" fmla="*/ 560436 h 560436"/>
              <a:gd name="connsiteX12" fmla="*/ 108012 w 644592"/>
              <a:gd name="connsiteY12" fmla="*/ 556305 h 560436"/>
              <a:gd name="connsiteX13" fmla="*/ 216000 w 644592"/>
              <a:gd name="connsiteY13" fmla="*/ 448294 h 560436"/>
              <a:gd name="connsiteX14" fmla="*/ 595565 w 644592"/>
              <a:gd name="connsiteY14" fmla="*/ 448294 h 560436"/>
              <a:gd name="connsiteX15" fmla="*/ 210187 w 644592"/>
              <a:gd name="connsiteY15" fmla="*/ 420397 h 560436"/>
              <a:gd name="connsiteX16" fmla="*/ 200277 w 644592"/>
              <a:gd name="connsiteY16" fmla="*/ 424495 h 560436"/>
              <a:gd name="connsiteX17" fmla="*/ 112133 w 644592"/>
              <a:gd name="connsiteY17" fmla="*/ 512639 h 560436"/>
              <a:gd name="connsiteX18" fmla="*/ 112133 w 644592"/>
              <a:gd name="connsiteY18" fmla="*/ 434405 h 560436"/>
              <a:gd name="connsiteX19" fmla="*/ 98125 w 644592"/>
              <a:gd name="connsiteY19" fmla="*/ 420397 h 560436"/>
              <a:gd name="connsiteX20" fmla="*/ 49051 w 644592"/>
              <a:gd name="connsiteY20" fmla="*/ 420397 h 560436"/>
              <a:gd name="connsiteX21" fmla="*/ 28015 w 644592"/>
              <a:gd name="connsiteY21" fmla="*/ 399362 h 560436"/>
              <a:gd name="connsiteX22" fmla="*/ 28015 w 644592"/>
              <a:gd name="connsiteY22" fmla="*/ 49170 h 560436"/>
              <a:gd name="connsiteX23" fmla="*/ 49051 w 644592"/>
              <a:gd name="connsiteY23" fmla="*/ 28134 h 560436"/>
              <a:gd name="connsiteX24" fmla="*/ 595565 w 644592"/>
              <a:gd name="connsiteY24" fmla="*/ 28134 h 560436"/>
              <a:gd name="connsiteX25" fmla="*/ 616577 w 644592"/>
              <a:gd name="connsiteY25" fmla="*/ 49170 h 560436"/>
              <a:gd name="connsiteX26" fmla="*/ 616577 w 644592"/>
              <a:gd name="connsiteY26" fmla="*/ 399362 h 560436"/>
              <a:gd name="connsiteX27" fmla="*/ 595565 w 644592"/>
              <a:gd name="connsiteY27" fmla="*/ 420397 h 56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44592" h="560436">
                <a:moveTo>
                  <a:pt x="595565" y="448413"/>
                </a:moveTo>
                <a:cubicBezTo>
                  <a:pt x="622639" y="448387"/>
                  <a:pt x="644578" y="426436"/>
                  <a:pt x="644592" y="399362"/>
                </a:cubicBezTo>
                <a:lnTo>
                  <a:pt x="644592" y="49170"/>
                </a:lnTo>
                <a:cubicBezTo>
                  <a:pt x="644644" y="22067"/>
                  <a:pt x="622716" y="53"/>
                  <a:pt x="595613" y="0"/>
                </a:cubicBezTo>
                <a:cubicBezTo>
                  <a:pt x="595596" y="0"/>
                  <a:pt x="595582" y="0"/>
                  <a:pt x="595565" y="0"/>
                </a:cubicBezTo>
                <a:lnTo>
                  <a:pt x="49051" y="0"/>
                </a:lnTo>
                <a:cubicBezTo>
                  <a:pt x="21966" y="13"/>
                  <a:pt x="13" y="21966"/>
                  <a:pt x="0" y="49051"/>
                </a:cubicBezTo>
                <a:lnTo>
                  <a:pt x="0" y="399243"/>
                </a:lnTo>
                <a:cubicBezTo>
                  <a:pt x="13" y="426327"/>
                  <a:pt x="21966" y="448279"/>
                  <a:pt x="49051" y="448294"/>
                </a:cubicBezTo>
                <a:lnTo>
                  <a:pt x="84070" y="448294"/>
                </a:lnTo>
                <a:lnTo>
                  <a:pt x="84070" y="546395"/>
                </a:lnTo>
                <a:cubicBezTo>
                  <a:pt x="84051" y="554130"/>
                  <a:pt x="90307" y="560417"/>
                  <a:pt x="98043" y="560436"/>
                </a:cubicBezTo>
                <a:cubicBezTo>
                  <a:pt x="101784" y="560446"/>
                  <a:pt x="105374" y="558959"/>
                  <a:pt x="108012" y="556305"/>
                </a:cubicBezTo>
                <a:lnTo>
                  <a:pt x="216000" y="448294"/>
                </a:lnTo>
                <a:lnTo>
                  <a:pt x="595565" y="448294"/>
                </a:lnTo>
                <a:close/>
                <a:moveTo>
                  <a:pt x="210187" y="420397"/>
                </a:moveTo>
                <a:cubicBezTo>
                  <a:pt x="206472" y="420402"/>
                  <a:pt x="202910" y="421874"/>
                  <a:pt x="200277" y="424495"/>
                </a:cubicBezTo>
                <a:lnTo>
                  <a:pt x="112133" y="512639"/>
                </a:lnTo>
                <a:lnTo>
                  <a:pt x="112133" y="434405"/>
                </a:lnTo>
                <a:cubicBezTo>
                  <a:pt x="112133" y="426670"/>
                  <a:pt x="105861" y="420397"/>
                  <a:pt x="98125" y="420397"/>
                </a:cubicBezTo>
                <a:lnTo>
                  <a:pt x="49051" y="420397"/>
                </a:lnTo>
                <a:cubicBezTo>
                  <a:pt x="37444" y="420371"/>
                  <a:pt x="28042" y="410968"/>
                  <a:pt x="28015" y="399362"/>
                </a:cubicBezTo>
                <a:lnTo>
                  <a:pt x="28015" y="49170"/>
                </a:lnTo>
                <a:cubicBezTo>
                  <a:pt x="28042" y="37563"/>
                  <a:pt x="37444" y="28161"/>
                  <a:pt x="49051" y="28134"/>
                </a:cubicBezTo>
                <a:lnTo>
                  <a:pt x="595565" y="28134"/>
                </a:lnTo>
                <a:cubicBezTo>
                  <a:pt x="607167" y="28161"/>
                  <a:pt x="616565" y="37567"/>
                  <a:pt x="616577" y="49170"/>
                </a:cubicBezTo>
                <a:lnTo>
                  <a:pt x="616577" y="399362"/>
                </a:lnTo>
                <a:cubicBezTo>
                  <a:pt x="616565" y="410964"/>
                  <a:pt x="607167" y="420371"/>
                  <a:pt x="595565" y="420397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5629CB5-A12F-4978-A8ED-FD1110CBCF76}"/>
              </a:ext>
            </a:extLst>
          </p:cNvPr>
          <p:cNvSpPr/>
          <p:nvPr/>
        </p:nvSpPr>
        <p:spPr>
          <a:xfrm>
            <a:off x="4361453" y="1418679"/>
            <a:ext cx="196172" cy="308281"/>
          </a:xfrm>
          <a:custGeom>
            <a:avLst/>
            <a:gdLst>
              <a:gd name="connsiteX0" fmla="*/ 84070 w 196172"/>
              <a:gd name="connsiteY0" fmla="*/ 1018 h 308281"/>
              <a:gd name="connsiteX1" fmla="*/ 0 w 196172"/>
              <a:gd name="connsiteY1" fmla="*/ 98095 h 308281"/>
              <a:gd name="connsiteX2" fmla="*/ 14008 w 196172"/>
              <a:gd name="connsiteY2" fmla="*/ 112103 h 308281"/>
              <a:gd name="connsiteX3" fmla="*/ 28015 w 196172"/>
              <a:gd name="connsiteY3" fmla="*/ 98095 h 308281"/>
              <a:gd name="connsiteX4" fmla="*/ 98078 w 196172"/>
              <a:gd name="connsiteY4" fmla="*/ 28033 h 308281"/>
              <a:gd name="connsiteX5" fmla="*/ 168140 w 196172"/>
              <a:gd name="connsiteY5" fmla="*/ 98095 h 308281"/>
              <a:gd name="connsiteX6" fmla="*/ 98078 w 196172"/>
              <a:gd name="connsiteY6" fmla="*/ 168157 h 308281"/>
              <a:gd name="connsiteX7" fmla="*/ 98078 w 196172"/>
              <a:gd name="connsiteY7" fmla="*/ 168157 h 308281"/>
              <a:gd name="connsiteX8" fmla="*/ 84070 w 196172"/>
              <a:gd name="connsiteY8" fmla="*/ 182165 h 308281"/>
              <a:gd name="connsiteX9" fmla="*/ 84070 w 196172"/>
              <a:gd name="connsiteY9" fmla="*/ 182165 h 308281"/>
              <a:gd name="connsiteX10" fmla="*/ 84070 w 196172"/>
              <a:gd name="connsiteY10" fmla="*/ 238220 h 308281"/>
              <a:gd name="connsiteX11" fmla="*/ 98078 w 196172"/>
              <a:gd name="connsiteY11" fmla="*/ 252227 h 308281"/>
              <a:gd name="connsiteX12" fmla="*/ 112085 w 196172"/>
              <a:gd name="connsiteY12" fmla="*/ 238220 h 308281"/>
              <a:gd name="connsiteX13" fmla="*/ 112085 w 196172"/>
              <a:gd name="connsiteY13" fmla="*/ 195172 h 308281"/>
              <a:gd name="connsiteX14" fmla="*/ 195155 w 196172"/>
              <a:gd name="connsiteY14" fmla="*/ 84087 h 308281"/>
              <a:gd name="connsiteX15" fmla="*/ 84070 w 196172"/>
              <a:gd name="connsiteY15" fmla="*/ 1018 h 308281"/>
              <a:gd name="connsiteX16" fmla="*/ 98078 w 196172"/>
              <a:gd name="connsiteY16" fmla="*/ 266235 h 308281"/>
              <a:gd name="connsiteX17" fmla="*/ 84070 w 196172"/>
              <a:gd name="connsiteY17" fmla="*/ 280267 h 308281"/>
              <a:gd name="connsiteX18" fmla="*/ 84070 w 196172"/>
              <a:gd name="connsiteY18" fmla="*/ 294274 h 308281"/>
              <a:gd name="connsiteX19" fmla="*/ 98078 w 196172"/>
              <a:gd name="connsiteY19" fmla="*/ 308282 h 308281"/>
              <a:gd name="connsiteX20" fmla="*/ 112085 w 196172"/>
              <a:gd name="connsiteY20" fmla="*/ 294274 h 308281"/>
              <a:gd name="connsiteX21" fmla="*/ 112085 w 196172"/>
              <a:gd name="connsiteY21" fmla="*/ 280267 h 308281"/>
              <a:gd name="connsiteX22" fmla="*/ 98078 w 196172"/>
              <a:gd name="connsiteY22" fmla="*/ 266235 h 30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6172" h="308281">
                <a:moveTo>
                  <a:pt x="84070" y="1018"/>
                </a:moveTo>
                <a:cubicBezTo>
                  <a:pt x="35801" y="7963"/>
                  <a:pt x="-23" y="49330"/>
                  <a:pt x="0" y="98095"/>
                </a:cubicBezTo>
                <a:cubicBezTo>
                  <a:pt x="0" y="105831"/>
                  <a:pt x="6272" y="112103"/>
                  <a:pt x="14008" y="112103"/>
                </a:cubicBezTo>
                <a:cubicBezTo>
                  <a:pt x="21743" y="112103"/>
                  <a:pt x="28015" y="105831"/>
                  <a:pt x="28015" y="98095"/>
                </a:cubicBezTo>
                <a:cubicBezTo>
                  <a:pt x="28015" y="59401"/>
                  <a:pt x="59383" y="28033"/>
                  <a:pt x="98078" y="28033"/>
                </a:cubicBezTo>
                <a:cubicBezTo>
                  <a:pt x="136773" y="28033"/>
                  <a:pt x="168140" y="59401"/>
                  <a:pt x="168140" y="98095"/>
                </a:cubicBezTo>
                <a:cubicBezTo>
                  <a:pt x="168140" y="136789"/>
                  <a:pt x="136773" y="168157"/>
                  <a:pt x="98078" y="168157"/>
                </a:cubicBezTo>
                <a:lnTo>
                  <a:pt x="98078" y="168157"/>
                </a:lnTo>
                <a:cubicBezTo>
                  <a:pt x="90342" y="168157"/>
                  <a:pt x="84070" y="174430"/>
                  <a:pt x="84070" y="182165"/>
                </a:cubicBezTo>
                <a:lnTo>
                  <a:pt x="84070" y="182165"/>
                </a:lnTo>
                <a:lnTo>
                  <a:pt x="84070" y="238220"/>
                </a:lnTo>
                <a:cubicBezTo>
                  <a:pt x="84070" y="245955"/>
                  <a:pt x="90342" y="252227"/>
                  <a:pt x="98078" y="252227"/>
                </a:cubicBezTo>
                <a:cubicBezTo>
                  <a:pt x="105813" y="252227"/>
                  <a:pt x="112085" y="245955"/>
                  <a:pt x="112085" y="238220"/>
                </a:cubicBezTo>
                <a:lnTo>
                  <a:pt x="112085" y="195172"/>
                </a:lnTo>
                <a:cubicBezTo>
                  <a:pt x="165700" y="187437"/>
                  <a:pt x="202890" y="137702"/>
                  <a:pt x="195155" y="84087"/>
                </a:cubicBezTo>
                <a:cubicBezTo>
                  <a:pt x="187420" y="30473"/>
                  <a:pt x="137685" y="-6718"/>
                  <a:pt x="84070" y="1018"/>
                </a:cubicBezTo>
                <a:close/>
                <a:moveTo>
                  <a:pt x="98078" y="266235"/>
                </a:moveTo>
                <a:cubicBezTo>
                  <a:pt x="90338" y="266249"/>
                  <a:pt x="84070" y="272527"/>
                  <a:pt x="84070" y="280267"/>
                </a:cubicBezTo>
                <a:lnTo>
                  <a:pt x="84070" y="294274"/>
                </a:lnTo>
                <a:cubicBezTo>
                  <a:pt x="84070" y="302009"/>
                  <a:pt x="90342" y="308282"/>
                  <a:pt x="98078" y="308282"/>
                </a:cubicBezTo>
                <a:cubicBezTo>
                  <a:pt x="105813" y="308282"/>
                  <a:pt x="112085" y="302009"/>
                  <a:pt x="112085" y="294274"/>
                </a:cubicBezTo>
                <a:lnTo>
                  <a:pt x="112085" y="280267"/>
                </a:lnTo>
                <a:cubicBezTo>
                  <a:pt x="112085" y="272527"/>
                  <a:pt x="105818" y="266249"/>
                  <a:pt x="98078" y="266235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A6A0FA6-A118-2858-B3D5-115B1A59872D}"/>
              </a:ext>
            </a:extLst>
          </p:cNvPr>
          <p:cNvSpPr/>
          <p:nvPr/>
        </p:nvSpPr>
        <p:spPr>
          <a:xfrm>
            <a:off x="4361453" y="1502743"/>
            <a:ext cx="644520" cy="560556"/>
          </a:xfrm>
          <a:custGeom>
            <a:avLst/>
            <a:gdLst>
              <a:gd name="connsiteX0" fmla="*/ 49027 w 644520"/>
              <a:gd name="connsiteY0" fmla="*/ 448437 h 560556"/>
              <a:gd name="connsiteX1" fmla="*/ 428521 w 644520"/>
              <a:gd name="connsiteY1" fmla="*/ 448437 h 560556"/>
              <a:gd name="connsiteX2" fmla="*/ 536509 w 644520"/>
              <a:gd name="connsiteY2" fmla="*/ 556424 h 560556"/>
              <a:gd name="connsiteX3" fmla="*/ 556320 w 644520"/>
              <a:gd name="connsiteY3" fmla="*/ 556482 h 560556"/>
              <a:gd name="connsiteX4" fmla="*/ 560451 w 644520"/>
              <a:gd name="connsiteY4" fmla="*/ 546514 h 560556"/>
              <a:gd name="connsiteX5" fmla="*/ 560451 w 644520"/>
              <a:gd name="connsiteY5" fmla="*/ 448437 h 560556"/>
              <a:gd name="connsiteX6" fmla="*/ 595470 w 644520"/>
              <a:gd name="connsiteY6" fmla="*/ 448437 h 560556"/>
              <a:gd name="connsiteX7" fmla="*/ 644521 w 644520"/>
              <a:gd name="connsiteY7" fmla="*/ 399386 h 560556"/>
              <a:gd name="connsiteX8" fmla="*/ 644521 w 644520"/>
              <a:gd name="connsiteY8" fmla="*/ 49051 h 560556"/>
              <a:gd name="connsiteX9" fmla="*/ 595541 w 644520"/>
              <a:gd name="connsiteY9" fmla="*/ 0 h 560556"/>
              <a:gd name="connsiteX10" fmla="*/ 420374 w 644520"/>
              <a:gd name="connsiteY10" fmla="*/ 0 h 560556"/>
              <a:gd name="connsiteX11" fmla="*/ 420374 w 644520"/>
              <a:gd name="connsiteY11" fmla="*/ 28039 h 560556"/>
              <a:gd name="connsiteX12" fmla="*/ 595541 w 644520"/>
              <a:gd name="connsiteY12" fmla="*/ 28039 h 560556"/>
              <a:gd name="connsiteX13" fmla="*/ 616577 w 644520"/>
              <a:gd name="connsiteY13" fmla="*/ 49051 h 560556"/>
              <a:gd name="connsiteX14" fmla="*/ 616577 w 644520"/>
              <a:gd name="connsiteY14" fmla="*/ 399386 h 560556"/>
              <a:gd name="connsiteX15" fmla="*/ 595541 w 644520"/>
              <a:gd name="connsiteY15" fmla="*/ 420397 h 560556"/>
              <a:gd name="connsiteX16" fmla="*/ 546491 w 644520"/>
              <a:gd name="connsiteY16" fmla="*/ 420397 h 560556"/>
              <a:gd name="connsiteX17" fmla="*/ 532483 w 644520"/>
              <a:gd name="connsiteY17" fmla="*/ 434405 h 560556"/>
              <a:gd name="connsiteX18" fmla="*/ 532483 w 644520"/>
              <a:gd name="connsiteY18" fmla="*/ 512686 h 560556"/>
              <a:gd name="connsiteX19" fmla="*/ 444339 w 644520"/>
              <a:gd name="connsiteY19" fmla="*/ 424543 h 560556"/>
              <a:gd name="connsiteX20" fmla="*/ 434429 w 644520"/>
              <a:gd name="connsiteY20" fmla="*/ 420445 h 560556"/>
              <a:gd name="connsiteX21" fmla="*/ 49027 w 644520"/>
              <a:gd name="connsiteY21" fmla="*/ 420445 h 560556"/>
              <a:gd name="connsiteX22" fmla="*/ 28015 w 644520"/>
              <a:gd name="connsiteY22" fmla="*/ 399434 h 560556"/>
              <a:gd name="connsiteX23" fmla="*/ 28015 w 644520"/>
              <a:gd name="connsiteY23" fmla="*/ 399434 h 560556"/>
              <a:gd name="connsiteX24" fmla="*/ 28015 w 644520"/>
              <a:gd name="connsiteY24" fmla="*/ 294281 h 560556"/>
              <a:gd name="connsiteX25" fmla="*/ 0 w 644520"/>
              <a:gd name="connsiteY25" fmla="*/ 294281 h 560556"/>
              <a:gd name="connsiteX26" fmla="*/ 0 w 644520"/>
              <a:gd name="connsiteY26" fmla="*/ 399386 h 560556"/>
              <a:gd name="connsiteX27" fmla="*/ 49027 w 644520"/>
              <a:gd name="connsiteY27" fmla="*/ 448437 h 56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44520" h="560556">
                <a:moveTo>
                  <a:pt x="49027" y="448437"/>
                </a:moveTo>
                <a:lnTo>
                  <a:pt x="428521" y="448437"/>
                </a:lnTo>
                <a:lnTo>
                  <a:pt x="536509" y="556424"/>
                </a:lnTo>
                <a:cubicBezTo>
                  <a:pt x="541964" y="561911"/>
                  <a:pt x="550831" y="561937"/>
                  <a:pt x="556320" y="556482"/>
                </a:cubicBezTo>
                <a:cubicBezTo>
                  <a:pt x="558971" y="553845"/>
                  <a:pt x="560460" y="550254"/>
                  <a:pt x="560451" y="546514"/>
                </a:cubicBezTo>
                <a:lnTo>
                  <a:pt x="560451" y="448437"/>
                </a:lnTo>
                <a:lnTo>
                  <a:pt x="595470" y="448437"/>
                </a:lnTo>
                <a:cubicBezTo>
                  <a:pt x="622537" y="448384"/>
                  <a:pt x="644468" y="426453"/>
                  <a:pt x="644521" y="399386"/>
                </a:cubicBezTo>
                <a:lnTo>
                  <a:pt x="644521" y="49051"/>
                </a:lnTo>
                <a:cubicBezTo>
                  <a:pt x="644482" y="22005"/>
                  <a:pt x="622587" y="79"/>
                  <a:pt x="595541" y="0"/>
                </a:cubicBezTo>
                <a:lnTo>
                  <a:pt x="420374" y="0"/>
                </a:lnTo>
                <a:lnTo>
                  <a:pt x="420374" y="28039"/>
                </a:lnTo>
                <a:lnTo>
                  <a:pt x="595541" y="28039"/>
                </a:lnTo>
                <a:cubicBezTo>
                  <a:pt x="607143" y="28052"/>
                  <a:pt x="616550" y="37448"/>
                  <a:pt x="616577" y="49051"/>
                </a:cubicBezTo>
                <a:lnTo>
                  <a:pt x="616577" y="399386"/>
                </a:lnTo>
                <a:cubicBezTo>
                  <a:pt x="616550" y="410988"/>
                  <a:pt x="607143" y="420386"/>
                  <a:pt x="595541" y="420397"/>
                </a:cubicBezTo>
                <a:lnTo>
                  <a:pt x="546491" y="420397"/>
                </a:lnTo>
                <a:cubicBezTo>
                  <a:pt x="538760" y="420412"/>
                  <a:pt x="532497" y="426675"/>
                  <a:pt x="532483" y="434405"/>
                </a:cubicBezTo>
                <a:lnTo>
                  <a:pt x="532483" y="512686"/>
                </a:lnTo>
                <a:lnTo>
                  <a:pt x="444339" y="424543"/>
                </a:lnTo>
                <a:cubicBezTo>
                  <a:pt x="441707" y="421922"/>
                  <a:pt x="438143" y="420450"/>
                  <a:pt x="434429" y="420445"/>
                </a:cubicBezTo>
                <a:lnTo>
                  <a:pt x="49027" y="420445"/>
                </a:lnTo>
                <a:cubicBezTo>
                  <a:pt x="37423" y="420445"/>
                  <a:pt x="28015" y="411038"/>
                  <a:pt x="28015" y="399434"/>
                </a:cubicBezTo>
                <a:lnTo>
                  <a:pt x="28015" y="399434"/>
                </a:lnTo>
                <a:lnTo>
                  <a:pt x="28015" y="294281"/>
                </a:lnTo>
                <a:lnTo>
                  <a:pt x="0" y="294281"/>
                </a:lnTo>
                <a:lnTo>
                  <a:pt x="0" y="399386"/>
                </a:lnTo>
                <a:cubicBezTo>
                  <a:pt x="39" y="426451"/>
                  <a:pt x="21962" y="448384"/>
                  <a:pt x="49027" y="448437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35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3E04EF-3E9F-478E-9887-6A4BD41701B5}"/>
              </a:ext>
            </a:extLst>
          </p:cNvPr>
          <p:cNvSpPr/>
          <p:nvPr userDrawn="1"/>
        </p:nvSpPr>
        <p:spPr>
          <a:xfrm>
            <a:off x="0" y="3781312"/>
            <a:ext cx="9144000" cy="1362187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28E81B4-9A4B-4038-8F30-881B3F4519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9143999" cy="3781312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37160" rIns="13716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4400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4000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75243D-61C1-4375-A211-B8A233C7BAD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17145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5000" b="1" kern="0" dirty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C9862760-3515-44A8-B32D-C55D98E21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2245" y="4249723"/>
            <a:ext cx="3009455" cy="42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9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87CF316-64B0-EF80-562A-402838CE17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DE51915B-5FD1-8C34-C82A-D9C79A1CA4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0D4FF3F-77E3-6AE5-AB03-0D29B8810614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4389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7624A74C-8EB7-3E61-69E2-C6EFA2F2D4F0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7432E-958E-BFD1-A852-3A59BB82EC0F}"/>
              </a:ext>
            </a:extLst>
          </p:cNvPr>
          <p:cNvSpPr/>
          <p:nvPr userDrawn="1"/>
        </p:nvSpPr>
        <p:spPr>
          <a:xfrm>
            <a:off x="5774925" y="1191537"/>
            <a:ext cx="3369076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1A1EB74-93C4-8B22-52D8-77B15C329521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6C8DA70-2877-30A8-8E78-19C50A83BC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CD13FCD-83B4-4161-3576-5D2BA5B1EB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pic>
        <p:nvPicPr>
          <p:cNvPr id="14" name="Picture 13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C0D664DF-6D6A-11D6-0FE1-F9E388875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516" t="894" r="17105" b="1623"/>
          <a:stretch/>
        </p:blipFill>
        <p:spPr>
          <a:xfrm>
            <a:off x="5774924" y="1191536"/>
            <a:ext cx="3369076" cy="39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2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2946B49-23E3-42A6-9FD9-BF862CFA52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70A813-EFD5-487F-8C17-7FE0AD19EFF1}"/>
              </a:ext>
            </a:extLst>
          </p:cNvPr>
          <p:cNvSpPr/>
          <p:nvPr userDrawn="1"/>
        </p:nvSpPr>
        <p:spPr>
          <a:xfrm>
            <a:off x="5774925" y="1191537"/>
            <a:ext cx="3369076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39D7072-0A67-D2A1-D9A0-44642DED8E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Month, Year</a:t>
            </a:r>
          </a:p>
        </p:txBody>
      </p:sp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F1A6A4C-6E45-6E9A-3A94-43FF9FF914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49" y="1973033"/>
            <a:ext cx="2880061" cy="2589204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762E4E0-C146-0FFE-7611-A8C94D896019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noProof="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395164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D5B44C5-D60F-461B-B762-D4E2C13F1ECA}"/>
              </a:ext>
            </a:extLst>
          </p:cNvPr>
          <p:cNvSpPr txBox="1">
            <a:spLocks/>
          </p:cNvSpPr>
          <p:nvPr userDrawn="1"/>
        </p:nvSpPr>
        <p:spPr>
          <a:xfrm>
            <a:off x="3155828" y="968004"/>
            <a:ext cx="5584393" cy="1208953"/>
          </a:xfrm>
          <a:prstGeom prst="rect">
            <a:avLst/>
          </a:prstGeom>
        </p:spPr>
        <p:txBody>
          <a:bodyPr rtlCol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  <a:t>Hi, I am</a:t>
            </a:r>
            <a:br>
              <a:rPr lang="en-US" sz="5000" b="1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b="1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endParaRPr lang="en-US" sz="5000" kern="0" noProof="0" dirty="0">
              <a:solidFill>
                <a:srgbClr val="1F1939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Obraz 1">
            <a:extLst>
              <a:ext uri="{FF2B5EF4-FFF2-40B4-BE49-F238E27FC236}">
                <a16:creationId xmlns:a16="http://schemas.microsoft.com/office/drawing/2014/main" id="{B5B6FDDD-C252-4125-9032-792B7D214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12" y="1231001"/>
            <a:ext cx="1524921" cy="1845517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22CABF3-FECD-4EAC-9A17-BAEEE1D3890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303628" y="1382520"/>
            <a:ext cx="1269841" cy="123350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85DB895-42D2-4AE9-98FF-A4E27D7D7C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93315" y="1933087"/>
            <a:ext cx="5064124" cy="568180"/>
          </a:xfrm>
        </p:spPr>
        <p:txBody>
          <a:bodyPr anchor="ctr"/>
          <a:lstStyle>
            <a:lvl1pPr>
              <a:defRPr sz="36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4C1B0B3-5CB8-43C0-9C1D-9D21EDFA1E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3314" y="2514281"/>
            <a:ext cx="5064124" cy="562237"/>
          </a:xfrm>
        </p:spPr>
        <p:txBody>
          <a:bodyPr anchor="ctr"/>
          <a:lstStyle>
            <a:lvl1pPr>
              <a:defRPr sz="3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Job Title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4785CDD-A94E-481B-9B37-FB4E1F7B8C84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2D55DACF-3148-4B35-A765-B4803634D0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E237839-696C-936B-87CA-ABD40E232364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88450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4455" y="954087"/>
            <a:ext cx="7377545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Item 1</a:t>
            </a:r>
          </a:p>
          <a:p>
            <a:pPr lvl="0"/>
            <a:r>
              <a:rPr lang="en-US" noProof="0" dirty="0"/>
              <a:t>Item 2</a:t>
            </a:r>
          </a:p>
          <a:p>
            <a:pPr lvl="0"/>
            <a:endParaRPr lang="en-US" noProof="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FEACAD0-3E9D-CACA-7551-803D5539DC93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89C6A5EA-686E-BEA2-5F9B-E36F7D875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1DECDC7-7D71-04BA-003B-B989E5082FC0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87329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683" y="1081907"/>
            <a:ext cx="7377545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Item 1</a:t>
            </a:r>
          </a:p>
          <a:p>
            <a:pPr lvl="0"/>
            <a:r>
              <a:rPr lang="en-US" noProof="0" dirty="0"/>
              <a:t>Item 2</a:t>
            </a:r>
          </a:p>
          <a:p>
            <a:pPr lvl="0"/>
            <a:endParaRPr lang="en-US" noProof="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5B96827-D244-7002-F0F3-FBC519398917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2BEB106F-F5BD-9DA8-76B5-6DF702440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6EFFC7C-5412-7BAF-21D1-299113601F6C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18000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683" y="1081907"/>
            <a:ext cx="7377545" cy="973035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5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Text or screenshot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8B67B2E-FDD1-0B1F-12BC-926B89646E00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EE628213-A5E4-DC54-6166-B44912B92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D822132-644A-8834-01D5-9F28822046C5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38643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CFDD5C3-1978-11F4-7230-DBBD653B3AC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Grafika 11">
            <a:extLst>
              <a:ext uri="{FF2B5EF4-FFF2-40B4-BE49-F238E27FC236}">
                <a16:creationId xmlns:a16="http://schemas.microsoft.com/office/drawing/2014/main" id="{CCC1E885-75EA-FFF6-AF75-B40215C860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E4081C9-302F-AAB8-01F0-F52D11CE2BAF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77326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9"/>
          <p:cNvSpPr txBox="1"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IDS</a:t>
            </a:r>
            <a:r>
              <a:rPr lang="pl-PL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2024 USER CONFERENCE</a:t>
            </a:r>
            <a:r>
              <a:rPr lang="en-US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PPT TEMPLATE</a:t>
            </a:r>
            <a:endParaRPr lang="en-US" sz="3000" b="1" kern="0" noProof="0" dirty="0">
              <a:solidFill>
                <a:srgbClr val="E0414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27" name="Shape 10"/>
          <p:cNvSpPr txBox="1"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221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endParaRPr lang="en-US" sz="1800" noProof="0" dirty="0">
              <a:solidFill>
                <a:srgbClr val="414141"/>
              </a:solidFill>
              <a:latin typeface="Trebuchet MS" panose="020B0603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58" r:id="rId2"/>
    <p:sldLayoutId id="2147483759" r:id="rId3"/>
    <p:sldLayoutId id="2147483760" r:id="rId4"/>
    <p:sldLayoutId id="2147483749" r:id="rId5"/>
    <p:sldLayoutId id="2147483750" r:id="rId6"/>
    <p:sldLayoutId id="2147483755" r:id="rId7"/>
    <p:sldLayoutId id="2147483756" r:id="rId8"/>
    <p:sldLayoutId id="2147483752" r:id="rId9"/>
    <p:sldLayoutId id="2147483741" r:id="rId10"/>
    <p:sldLayoutId id="2147483740" r:id="rId11"/>
    <p:sldLayoutId id="2147483739" r:id="rId12"/>
    <p:sldLayoutId id="2147483754" r:id="rId13"/>
    <p:sldLayoutId id="2147483744" r:id="rId14"/>
    <p:sldLayoutId id="2147483761" r:id="rId15"/>
    <p:sldLayoutId id="2147483743" r:id="rId16"/>
    <p:sldLayoutId id="2147483751" r:id="rId17"/>
    <p:sldLayoutId id="2147483745" r:id="rId18"/>
    <p:sldLayoutId id="2147483753" r:id="rId19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ＭＳ Ｐゴシック" charset="0"/>
          <a:cs typeface="Arial"/>
          <a:sym typeface="Arial" panose="020B0604020202020204" pitchFamily="34" charset="0"/>
          <a:rtl val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ds.na3.teamsupport.com/knowledgeBase/14945361" TargetMode="External"/><Relationship Id="rId4" Type="http://schemas.openxmlformats.org/officeDocument/2006/relationships/hyperlink" Target="https://ids.na3.teamsupport.com/knowledgeBase/911088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support@ids-astra.com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ds.na3.teamsupport.com/knowledgeBase/1908810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hyperlink" Target="https://ids.na3.teamsupport.com/knowledgeBase/9111203" TargetMode="External"/><Relationship Id="rId4" Type="http://schemas.openxmlformats.org/officeDocument/2006/relationships/hyperlink" Target="https://ids.na3.teamsupport.com/knowledgeBase/22685408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ds-idsastra.talentlms.com/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ds.na3.teamsupport.com/search/workbook" TargetMode="External"/><Relationship Id="rId5" Type="http://schemas.openxmlformats.org/officeDocument/2006/relationships/hyperlink" Target="https://ids.na3.teamsupport.com/knowledgeBase/9111203" TargetMode="External"/><Relationship Id="rId4" Type="http://schemas.openxmlformats.org/officeDocument/2006/relationships/hyperlink" Target="https://ids.na3.teamsupport.com/login/user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BE9E5-4773-5EF8-2994-0C97ED995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96" y="2043087"/>
            <a:ext cx="8252444" cy="744488"/>
          </a:xfrm>
        </p:spPr>
        <p:txBody>
          <a:bodyPr/>
          <a:lstStyle/>
          <a:p>
            <a:pPr algn="ctr"/>
            <a:r>
              <a:rPr lang="en-US" dirty="0"/>
              <a:t>Keys to Unlocking Efficiency Across Your Dealership</a:t>
            </a:r>
            <a:endParaRPr lang="pl-P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01E5A3-50BF-93C5-5BF0-42AD77CF3B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3279865"/>
            <a:ext cx="9144000" cy="744488"/>
          </a:xfrm>
        </p:spPr>
        <p:txBody>
          <a:bodyPr/>
          <a:lstStyle/>
          <a:p>
            <a:pPr algn="ctr"/>
            <a:r>
              <a:rPr lang="en-US" dirty="0"/>
              <a:t>IDS User Conference</a:t>
            </a:r>
          </a:p>
          <a:p>
            <a:pPr algn="ctr"/>
            <a:r>
              <a:rPr lang="en-US" dirty="0"/>
              <a:t>February 8, 2024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9723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AppOne</a:t>
            </a:r>
            <a:r>
              <a:rPr lang="en-US" dirty="0"/>
              <a:t>/CUDL Integrations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D0C3544-D6A9-DC7E-51D9-705C9256F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14" y="912328"/>
            <a:ext cx="3412672" cy="341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4FBD800-3D17-D895-C0AD-89A4EC23B1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4" y="1081907"/>
            <a:ext cx="5030510" cy="164306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Push deal data to </a:t>
            </a:r>
            <a:r>
              <a:rPr lang="en-US" dirty="0" err="1">
                <a:hlinkClick r:id="rId4"/>
              </a:rPr>
              <a:t>AppOne</a:t>
            </a:r>
            <a:r>
              <a:rPr lang="en-US" dirty="0"/>
              <a:t>/</a:t>
            </a:r>
            <a:r>
              <a:rPr lang="en-US" dirty="0">
                <a:hlinkClick r:id="rId5"/>
              </a:rPr>
              <a:t>CUDL</a:t>
            </a:r>
            <a:endParaRPr lang="en-US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Save 15 minutes per deal on data entry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Reduce errors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Say goodbye to dot matrix printers…</a:t>
            </a:r>
          </a:p>
        </p:txBody>
      </p:sp>
    </p:spTree>
    <p:extLst>
      <p:ext uri="{BB962C8B-B14F-4D97-AF65-F5344CB8AC3E}">
        <p14:creationId xmlns:p14="http://schemas.microsoft.com/office/powerpoint/2010/main" val="957988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AppOne</a:t>
            </a:r>
            <a:r>
              <a:rPr lang="en-US" dirty="0"/>
              <a:t>/CUDL Integrations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4" y="1081907"/>
            <a:ext cx="5030510" cy="1643063"/>
          </a:xfrm>
        </p:spPr>
        <p:txBody>
          <a:bodyPr/>
          <a:lstStyle/>
          <a:p>
            <a:r>
              <a:rPr lang="en-US" dirty="0"/>
              <a:t>G2: F&amp;I </a:t>
            </a:r>
            <a:r>
              <a:rPr lang="en-US" dirty="0" err="1"/>
              <a:t>Quote</a:t>
            </a:r>
            <a:r>
              <a:rPr lang="en-US" dirty="0" err="1">
                <a:sym typeface="Wingdings" panose="05000000000000000000" pitchFamily="2" charset="2"/>
              </a:rPr>
              <a:t>FunctionsLoan</a:t>
            </a:r>
            <a:r>
              <a:rPr lang="en-US" dirty="0">
                <a:sym typeface="Wingdings" panose="05000000000000000000" pitchFamily="2" charset="2"/>
              </a:rPr>
              <a:t> Processing</a:t>
            </a:r>
          </a:p>
          <a:p>
            <a:r>
              <a:rPr lang="en-US" dirty="0">
                <a:sym typeface="Wingdings" panose="05000000000000000000" pitchFamily="2" charset="2"/>
              </a:rPr>
              <a:t>Bluescreen: 14-1-1, “LP”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9237F-C022-9E7D-CB03-2319CB4AD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96" t="4762" r="52946" b="37937"/>
          <a:stretch/>
        </p:blipFill>
        <p:spPr>
          <a:xfrm>
            <a:off x="5739493" y="791523"/>
            <a:ext cx="3014616" cy="32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91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New Unit Build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4" y="1081907"/>
            <a:ext cx="2875138" cy="3245164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Decrease data entry time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Increase consistency &amp; accuracy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46CFEB-CA89-3A28-A2F8-E5BFC0920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83" r="21848" b="14762"/>
          <a:stretch/>
        </p:blipFill>
        <p:spPr>
          <a:xfrm>
            <a:off x="3548592" y="514349"/>
            <a:ext cx="5415793" cy="358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6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New Unit Build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7D96DB4-B7FB-3646-0409-6ECB90AF2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377545" cy="1643063"/>
          </a:xfrm>
        </p:spPr>
        <p:txBody>
          <a:bodyPr/>
          <a:lstStyle/>
          <a:p>
            <a:r>
              <a:rPr lang="en-US" dirty="0"/>
              <a:t>Enable/disable:</a:t>
            </a:r>
          </a:p>
          <a:p>
            <a:pPr lvl="1"/>
            <a:r>
              <a:rPr lang="en-US" dirty="0"/>
              <a:t>Inventory module config #24 (new) &amp; 34 (used)</a:t>
            </a:r>
          </a:p>
          <a:p>
            <a:r>
              <a:rPr lang="en-US" dirty="0"/>
              <a:t>Setup:</a:t>
            </a:r>
          </a:p>
          <a:p>
            <a:pPr lvl="1"/>
            <a:r>
              <a:rPr lang="en-US" dirty="0" err="1"/>
              <a:t>Admin</a:t>
            </a:r>
            <a:r>
              <a:rPr lang="en-US" dirty="0" err="1">
                <a:sym typeface="Wingdings" panose="05000000000000000000" pitchFamily="2" charset="2"/>
              </a:rPr>
              <a:t>SetupUpdate</a:t>
            </a:r>
            <a:r>
              <a:rPr lang="en-US" dirty="0">
                <a:sym typeface="Wingdings" panose="05000000000000000000" pitchFamily="2" charset="2"/>
              </a:rPr>
              <a:t> Codes &amp; </a:t>
            </a:r>
            <a:r>
              <a:rPr lang="en-US" dirty="0" err="1">
                <a:sym typeface="Wingdings" panose="05000000000000000000" pitchFamily="2" charset="2"/>
              </a:rPr>
              <a:t>TableInventoryUpdate</a:t>
            </a:r>
            <a:r>
              <a:rPr lang="en-US" dirty="0">
                <a:sym typeface="Wingdings" panose="05000000000000000000" pitchFamily="2" charset="2"/>
              </a:rPr>
              <a:t> Manufacturer Specs</a:t>
            </a:r>
          </a:p>
          <a:p>
            <a:pPr lvl="1"/>
            <a:r>
              <a:rPr lang="en-US" dirty="0" err="1">
                <a:sym typeface="Wingdings" panose="05000000000000000000" pitchFamily="2" charset="2"/>
              </a:rPr>
              <a:t>SalesUtilitiesImport</a:t>
            </a:r>
            <a:r>
              <a:rPr lang="en-US" dirty="0">
                <a:sym typeface="Wingdings" panose="05000000000000000000" pitchFamily="2" charset="2"/>
              </a:rPr>
              <a:t> Unit Build Data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16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Dealer Options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Automatically create works order for PDI, accessory installs, etc.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No need to wait for a quote from service for standard items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E-Mail notification to internal advisor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View DO estimate vs actual WO costs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614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Dealer Options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Setup: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Create/edit: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dfIntextPro-regular"/>
              </a:rPr>
              <a:t>Admin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dfIntextPro-regular"/>
                <a:sym typeface="Wingdings" panose="05000000000000000000" pitchFamily="2" charset="2"/>
              </a:rPr>
              <a:t>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dfIntextPro-regular"/>
              </a:rPr>
              <a:t>Setup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dfIntextPro-regular"/>
                <a:sym typeface="Wingdings" panose="05000000000000000000" pitchFamily="2" charset="2"/>
              </a:rPr>
              <a:t>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dfIntextPro-regular"/>
              </a:rPr>
              <a:t>Update</a:t>
            </a:r>
            <a:r>
              <a:rPr lang="en-US" b="0" i="0" dirty="0">
                <a:solidFill>
                  <a:srgbClr val="333333"/>
                </a:solidFill>
                <a:effectLst/>
                <a:latin typeface="PdfIntextPro-regular"/>
              </a:rPr>
              <a:t> Codes and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dfIntextPro-regular"/>
              </a:rPr>
              <a:t>Tables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dfIntextPro-regular"/>
                <a:sym typeface="Wingdings" panose="05000000000000000000" pitchFamily="2" charset="2"/>
              </a:rPr>
              <a:t>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dfIntextPro-regular"/>
              </a:rPr>
              <a:t>Inventory</a:t>
            </a:r>
            <a:r>
              <a:rPr lang="en-US" dirty="0" err="1">
                <a:solidFill>
                  <a:srgbClr val="333333"/>
                </a:solidFill>
                <a:latin typeface="PdfIntextPro-regular"/>
                <a:sym typeface="Wingdings" panose="05000000000000000000" pitchFamily="2" charset="2"/>
              </a:rPr>
              <a:t>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dfIntextPro-regular"/>
              </a:rPr>
              <a:t>Maintain</a:t>
            </a:r>
            <a:r>
              <a:rPr lang="en-US" b="0" i="0" dirty="0">
                <a:solidFill>
                  <a:srgbClr val="333333"/>
                </a:solidFill>
                <a:effectLst/>
                <a:latin typeface="PdfIntextPro-regular"/>
              </a:rPr>
              <a:t> Dealer Options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PdfIntextPro-regular"/>
              </a:rPr>
              <a:t>E-mail: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dfIntextPro-regular"/>
              </a:rPr>
              <a:t>Admin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dfIntextPro-regular"/>
                <a:sym typeface="Wingdings" panose="05000000000000000000" pitchFamily="2" charset="2"/>
              </a:rPr>
              <a:t>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dfIntextPro-regular"/>
              </a:rPr>
              <a:t>Setup</a:t>
            </a:r>
            <a:r>
              <a:rPr lang="en-US" dirty="0" err="1">
                <a:solidFill>
                  <a:srgbClr val="333333"/>
                </a:solidFill>
                <a:latin typeface="PdfIntextPro-regular"/>
                <a:sym typeface="Wingdings" panose="05000000000000000000" pitchFamily="2" charset="2"/>
              </a:rPr>
              <a:t>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dfIntextPro-regular"/>
              </a:rPr>
              <a:t>Update</a:t>
            </a:r>
            <a:r>
              <a:rPr lang="en-US" b="0" i="0" dirty="0">
                <a:solidFill>
                  <a:srgbClr val="333333"/>
                </a:solidFill>
                <a:effectLst/>
                <a:latin typeface="PdfIntextPro-regular"/>
              </a:rPr>
              <a:t> codes and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dfIntextPro-regular"/>
              </a:rPr>
              <a:t>Tables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dfIntextPro-regular"/>
                <a:sym typeface="Wingdings" panose="05000000000000000000" pitchFamily="2" charset="2"/>
              </a:rPr>
              <a:t>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dfIntextPro-regular"/>
              </a:rPr>
              <a:t>Admin</a:t>
            </a:r>
            <a:r>
              <a:rPr lang="en-US" dirty="0" err="1">
                <a:solidFill>
                  <a:srgbClr val="333333"/>
                </a:solidFill>
                <a:latin typeface="PdfIntextPro-regular"/>
                <a:sym typeface="Wingdings" panose="05000000000000000000" pitchFamily="2" charset="2"/>
              </a:rPr>
              <a:t>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PdfIntextPro-regular"/>
              </a:rPr>
              <a:t>Update</a:t>
            </a:r>
            <a:r>
              <a:rPr lang="en-US" b="0" i="0" dirty="0">
                <a:solidFill>
                  <a:srgbClr val="333333"/>
                </a:solidFill>
                <a:effectLst/>
                <a:latin typeface="PdfIntextPro-regular"/>
              </a:rPr>
              <a:t> Automatic Email Parameters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72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Parts &amp; Service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Parts Manager</a:t>
            </a:r>
          </a:p>
          <a:p>
            <a:r>
              <a:rPr lang="en-US" dirty="0"/>
              <a:t>Parts Request Online</a:t>
            </a:r>
          </a:p>
          <a:p>
            <a:r>
              <a:rPr lang="en-US" dirty="0"/>
              <a:t>Flat Rate File Import</a:t>
            </a:r>
          </a:p>
          <a:p>
            <a:r>
              <a:rPr lang="en-US" dirty="0" err="1"/>
              <a:t>eSign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08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Parts Manager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66667"/>
            <a:ext cx="7377545" cy="164306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View &amp; manage stock levels and obsolete parts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Uses mins &amp; maxes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6EE261-40F6-6AC7-B371-6770E396F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09" y="2267770"/>
            <a:ext cx="8409181" cy="17283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0892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Parts Manager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66667"/>
            <a:ext cx="5089837" cy="164306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Update min/max from Parts Maintenance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For a list of current mins &amp; maxes:         “Print Vendor Reports”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For historical sales:                “Parts Sold by User Report”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Best (min/max &amp; usage):</a:t>
            </a:r>
          </a:p>
          <a:p>
            <a:pPr marL="457200" lvl="1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/>
              <a:t>“Parts Consumption Report”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D72C1D-1A6F-4BDC-3CDF-AC4DA133D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556" y="541020"/>
            <a:ext cx="2770301" cy="36652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F40ABC-418E-E362-D780-06F8CD36F861}"/>
              </a:ext>
            </a:extLst>
          </p:cNvPr>
          <p:cNvSpPr/>
          <p:nvPr/>
        </p:nvSpPr>
        <p:spPr>
          <a:xfrm>
            <a:off x="6096000" y="2270760"/>
            <a:ext cx="1303020" cy="5681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50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Parts Request Online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4769253" cy="32370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Replace paper parts rec sheets – tech submits via Service Mobile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Approval workflow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Automatically add parts to WO when P&amp;A is complete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Measure response times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EF9C46-9601-5E33-A3DA-004AE388CD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/>
        </p:blipFill>
        <p:spPr bwMode="auto">
          <a:xfrm>
            <a:off x="6240462" y="155125"/>
            <a:ext cx="2376487" cy="4245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78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ACE53F4-0F00-B03A-9D1F-C04794E4255D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2C322-2158-9E16-06F7-D26B84815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Allison Miller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414694-674F-7A3D-5ECD-F221BDB717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Sales Engineer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FE6EB0-AA62-CBD3-06D7-427388C71027}"/>
              </a:ext>
            </a:extLst>
          </p:cNvPr>
          <p:cNvGrpSpPr/>
          <p:nvPr/>
        </p:nvGrpSpPr>
        <p:grpSpPr>
          <a:xfrm>
            <a:off x="1218063" y="1232807"/>
            <a:ext cx="1467987" cy="1477736"/>
            <a:chOff x="9667772" y="2762576"/>
            <a:chExt cx="1694562" cy="1700912"/>
          </a:xfrm>
        </p:grpSpPr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347A7861-991A-CD22-AE9C-8852E4C5982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34659" y="3607869"/>
              <a:ext cx="242278" cy="242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8BAB4C0-CD04-6BFE-604F-FBFA1737AC08}"/>
                </a:ext>
              </a:extLst>
            </p:cNvPr>
            <p:cNvSpPr/>
            <p:nvPr/>
          </p:nvSpPr>
          <p:spPr>
            <a:xfrm>
              <a:off x="9667772" y="2762576"/>
              <a:ext cx="1694562" cy="1694562"/>
            </a:xfrm>
            <a:prstGeom prst="ellipse">
              <a:avLst/>
            </a:prstGeom>
            <a:solidFill>
              <a:srgbClr val="E041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95FF22-C105-7A00-DC33-AE8DCD6B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" r="1887"/>
            <a:stretch/>
          </p:blipFill>
          <p:spPr>
            <a:xfrm>
              <a:off x="9718831" y="2864434"/>
              <a:ext cx="1599054" cy="1599054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8759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Flat Rate File Import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Existing:</a:t>
            </a:r>
          </a:p>
          <a:p>
            <a:pPr lvl="1"/>
            <a:r>
              <a:rPr lang="en-US" dirty="0" err="1"/>
              <a:t>Service</a:t>
            </a:r>
            <a:r>
              <a:rPr lang="en-US" dirty="0" err="1">
                <a:sym typeface="Wingdings" panose="05000000000000000000" pitchFamily="2" charset="2"/>
              </a:rPr>
              <a:t>UtilitiesImport</a:t>
            </a:r>
            <a:r>
              <a:rPr lang="en-US" dirty="0">
                <a:sym typeface="Wingdings" panose="05000000000000000000" pitchFamily="2" charset="2"/>
              </a:rPr>
              <a:t> Flat Rate Codes</a:t>
            </a:r>
          </a:p>
          <a:p>
            <a:pPr lvl="2"/>
            <a:r>
              <a:rPr lang="en-US" dirty="0" err="1"/>
              <a:t>Spader</a:t>
            </a:r>
            <a:r>
              <a:rPr lang="en-US" dirty="0"/>
              <a:t>/RVDA, Winnebago, Keystone, Forest River, Mercury, Jayco and K-Z</a:t>
            </a:r>
          </a:p>
          <a:p>
            <a:r>
              <a:rPr lang="en-US" dirty="0"/>
              <a:t>New:</a:t>
            </a:r>
          </a:p>
          <a:p>
            <a:pPr lvl="1"/>
            <a:r>
              <a:rPr lang="en-US" dirty="0"/>
              <a:t>Custom Import</a:t>
            </a:r>
          </a:p>
          <a:p>
            <a:pPr lvl="2"/>
            <a:r>
              <a:rPr lang="en-US" dirty="0"/>
              <a:t>Functions</a:t>
            </a:r>
            <a:r>
              <a:rPr lang="en-US" dirty="0">
                <a:sym typeface="Wingdings" panose="05000000000000000000" pitchFamily="2" charset="2"/>
              </a:rPr>
              <a:t> Maintain Other Providers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830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Flat Rate File Import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81C115-8F7C-AD62-92D5-F0D0CAB66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37" r="48839" b="28889"/>
          <a:stretch/>
        </p:blipFill>
        <p:spPr>
          <a:xfrm>
            <a:off x="1396093" y="988052"/>
            <a:ext cx="5592536" cy="3281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1023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eSign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E-mail estimates, work orders, and sales quotes to your customers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Signed docs automatically save to doc manager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Also works from Service Mobile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Create your own templates using the </a:t>
            </a:r>
            <a:r>
              <a:rPr lang="en-US" dirty="0" err="1"/>
              <a:t>eSign</a:t>
            </a:r>
            <a:r>
              <a:rPr lang="en-US" dirty="0"/>
              <a:t> portal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Job line level approvals: Service config #198</a:t>
            </a:r>
          </a:p>
        </p:txBody>
      </p:sp>
    </p:spTree>
    <p:extLst>
      <p:ext uri="{BB962C8B-B14F-4D97-AF65-F5344CB8AC3E}">
        <p14:creationId xmlns:p14="http://schemas.microsoft.com/office/powerpoint/2010/main" val="1653573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eSign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AAB3F-59F7-23F7-693D-36E2242E4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235" y="245088"/>
            <a:ext cx="6242246" cy="414196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F4F6889-0C95-0923-2DF7-AF639C2E1BB1}"/>
              </a:ext>
            </a:extLst>
          </p:cNvPr>
          <p:cNvSpPr/>
          <p:nvPr/>
        </p:nvSpPr>
        <p:spPr>
          <a:xfrm>
            <a:off x="3977640" y="472440"/>
            <a:ext cx="213360" cy="22098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99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Accounting &amp; Back Office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377545" cy="338395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AP Automation</a:t>
            </a:r>
          </a:p>
          <a:p>
            <a:r>
              <a:rPr lang="en-US" dirty="0"/>
              <a:t>Auto post the GL</a:t>
            </a:r>
          </a:p>
          <a:p>
            <a:r>
              <a:rPr lang="en-US" dirty="0"/>
              <a:t>Imports:</a:t>
            </a:r>
          </a:p>
          <a:p>
            <a:pPr lvl="1"/>
            <a:r>
              <a:rPr lang="en-US" dirty="0"/>
              <a:t>AP</a:t>
            </a:r>
          </a:p>
          <a:p>
            <a:pPr lvl="1"/>
            <a:r>
              <a:rPr lang="en-US" dirty="0"/>
              <a:t>Budgets</a:t>
            </a:r>
          </a:p>
          <a:p>
            <a:pPr lvl="1"/>
            <a:r>
              <a:rPr lang="en-US" dirty="0"/>
              <a:t>GL Transactions</a:t>
            </a:r>
          </a:p>
          <a:p>
            <a:r>
              <a:rPr lang="en-US" dirty="0"/>
              <a:t>Charge it Pro Integration</a:t>
            </a:r>
          </a:p>
          <a:p>
            <a:r>
              <a:rPr lang="en-US" dirty="0"/>
              <a:t>Reporting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771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AP Automation for Parts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377545" cy="3383957"/>
          </a:xfrm>
        </p:spPr>
        <p:txBody>
          <a:bodyPr>
            <a:normAutofit/>
          </a:bodyPr>
          <a:lstStyle/>
          <a:p>
            <a:r>
              <a:rPr lang="en-US" dirty="0"/>
              <a:t>Existing G2 functionality</a:t>
            </a:r>
          </a:p>
          <a:p>
            <a:r>
              <a:rPr lang="en-US" dirty="0"/>
              <a:t>Aligns payable creation with vendor invoices</a:t>
            </a:r>
          </a:p>
          <a:p>
            <a:r>
              <a:rPr lang="en-US" dirty="0"/>
              <a:t>Enable/Disable: Parts Module config #51</a:t>
            </a:r>
          </a:p>
          <a:p>
            <a:r>
              <a:rPr lang="en-US" dirty="0"/>
              <a:t>Setup freight account: Parts Module #93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432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Full AP Automation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E1B710-4BD3-4E95-22E1-3C1296023EA7}"/>
              </a:ext>
            </a:extLst>
          </p:cNvPr>
          <p:cNvGrpSpPr/>
          <p:nvPr/>
        </p:nvGrpSpPr>
        <p:grpSpPr>
          <a:xfrm>
            <a:off x="691747" y="1764574"/>
            <a:ext cx="7762973" cy="806940"/>
            <a:chOff x="958014" y="2804920"/>
            <a:chExt cx="10350630" cy="1075920"/>
          </a:xfrm>
        </p:grpSpPr>
        <p:pic>
          <p:nvPicPr>
            <p:cNvPr id="13" name="Graphic 12" descr="Route (Two Pins With A Path) with solid fill">
              <a:extLst>
                <a:ext uri="{FF2B5EF4-FFF2-40B4-BE49-F238E27FC236}">
                  <a16:creationId xmlns:a16="http://schemas.microsoft.com/office/drawing/2014/main" id="{FE67E8D1-31B5-EBF4-DFDA-51BBEDB7D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85971" y="2925813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Shield Tick with solid fill">
              <a:extLst>
                <a:ext uri="{FF2B5EF4-FFF2-40B4-BE49-F238E27FC236}">
                  <a16:creationId xmlns:a16="http://schemas.microsoft.com/office/drawing/2014/main" id="{A4929CD8-B088-BBA9-9773-B5DC91B7B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85302" y="2804920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Checklist with solid fill">
              <a:extLst>
                <a:ext uri="{FF2B5EF4-FFF2-40B4-BE49-F238E27FC236}">
                  <a16:creationId xmlns:a16="http://schemas.microsoft.com/office/drawing/2014/main" id="{897A982E-6CF3-E1EA-69C8-D7489C22E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29008" y="2966440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Transfer with solid fill">
              <a:extLst>
                <a:ext uri="{FF2B5EF4-FFF2-40B4-BE49-F238E27FC236}">
                  <a16:creationId xmlns:a16="http://schemas.microsoft.com/office/drawing/2014/main" id="{B1D169FF-3FFE-D64D-2F08-8DDAF94F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66053" y="2872426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Thumbs up sign with solid fill">
              <a:extLst>
                <a:ext uri="{FF2B5EF4-FFF2-40B4-BE49-F238E27FC236}">
                  <a16:creationId xmlns:a16="http://schemas.microsoft.com/office/drawing/2014/main" id="{51890DF0-2873-185F-48C2-98334346C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546275" y="2839130"/>
              <a:ext cx="540156" cy="540156"/>
            </a:xfrm>
            <a:prstGeom prst="rect">
              <a:avLst/>
            </a:prstGeom>
          </p:spPr>
        </p:pic>
        <p:pic>
          <p:nvPicPr>
            <p:cNvPr id="18" name="Graphic 17" descr="Thumbs Down with solid fill">
              <a:extLst>
                <a:ext uri="{FF2B5EF4-FFF2-40B4-BE49-F238E27FC236}">
                  <a16:creationId xmlns:a16="http://schemas.microsoft.com/office/drawing/2014/main" id="{149D8481-3E26-D72D-C31F-2DD239678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5911866" y="3293677"/>
              <a:ext cx="540156" cy="540156"/>
            </a:xfrm>
            <a:prstGeom prst="rect">
              <a:avLst/>
            </a:prstGeom>
          </p:spPr>
        </p:pic>
        <p:pic>
          <p:nvPicPr>
            <p:cNvPr id="19" name="Graphic 18" descr="Upload with solid fill">
              <a:extLst>
                <a:ext uri="{FF2B5EF4-FFF2-40B4-BE49-F238E27FC236}">
                  <a16:creationId xmlns:a16="http://schemas.microsoft.com/office/drawing/2014/main" id="{FC86DA5C-F160-1FD6-5434-36D11AB79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58014" y="2872426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Presentation with bar chart with solid fill">
              <a:extLst>
                <a:ext uri="{FF2B5EF4-FFF2-40B4-BE49-F238E27FC236}">
                  <a16:creationId xmlns:a16="http://schemas.microsoft.com/office/drawing/2014/main" id="{FBD30286-A54D-3E34-6ECF-4256231BB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394244" y="2872426"/>
              <a:ext cx="914400" cy="914400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24B4929-12ED-7707-EED7-A90F648F9330}"/>
                </a:ext>
              </a:extLst>
            </p:cNvPr>
            <p:cNvCxnSpPr/>
            <p:nvPr/>
          </p:nvCxnSpPr>
          <p:spPr>
            <a:xfrm>
              <a:off x="2123794" y="3346390"/>
              <a:ext cx="36576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3EB1EE3-A79F-07E9-3DDE-E756E28F26BA}"/>
                </a:ext>
              </a:extLst>
            </p:cNvPr>
            <p:cNvCxnSpPr>
              <a:cxnSpLocks/>
            </p:cNvCxnSpPr>
            <p:nvPr/>
          </p:nvCxnSpPr>
          <p:spPr>
            <a:xfrm>
              <a:off x="3522430" y="3349201"/>
              <a:ext cx="36576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127C1FE-7225-78EC-E796-98C9972C44B7}"/>
                </a:ext>
              </a:extLst>
            </p:cNvPr>
            <p:cNvCxnSpPr>
              <a:cxnSpLocks/>
            </p:cNvCxnSpPr>
            <p:nvPr/>
          </p:nvCxnSpPr>
          <p:spPr>
            <a:xfrm>
              <a:off x="5086430" y="3344527"/>
              <a:ext cx="36576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C1C6E67-7153-62B8-8B9A-B71547BB8A79}"/>
                </a:ext>
              </a:extLst>
            </p:cNvPr>
            <p:cNvCxnSpPr>
              <a:cxnSpLocks/>
            </p:cNvCxnSpPr>
            <p:nvPr/>
          </p:nvCxnSpPr>
          <p:spPr>
            <a:xfrm>
              <a:off x="6692755" y="3329626"/>
              <a:ext cx="36576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889DD29-3193-7906-98C2-B1EF9E6E4FAF}"/>
                </a:ext>
              </a:extLst>
            </p:cNvPr>
            <p:cNvCxnSpPr>
              <a:cxnSpLocks/>
            </p:cNvCxnSpPr>
            <p:nvPr/>
          </p:nvCxnSpPr>
          <p:spPr>
            <a:xfrm>
              <a:off x="8374507" y="3344527"/>
              <a:ext cx="36576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812E4DF-BE92-FB86-5BDD-C50E5057A8F6}"/>
                </a:ext>
              </a:extLst>
            </p:cNvPr>
            <p:cNvCxnSpPr>
              <a:cxnSpLocks/>
            </p:cNvCxnSpPr>
            <p:nvPr/>
          </p:nvCxnSpPr>
          <p:spPr>
            <a:xfrm>
              <a:off x="9844621" y="3344527"/>
              <a:ext cx="36576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946BFCC-74F9-A868-5BB7-97E548A91346}"/>
              </a:ext>
            </a:extLst>
          </p:cNvPr>
          <p:cNvSpPr/>
          <p:nvPr/>
        </p:nvSpPr>
        <p:spPr>
          <a:xfrm>
            <a:off x="554587" y="2702306"/>
            <a:ext cx="960120" cy="46166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800" b="1" dirty="0"/>
              <a:t>Securely upload documents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2754CD-9F20-D576-E144-6729AE8FB871}"/>
              </a:ext>
            </a:extLst>
          </p:cNvPr>
          <p:cNvSpPr/>
          <p:nvPr/>
        </p:nvSpPr>
        <p:spPr>
          <a:xfrm>
            <a:off x="1739231" y="2826892"/>
            <a:ext cx="960120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800" b="1" dirty="0"/>
              <a:t>Advanced data extraction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1BE41F5-3560-7899-17FC-50FE546E3108}"/>
              </a:ext>
            </a:extLst>
          </p:cNvPr>
          <p:cNvSpPr/>
          <p:nvPr/>
        </p:nvSpPr>
        <p:spPr>
          <a:xfrm>
            <a:off x="2813534" y="2767708"/>
            <a:ext cx="960120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800" b="1" dirty="0"/>
              <a:t>Auto-routing for approvals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D5867C-52B6-D042-D76B-23ABC425DE0E}"/>
              </a:ext>
            </a:extLst>
          </p:cNvPr>
          <p:cNvSpPr/>
          <p:nvPr/>
        </p:nvSpPr>
        <p:spPr>
          <a:xfrm>
            <a:off x="4008281" y="2693791"/>
            <a:ext cx="960120" cy="4770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800" b="1" dirty="0"/>
              <a:t>Customized review and approval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2F73D7-03B1-D564-C83D-FF0EAE137D35}"/>
              </a:ext>
            </a:extLst>
          </p:cNvPr>
          <p:cNvSpPr/>
          <p:nvPr/>
        </p:nvSpPr>
        <p:spPr>
          <a:xfrm>
            <a:off x="5210617" y="2700085"/>
            <a:ext cx="960120" cy="46166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800" b="1" dirty="0"/>
              <a:t>Bi-directional sync of data with IDS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419490-883F-695F-7A14-AC0FDDB22969}"/>
              </a:ext>
            </a:extLst>
          </p:cNvPr>
          <p:cNvSpPr/>
          <p:nvPr/>
        </p:nvSpPr>
        <p:spPr>
          <a:xfrm>
            <a:off x="6425053" y="2586070"/>
            <a:ext cx="960120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800" b="1" dirty="0"/>
              <a:t>Data is securely and compliantly  stored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0427E37-50DE-6BBE-50D4-BCBFF441B43B}"/>
              </a:ext>
            </a:extLst>
          </p:cNvPr>
          <p:cNvSpPr/>
          <p:nvPr/>
        </p:nvSpPr>
        <p:spPr>
          <a:xfrm>
            <a:off x="7704191" y="2707779"/>
            <a:ext cx="960120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800" b="1" dirty="0"/>
              <a:t>Robust reporting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52E1E1-A2E6-9B2B-513D-227BF3A622C8}"/>
              </a:ext>
            </a:extLst>
          </p:cNvPr>
          <p:cNvSpPr txBox="1"/>
          <p:nvPr/>
        </p:nvSpPr>
        <p:spPr>
          <a:xfrm>
            <a:off x="122923" y="3484828"/>
            <a:ext cx="8784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Realize an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A92508-3DBC-98C1-BC47-5B65DCDCCD15}"/>
              </a:ext>
            </a:extLst>
          </p:cNvPr>
          <p:cNvSpPr txBox="1"/>
          <p:nvPr/>
        </p:nvSpPr>
        <p:spPr>
          <a:xfrm>
            <a:off x="354758" y="3548766"/>
            <a:ext cx="13844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/>
              <a:t>80%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3F3523-31AA-70C3-100D-A1146EA0D92D}"/>
              </a:ext>
            </a:extLst>
          </p:cNvPr>
          <p:cNvSpPr txBox="1"/>
          <p:nvPr/>
        </p:nvSpPr>
        <p:spPr>
          <a:xfrm>
            <a:off x="354758" y="4190480"/>
            <a:ext cx="18152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reduction in human effort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E8F14474-4751-A7E4-6D4B-A5CD42273E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963" y="998087"/>
            <a:ext cx="7377545" cy="3383957"/>
          </a:xfr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Party Integrated Solution</a:t>
            </a:r>
          </a:p>
        </p:txBody>
      </p:sp>
    </p:spTree>
    <p:extLst>
      <p:ext uri="{BB962C8B-B14F-4D97-AF65-F5344CB8AC3E}">
        <p14:creationId xmlns:p14="http://schemas.microsoft.com/office/powerpoint/2010/main" val="1913143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Auto-Post the GL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377545" cy="33839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Reduces the need to manually run the ‘Post GL Transactions’ routine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Can set to a specific increment of time: daily, hourly or as often as every 10 minutes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E-mail request to </a:t>
            </a:r>
            <a:r>
              <a:rPr lang="en-US" dirty="0">
                <a:hlinkClick r:id="rId2"/>
              </a:rPr>
              <a:t>support@ids-astra.com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362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Accounting Imports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5150797" cy="338395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Imports: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hlinkClick r:id="rId3"/>
              </a:rPr>
              <a:t>AP Invoices</a:t>
            </a:r>
            <a:endParaRPr lang="en-US" dirty="0"/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hlinkClick r:id="rId4"/>
              </a:rPr>
              <a:t>Budgets</a:t>
            </a:r>
            <a:endParaRPr lang="en-US" dirty="0"/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hlinkClick r:id="rId5"/>
              </a:rPr>
              <a:t>GL Transactions</a:t>
            </a:r>
            <a:endParaRPr lang="en-US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Can import multiple locations at a time!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 err="1"/>
              <a:t>Accounting</a:t>
            </a:r>
            <a:r>
              <a:rPr lang="en-US" dirty="0" err="1">
                <a:sym typeface="Wingdings" panose="05000000000000000000" pitchFamily="2" charset="2"/>
              </a:rPr>
              <a:t>UtilitiesImport</a:t>
            </a:r>
            <a:r>
              <a:rPr lang="en-US" dirty="0">
                <a:sym typeface="Wingdings" panose="05000000000000000000" pitchFamily="2" charset="2"/>
              </a:rPr>
              <a:t> AP Invoice/GL Budget Data/GL Transactions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189390-BD34-290D-6C6E-3744CCF01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0790" y="160020"/>
            <a:ext cx="2705100" cy="4229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AC860F-D212-7A59-4686-5C6D5BCD5819}"/>
              </a:ext>
            </a:extLst>
          </p:cNvPr>
          <p:cNvSpPr/>
          <p:nvPr/>
        </p:nvSpPr>
        <p:spPr>
          <a:xfrm>
            <a:off x="6400800" y="1981200"/>
            <a:ext cx="1912620" cy="7239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64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Charge It Pro Integration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4312597" cy="33839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Process CC payments &amp; post to IDS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Email or Text payment requests to customers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Securely store credit card info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91F8AE-AAB0-1334-06D1-F53C708B9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925" y="496438"/>
            <a:ext cx="3475511" cy="3648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178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377545" cy="3522750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Release Updates &amp;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Sales, Inventory F&amp;I</a:t>
            </a:r>
          </a:p>
          <a:p>
            <a:pPr marL="742950" lvl="2"/>
            <a:r>
              <a:rPr lang="en-US" sz="1800" dirty="0">
                <a:solidFill>
                  <a:srgbClr val="1F1939"/>
                </a:solidFill>
                <a:latin typeface="Trebuchet MS" panose="020B0603020202020204" pitchFamily="34" charset="0"/>
                <a:ea typeface="ＭＳ Ｐゴシック" charset="0"/>
              </a:rPr>
              <a:t>New Unit Build</a:t>
            </a:r>
          </a:p>
          <a:p>
            <a:pPr marL="742950" lvl="2"/>
            <a:r>
              <a:rPr lang="en-US" sz="1800" dirty="0">
                <a:solidFill>
                  <a:srgbClr val="1F1939"/>
                </a:solidFill>
                <a:latin typeface="Trebuchet MS" panose="020B0603020202020204" pitchFamily="34" charset="0"/>
                <a:ea typeface="ＭＳ Ｐゴシック" charset="0"/>
              </a:rPr>
              <a:t>Dealer Options</a:t>
            </a:r>
          </a:p>
          <a:p>
            <a:pPr marL="742950" lvl="2"/>
            <a:r>
              <a:rPr lang="en-US" sz="1800" dirty="0" err="1">
                <a:solidFill>
                  <a:srgbClr val="1F1939"/>
                </a:solidFill>
                <a:latin typeface="Trebuchet MS" panose="020B0603020202020204" pitchFamily="34" charset="0"/>
                <a:ea typeface="ＭＳ Ｐゴシック" charset="0"/>
              </a:rPr>
              <a:t>AppOne</a:t>
            </a:r>
            <a:r>
              <a:rPr lang="en-US" sz="1800" dirty="0">
                <a:solidFill>
                  <a:srgbClr val="1F1939"/>
                </a:solidFill>
                <a:latin typeface="Trebuchet MS" panose="020B0603020202020204" pitchFamily="34" charset="0"/>
                <a:ea typeface="ＭＳ Ｐゴシック" charset="0"/>
              </a:rPr>
              <a:t> Integration</a:t>
            </a:r>
          </a:p>
          <a:p>
            <a:pPr marL="742950" lvl="2"/>
            <a:r>
              <a:rPr lang="en-US" sz="1800" dirty="0">
                <a:solidFill>
                  <a:srgbClr val="1F1939"/>
                </a:solidFill>
                <a:latin typeface="Trebuchet MS" panose="020B0603020202020204" pitchFamily="34" charset="0"/>
                <a:ea typeface="ＭＳ Ｐゴシック" charset="0"/>
              </a:rPr>
              <a:t>Lead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Parts &amp; Service</a:t>
            </a:r>
          </a:p>
          <a:p>
            <a:pPr marL="742950" lvl="2"/>
            <a:r>
              <a:rPr lang="en-US" sz="1800" dirty="0">
                <a:solidFill>
                  <a:srgbClr val="1F1939"/>
                </a:solidFill>
                <a:latin typeface="Trebuchet MS" panose="020B0603020202020204" pitchFamily="34" charset="0"/>
                <a:ea typeface="ＭＳ Ｐゴシック" charset="0"/>
              </a:rPr>
              <a:t>Flat rate file import</a:t>
            </a:r>
          </a:p>
          <a:p>
            <a:pPr marL="742950" lvl="2"/>
            <a:r>
              <a:rPr lang="en-US" sz="1800" dirty="0" err="1">
                <a:solidFill>
                  <a:srgbClr val="1F1939"/>
                </a:solidFill>
                <a:latin typeface="Trebuchet MS" panose="020B0603020202020204" pitchFamily="34" charset="0"/>
                <a:ea typeface="ＭＳ Ｐゴシック" charset="0"/>
              </a:rPr>
              <a:t>eSign</a:t>
            </a:r>
            <a:endParaRPr lang="en-US" sz="1800" dirty="0">
              <a:solidFill>
                <a:srgbClr val="1F1939"/>
              </a:solidFill>
              <a:latin typeface="Trebuchet MS" panose="020B0603020202020204" pitchFamily="34" charset="0"/>
              <a:ea typeface="ＭＳ Ｐゴシック" charset="0"/>
            </a:endParaRPr>
          </a:p>
          <a:p>
            <a:pPr marL="742950" lvl="2"/>
            <a:r>
              <a:rPr lang="en-US" sz="1800" dirty="0">
                <a:solidFill>
                  <a:srgbClr val="1F1939"/>
                </a:solidFill>
                <a:latin typeface="Trebuchet MS" panose="020B0603020202020204" pitchFamily="34" charset="0"/>
                <a:ea typeface="ＭＳ Ｐゴシック" charset="0"/>
              </a:rPr>
              <a:t>Parts Manager</a:t>
            </a:r>
          </a:p>
          <a:p>
            <a:pPr marL="742950" lvl="2"/>
            <a:r>
              <a:rPr lang="en-US" sz="1800" dirty="0">
                <a:solidFill>
                  <a:srgbClr val="1F1939"/>
                </a:solidFill>
                <a:latin typeface="Trebuchet MS" panose="020B0603020202020204" pitchFamily="34" charset="0"/>
                <a:ea typeface="ＭＳ Ｐゴシック" charset="0"/>
              </a:rPr>
              <a:t>Parts Request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Accounting/Back Office</a:t>
            </a:r>
          </a:p>
          <a:p>
            <a:pPr marL="742950" lvl="2"/>
            <a:r>
              <a:rPr lang="en-US" sz="1800" dirty="0">
                <a:solidFill>
                  <a:srgbClr val="1F1939"/>
                </a:solidFill>
                <a:latin typeface="Trebuchet MS" panose="020B0603020202020204" pitchFamily="34" charset="0"/>
                <a:ea typeface="ＭＳ Ｐゴシック" charset="0"/>
              </a:rPr>
              <a:t>AP Automation</a:t>
            </a:r>
          </a:p>
          <a:p>
            <a:pPr marL="742950" lvl="2"/>
            <a:r>
              <a:rPr lang="en-US" sz="1800" dirty="0">
                <a:solidFill>
                  <a:srgbClr val="1F1939"/>
                </a:solidFill>
                <a:latin typeface="Trebuchet MS" panose="020B0603020202020204" pitchFamily="34" charset="0"/>
                <a:ea typeface="ＭＳ Ｐゴシック" charset="0"/>
              </a:rPr>
              <a:t>AP Import</a:t>
            </a:r>
          </a:p>
          <a:p>
            <a:pPr marL="742950" lvl="2"/>
            <a:r>
              <a:rPr lang="en-US" sz="1800" dirty="0">
                <a:solidFill>
                  <a:srgbClr val="1F1939"/>
                </a:solidFill>
                <a:latin typeface="Trebuchet MS" panose="020B0603020202020204" pitchFamily="34" charset="0"/>
                <a:ea typeface="ＭＳ Ｐゴシック" charset="0"/>
              </a:rPr>
              <a:t>Budget Import</a:t>
            </a:r>
          </a:p>
          <a:p>
            <a:pPr marL="742950" lvl="2"/>
            <a:r>
              <a:rPr lang="en-US" sz="1800" dirty="0">
                <a:solidFill>
                  <a:srgbClr val="1F1939"/>
                </a:solidFill>
                <a:latin typeface="Trebuchet MS" panose="020B0603020202020204" pitchFamily="34" charset="0"/>
                <a:ea typeface="ＭＳ Ｐゴシック" charset="0"/>
              </a:rPr>
              <a:t>GL Import</a:t>
            </a:r>
          </a:p>
          <a:p>
            <a:pPr marL="742950" lvl="2"/>
            <a:r>
              <a:rPr lang="en-US" sz="1800" dirty="0">
                <a:solidFill>
                  <a:srgbClr val="1F1939"/>
                </a:solidFill>
                <a:latin typeface="Trebuchet MS" panose="020B0603020202020204" pitchFamily="34" charset="0"/>
                <a:ea typeface="ＭＳ Ｐゴシック" charset="0"/>
              </a:rPr>
              <a:t>Charge it Pro Integration</a:t>
            </a:r>
          </a:p>
          <a:p>
            <a:pPr marL="742950" lvl="2"/>
            <a:r>
              <a:rPr lang="en-US" sz="1800" dirty="0">
                <a:solidFill>
                  <a:srgbClr val="1F1939"/>
                </a:solidFill>
                <a:latin typeface="Trebuchet MS" panose="020B0603020202020204" pitchFamily="34" charset="0"/>
                <a:ea typeface="ＭＳ Ｐゴシック" charset="0"/>
              </a:rPr>
              <a:t>Reporting</a:t>
            </a:r>
          </a:p>
          <a:p>
            <a:pPr marL="285750" lvl="1"/>
            <a:r>
              <a:rPr lang="en-US" sz="1800" dirty="0">
                <a:solidFill>
                  <a:srgbClr val="1F1939"/>
                </a:solidFill>
                <a:ea typeface="ＭＳ Ｐゴシック" charset="0"/>
              </a:rPr>
              <a:t>Dealer Feedback</a:t>
            </a:r>
          </a:p>
        </p:txBody>
      </p:sp>
    </p:spTree>
    <p:extLst>
      <p:ext uri="{BB962C8B-B14F-4D97-AF65-F5344CB8AC3E}">
        <p14:creationId xmlns:p14="http://schemas.microsoft.com/office/powerpoint/2010/main" val="2774122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Reporting with Leadership Insights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377545" cy="338395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Easily accessible</a:t>
            </a:r>
          </a:p>
          <a:p>
            <a:pPr lvl="1"/>
            <a:r>
              <a:rPr lang="en-US" dirty="0"/>
              <a:t>Log into one place to find reports for all departments &amp; locations</a:t>
            </a:r>
          </a:p>
          <a:p>
            <a:pPr lvl="1"/>
            <a:r>
              <a:rPr lang="en-US" dirty="0"/>
              <a:t>Can be done anytime, from anywhere</a:t>
            </a:r>
          </a:p>
          <a:p>
            <a:pPr lvl="1"/>
            <a:r>
              <a:rPr lang="en-US" dirty="0"/>
              <a:t>iOS and Android Apps and software plug-ins available</a:t>
            </a:r>
          </a:p>
          <a:p>
            <a:r>
              <a:rPr lang="en-US" dirty="0"/>
              <a:t>Easy to review and understand plus drill-down capabilities</a:t>
            </a:r>
          </a:p>
          <a:p>
            <a:r>
              <a:rPr lang="en-US" dirty="0"/>
              <a:t>Adds efficiency and saves time</a:t>
            </a:r>
          </a:p>
          <a:p>
            <a:pPr lvl="1"/>
            <a:r>
              <a:rPr lang="en-US" dirty="0"/>
              <a:t>Prepared for you</a:t>
            </a:r>
          </a:p>
          <a:p>
            <a:pPr lvl="1"/>
            <a:r>
              <a:rPr lang="en-US" dirty="0"/>
              <a:t>Templated</a:t>
            </a:r>
          </a:p>
          <a:p>
            <a:pPr lvl="1"/>
            <a:r>
              <a:rPr lang="en-US" dirty="0"/>
              <a:t>Data pulled from IDS DMS each night</a:t>
            </a:r>
          </a:p>
        </p:txBody>
      </p:sp>
    </p:spTree>
    <p:extLst>
      <p:ext uri="{BB962C8B-B14F-4D97-AF65-F5344CB8AC3E}">
        <p14:creationId xmlns:p14="http://schemas.microsoft.com/office/powerpoint/2010/main" val="1125775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FF40D-AE7E-F9D5-4EEF-A9AACD819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16" y="77880"/>
            <a:ext cx="8389423" cy="499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00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Dealer Feedback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are your time-saving tricks?</a:t>
            </a:r>
          </a:p>
          <a:p>
            <a:pPr lvl="1"/>
            <a:r>
              <a:rPr lang="en-US" dirty="0"/>
              <a:t>Hot keys: Right click on a menu item and assign an F key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FF077-ECB8-2215-132D-CD084CE00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51" r="73000" b="37037"/>
          <a:stretch/>
        </p:blipFill>
        <p:spPr>
          <a:xfrm>
            <a:off x="3108960" y="2335530"/>
            <a:ext cx="2468880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to get more info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Here at the User Conference</a:t>
            </a:r>
          </a:p>
          <a:p>
            <a:r>
              <a:rPr lang="en-US" dirty="0"/>
              <a:t>Account Managers: Kevin &amp; Wylie</a:t>
            </a:r>
          </a:p>
        </p:txBody>
      </p:sp>
    </p:spTree>
    <p:extLst>
      <p:ext uri="{BB962C8B-B14F-4D97-AF65-F5344CB8AC3E}">
        <p14:creationId xmlns:p14="http://schemas.microsoft.com/office/powerpoint/2010/main" val="294074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87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176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Release Updates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4883553" cy="3179850"/>
          </a:xfrm>
        </p:spPr>
        <p:txBody>
          <a:bodyPr/>
          <a:lstStyle/>
          <a:p>
            <a:r>
              <a:rPr lang="en-US" sz="1800" dirty="0"/>
              <a:t>What: Astra/G2 &amp; Service Mobile</a:t>
            </a:r>
          </a:p>
          <a:p>
            <a:r>
              <a:rPr lang="en-US" sz="1800" dirty="0"/>
              <a:t>When: Twice per year - Spring &amp; Fall</a:t>
            </a:r>
          </a:p>
          <a:p>
            <a:r>
              <a:rPr lang="en-US" sz="1800" dirty="0"/>
              <a:t>How: Request via G2 Welcome page</a:t>
            </a:r>
          </a:p>
          <a:p>
            <a:r>
              <a:rPr lang="en-US" sz="1800" dirty="0"/>
              <a:t>Why:</a:t>
            </a:r>
          </a:p>
          <a:p>
            <a:pPr lvl="1"/>
            <a:r>
              <a:rPr lang="en-US" sz="1800" dirty="0"/>
              <a:t>New features</a:t>
            </a:r>
          </a:p>
          <a:p>
            <a:pPr lvl="1"/>
            <a:r>
              <a:rPr lang="en-US" sz="1800" dirty="0"/>
              <a:t>Performance enhancements</a:t>
            </a:r>
          </a:p>
          <a:p>
            <a:r>
              <a:rPr lang="en-US" sz="1800" dirty="0"/>
              <a:t>Current Versions: 23.14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B38E2E-C277-BC86-00DC-73CA48003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836" y="912328"/>
            <a:ext cx="3043237" cy="29912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1D114B-B84A-EFB0-F0FF-79FA54AB0647}"/>
              </a:ext>
            </a:extLst>
          </p:cNvPr>
          <p:cNvSpPr/>
          <p:nvPr/>
        </p:nvSpPr>
        <p:spPr>
          <a:xfrm>
            <a:off x="5780314" y="2032907"/>
            <a:ext cx="2302329" cy="383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93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Version am I 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4883553" cy="31798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G2: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13F9936-8589-F04B-F33A-46B8280E98CC}"/>
              </a:ext>
            </a:extLst>
          </p:cNvPr>
          <p:cNvGrpSpPr/>
          <p:nvPr/>
        </p:nvGrpSpPr>
        <p:grpSpPr>
          <a:xfrm>
            <a:off x="1254627" y="994940"/>
            <a:ext cx="3861706" cy="3506423"/>
            <a:chOff x="5045529" y="555170"/>
            <a:chExt cx="3861706" cy="350642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E3D73AF-1D0C-CD9C-2F1B-01173B96DFDB}"/>
                </a:ext>
              </a:extLst>
            </p:cNvPr>
            <p:cNvGrpSpPr/>
            <p:nvPr/>
          </p:nvGrpSpPr>
          <p:grpSpPr>
            <a:xfrm>
              <a:off x="5265963" y="707147"/>
              <a:ext cx="3641272" cy="3354446"/>
              <a:chOff x="4882242" y="527533"/>
              <a:chExt cx="3641272" cy="335444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6F93F34-2379-3150-1F87-19CC78599532}"/>
                  </a:ext>
                </a:extLst>
              </p:cNvPr>
              <p:cNvGrpSpPr/>
              <p:nvPr/>
            </p:nvGrpSpPr>
            <p:grpSpPr>
              <a:xfrm>
                <a:off x="4882242" y="527533"/>
                <a:ext cx="3385861" cy="3354446"/>
                <a:chOff x="4090306" y="707147"/>
                <a:chExt cx="3385861" cy="3354446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1943880A-33FA-FF8C-8C73-828B83BBE9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5268" r="44643" b="73333"/>
                <a:stretch/>
              </p:blipFill>
              <p:spPr>
                <a:xfrm>
                  <a:off x="4090306" y="707147"/>
                  <a:ext cx="2302330" cy="1719072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A2A03054-C134-2C10-FA9A-9373846822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66015" y="1138779"/>
                  <a:ext cx="1810152" cy="2922814"/>
                </a:xfrm>
                <a:prstGeom prst="rect">
                  <a:avLst/>
                </a:prstGeom>
              </p:spPr>
            </p:pic>
          </p:grp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BCA9AE66-E054-56F3-1153-3D7F29563E6E}"/>
                  </a:ext>
                </a:extLst>
              </p:cNvPr>
              <p:cNvCxnSpPr/>
              <p:nvPr/>
            </p:nvCxnSpPr>
            <p:spPr>
              <a:xfrm flipH="1">
                <a:off x="7805057" y="1779814"/>
                <a:ext cx="718457" cy="64075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C1023B6-B3D9-63EB-A8F2-E89FE0971BCF}"/>
                </a:ext>
              </a:extLst>
            </p:cNvPr>
            <p:cNvCxnSpPr/>
            <p:nvPr/>
          </p:nvCxnSpPr>
          <p:spPr>
            <a:xfrm>
              <a:off x="5747657" y="555170"/>
              <a:ext cx="0" cy="2939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7D01E40-7097-6A69-52BE-B92791245EE0}"/>
                </a:ext>
              </a:extLst>
            </p:cNvPr>
            <p:cNvCxnSpPr/>
            <p:nvPr/>
          </p:nvCxnSpPr>
          <p:spPr>
            <a:xfrm>
              <a:off x="5045529" y="1959428"/>
              <a:ext cx="59599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4467ECD-5478-2037-476B-0DB162F6CF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" r="-1"/>
          <a:stretch/>
        </p:blipFill>
        <p:spPr>
          <a:xfrm>
            <a:off x="6281005" y="1057415"/>
            <a:ext cx="2185359" cy="34439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8CC647-2ABB-C6DA-72FD-14F84825D16E}"/>
              </a:ext>
            </a:extLst>
          </p:cNvPr>
          <p:cNvSpPr txBox="1"/>
          <p:nvPr/>
        </p:nvSpPr>
        <p:spPr bwMode="auto">
          <a:xfrm>
            <a:off x="6392636" y="568659"/>
            <a:ext cx="1853293" cy="31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Service Mobile: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3066D3-8E70-7D4D-101F-F8A6C4428FC0}"/>
              </a:ext>
            </a:extLst>
          </p:cNvPr>
          <p:cNvSpPr/>
          <p:nvPr/>
        </p:nvSpPr>
        <p:spPr>
          <a:xfrm>
            <a:off x="6906986" y="3796393"/>
            <a:ext cx="873578" cy="289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69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Importance of Ongoing Training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39391-919B-5C34-F7E7-DA25ACBE14F8}"/>
              </a:ext>
            </a:extLst>
          </p:cNvPr>
          <p:cNvSpPr txBox="1"/>
          <p:nvPr/>
        </p:nvSpPr>
        <p:spPr bwMode="auto">
          <a:xfrm>
            <a:off x="1709057" y="1081907"/>
            <a:ext cx="5059136" cy="29796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buClr>
                <a:srgbClr val="000000"/>
              </a:buClr>
            </a:pPr>
            <a:r>
              <a:rPr lang="en-US" sz="24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Reduce Skills Gaps</a:t>
            </a:r>
          </a:p>
          <a:p>
            <a:pPr algn="ctr" eaLnBrk="1" hangingPunct="1">
              <a:buClr>
                <a:srgbClr val="000000"/>
              </a:buClr>
            </a:pPr>
            <a:r>
              <a:rPr lang="en-US" sz="24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Boost Productivity</a:t>
            </a:r>
          </a:p>
          <a:p>
            <a:pPr algn="ctr" eaLnBrk="1" hangingPunct="1">
              <a:buClr>
                <a:srgbClr val="000000"/>
              </a:buClr>
            </a:pPr>
            <a:r>
              <a:rPr lang="en-US" sz="24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Improve Morale</a:t>
            </a:r>
          </a:p>
          <a:p>
            <a:pPr algn="ctr" eaLnBrk="1" hangingPunct="1">
              <a:buClr>
                <a:srgbClr val="000000"/>
              </a:buClr>
            </a:pPr>
            <a:r>
              <a:rPr lang="en-US" sz="24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Foster Loyalty</a:t>
            </a:r>
          </a:p>
          <a:p>
            <a:pPr algn="ctr" eaLnBrk="1" hangingPunct="1">
              <a:buClr>
                <a:srgbClr val="000000"/>
              </a:buClr>
            </a:pPr>
            <a:r>
              <a:rPr lang="en-US" sz="24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Reduce Turnover</a:t>
            </a:r>
          </a:p>
        </p:txBody>
      </p:sp>
    </p:spTree>
    <p:extLst>
      <p:ext uri="{BB962C8B-B14F-4D97-AF65-F5344CB8AC3E}">
        <p14:creationId xmlns:p14="http://schemas.microsoft.com/office/powerpoint/2010/main" val="1235220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Available 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LMS</a:t>
            </a:r>
            <a:r>
              <a:rPr lang="en-US" dirty="0"/>
              <a:t> &amp; Online Training Videos for New Hires</a:t>
            </a:r>
          </a:p>
          <a:p>
            <a:r>
              <a:rPr lang="en-US" dirty="0">
                <a:hlinkClick r:id="rId4"/>
              </a:rPr>
              <a:t>Customer Portal</a:t>
            </a:r>
            <a:endParaRPr lang="en-US" dirty="0"/>
          </a:p>
          <a:p>
            <a:pPr lvl="1"/>
            <a:r>
              <a:rPr lang="en-US" dirty="0">
                <a:solidFill>
                  <a:schemeClr val="bg2"/>
                </a:solidFill>
                <a:hlinkClick r:id="rId5"/>
              </a:rPr>
              <a:t>Knowledge Base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>
                <a:solidFill>
                  <a:schemeClr val="bg2"/>
                </a:solidFill>
                <a:hlinkClick r:id="rId6"/>
              </a:rPr>
              <a:t>Department Workbooks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/>
              <a:t>Ongoing On-Site Training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466128-7BD1-4A48-4879-7D6982CDC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4583" y="1730828"/>
            <a:ext cx="2725490" cy="26789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64EF89-3911-F99F-AE97-72A2E2F616B2}"/>
              </a:ext>
            </a:extLst>
          </p:cNvPr>
          <p:cNvSpPr/>
          <p:nvPr/>
        </p:nvSpPr>
        <p:spPr>
          <a:xfrm>
            <a:off x="6115050" y="3657600"/>
            <a:ext cx="2024743" cy="40399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6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Sales, Inventory and F&amp;I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Lead Integration &amp; Follow-Up</a:t>
            </a:r>
          </a:p>
          <a:p>
            <a:r>
              <a:rPr lang="en-US" dirty="0" err="1"/>
              <a:t>AppOne</a:t>
            </a:r>
            <a:r>
              <a:rPr lang="en-US" dirty="0"/>
              <a:t>/CUDL Integration</a:t>
            </a:r>
          </a:p>
          <a:p>
            <a:r>
              <a:rPr lang="en-US" dirty="0"/>
              <a:t>New Unit Build</a:t>
            </a:r>
          </a:p>
          <a:p>
            <a:r>
              <a:rPr lang="en-US" dirty="0"/>
              <a:t>Dealer Options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38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Lead Integration – </a:t>
            </a:r>
            <a:r>
              <a:rPr lang="en-US" dirty="0" err="1"/>
              <a:t>SalesCRM</a:t>
            </a:r>
            <a:r>
              <a:rPr lang="en-US" dirty="0"/>
              <a:t> Online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Import web leads via xml and e-mail from:</a:t>
            </a:r>
          </a:p>
          <a:p>
            <a:pPr lvl="1"/>
            <a:r>
              <a:rPr lang="en-US" dirty="0"/>
              <a:t>Your website</a:t>
            </a:r>
          </a:p>
          <a:p>
            <a:pPr lvl="1"/>
            <a:r>
              <a:rPr lang="en-US" dirty="0"/>
              <a:t>Manufacturer website</a:t>
            </a:r>
          </a:p>
          <a:p>
            <a:pPr lvl="1"/>
            <a:r>
              <a:rPr lang="en-US" dirty="0" err="1"/>
              <a:t>RVtrader</a:t>
            </a:r>
            <a:r>
              <a:rPr lang="en-US" dirty="0"/>
              <a:t> / Boattrader.com, etc.</a:t>
            </a:r>
          </a:p>
          <a:p>
            <a:r>
              <a:rPr lang="en-US" dirty="0"/>
              <a:t>Manual or automatic assignments to sales</a:t>
            </a:r>
          </a:p>
          <a:p>
            <a:r>
              <a:rPr lang="en-US" dirty="0"/>
              <a:t>Push notifications to mobile devices</a:t>
            </a:r>
          </a:p>
          <a:p>
            <a:endParaRPr lang="en-US" dirty="0"/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A4F586E6-4D52-EC1F-D6FB-0945D776E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8" b="9481"/>
          <a:stretch/>
        </p:blipFill>
        <p:spPr bwMode="auto">
          <a:xfrm>
            <a:off x="6751554" y="895526"/>
            <a:ext cx="2040655" cy="3535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189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DS 2024 UC">
      <a:dk1>
        <a:srgbClr val="DF4145"/>
      </a:dk1>
      <a:lt1>
        <a:srgbClr val="FFFFFF"/>
      </a:lt1>
      <a:dk2>
        <a:srgbClr val="1F1939"/>
      </a:dk2>
      <a:lt2>
        <a:srgbClr val="FBF9F5"/>
      </a:lt2>
      <a:accent1>
        <a:srgbClr val="DF4145"/>
      </a:accent1>
      <a:accent2>
        <a:srgbClr val="1F1939"/>
      </a:accent2>
      <a:accent3>
        <a:srgbClr val="92D050"/>
      </a:accent3>
      <a:accent4>
        <a:srgbClr val="42DFDB"/>
      </a:accent4>
      <a:accent5>
        <a:srgbClr val="7F7F7F"/>
      </a:accent5>
      <a:accent6>
        <a:srgbClr val="796ABD"/>
      </a:accent6>
      <a:hlink>
        <a:srgbClr val="DF4145"/>
      </a:hlink>
      <a:folHlink>
        <a:srgbClr val="42DF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25" tIns="91425" rIns="91425" bIns="91425" numCol="1" rtlCol="0" anchor="ctr" anchorCtr="0" compatLnSpc="1">
        <a:prstTxWarp prst="textNoShape">
          <a:avLst/>
        </a:prstTxWarp>
        <a:noAutofit/>
      </a:bodyPr>
      <a:lstStyle>
        <a:defPPr algn="l" eaLnBrk="1" hangingPunct="1">
          <a:buClr>
            <a:srgbClr val="000000"/>
          </a:buClr>
          <a:defRPr sz="2400" kern="0" dirty="0" err="1" smtClean="0">
            <a:solidFill>
              <a:srgbClr val="3C3938"/>
            </a:solidFill>
            <a:latin typeface="Trebuchet MS" panose="020B0603020202020204" pitchFamily="34" charset="0"/>
            <a:ea typeface="ＭＳ Ｐゴシック" panose="020B0600070205080204" pitchFamily="34" charset="-128"/>
            <a:cs typeface="Arial" panose="020B0604020202020204" pitchFamily="34" charset="0"/>
            <a:rtl val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65d02be-9231-4769-9120-8d7f799652db}" enabled="0" method="" siteId="{f65d02be-9231-4769-9120-8d7f799652d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11502</TotalTime>
  <Words>974</Words>
  <Application>Microsoft Office PowerPoint</Application>
  <PresentationFormat>On-screen Show (16:9)</PresentationFormat>
  <Paragraphs>189</Paragraphs>
  <Slides>35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PdfIntextPro-regular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Johnson</dc:creator>
  <cp:lastModifiedBy>Allison Miller</cp:lastModifiedBy>
  <cp:revision>525</cp:revision>
  <dcterms:modified xsi:type="dcterms:W3CDTF">2024-02-09T13:06:21Z</dcterms:modified>
</cp:coreProperties>
</file>