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71"/>
  </p:notesMasterIdLst>
  <p:handoutMasterIdLst>
    <p:handoutMasterId r:id="rId72"/>
  </p:handoutMasterIdLst>
  <p:sldIdLst>
    <p:sldId id="256" r:id="rId2"/>
    <p:sldId id="444" r:id="rId3"/>
    <p:sldId id="364" r:id="rId4"/>
    <p:sldId id="365" r:id="rId5"/>
    <p:sldId id="441" r:id="rId6"/>
    <p:sldId id="385" r:id="rId7"/>
    <p:sldId id="377" r:id="rId8"/>
    <p:sldId id="373" r:id="rId9"/>
    <p:sldId id="374" r:id="rId10"/>
    <p:sldId id="382" r:id="rId11"/>
    <p:sldId id="429" r:id="rId12"/>
    <p:sldId id="390" r:id="rId13"/>
    <p:sldId id="383" r:id="rId14"/>
    <p:sldId id="384" r:id="rId15"/>
    <p:sldId id="387" r:id="rId16"/>
    <p:sldId id="389" r:id="rId17"/>
    <p:sldId id="380" r:id="rId18"/>
    <p:sldId id="379" r:id="rId19"/>
    <p:sldId id="378" r:id="rId20"/>
    <p:sldId id="381" r:id="rId21"/>
    <p:sldId id="391" r:id="rId22"/>
    <p:sldId id="392" r:id="rId23"/>
    <p:sldId id="394" r:id="rId24"/>
    <p:sldId id="404" r:id="rId25"/>
    <p:sldId id="395" r:id="rId26"/>
    <p:sldId id="405" r:id="rId27"/>
    <p:sldId id="396" r:id="rId28"/>
    <p:sldId id="397" r:id="rId29"/>
    <p:sldId id="398" r:id="rId30"/>
    <p:sldId id="399" r:id="rId31"/>
    <p:sldId id="400" r:id="rId32"/>
    <p:sldId id="401" r:id="rId33"/>
    <p:sldId id="402" r:id="rId34"/>
    <p:sldId id="403" r:id="rId35"/>
    <p:sldId id="407" r:id="rId36"/>
    <p:sldId id="409" r:id="rId37"/>
    <p:sldId id="430" r:id="rId38"/>
    <p:sldId id="411" r:id="rId39"/>
    <p:sldId id="412" r:id="rId40"/>
    <p:sldId id="413" r:id="rId41"/>
    <p:sldId id="414" r:id="rId42"/>
    <p:sldId id="416" r:id="rId43"/>
    <p:sldId id="417" r:id="rId44"/>
    <p:sldId id="418" r:id="rId45"/>
    <p:sldId id="419" r:id="rId46"/>
    <p:sldId id="420" r:id="rId47"/>
    <p:sldId id="431" r:id="rId48"/>
    <p:sldId id="421" r:id="rId49"/>
    <p:sldId id="432" r:id="rId50"/>
    <p:sldId id="422" r:id="rId51"/>
    <p:sldId id="423" r:id="rId52"/>
    <p:sldId id="424" r:id="rId53"/>
    <p:sldId id="425" r:id="rId54"/>
    <p:sldId id="433" r:id="rId55"/>
    <p:sldId id="427" r:id="rId56"/>
    <p:sldId id="428" r:id="rId57"/>
    <p:sldId id="434" r:id="rId58"/>
    <p:sldId id="435" r:id="rId59"/>
    <p:sldId id="436" r:id="rId60"/>
    <p:sldId id="437" r:id="rId61"/>
    <p:sldId id="438" r:id="rId62"/>
    <p:sldId id="439" r:id="rId63"/>
    <p:sldId id="415" r:id="rId64"/>
    <p:sldId id="440" r:id="rId65"/>
    <p:sldId id="447" r:id="rId66"/>
    <p:sldId id="448" r:id="rId67"/>
    <p:sldId id="449" r:id="rId68"/>
    <p:sldId id="360" r:id="rId69"/>
    <p:sldId id="356" r:id="rId70"/>
  </p:sldIdLst>
  <p:sldSz cx="9144000" cy="5143500" type="screen16x9"/>
  <p:notesSz cx="6858000" cy="9144000"/>
  <p:defaultTextStyle>
    <a:defPPr>
      <a:defRPr lang="en-US"/>
    </a:defPPr>
    <a:lvl1pPr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1pPr>
    <a:lvl2pPr marL="4572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2pPr>
    <a:lvl3pPr marL="9144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3pPr>
    <a:lvl4pPr marL="13716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4pPr>
    <a:lvl5pPr marL="18288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9pPr>
  </p:defaultTextStyle>
  <p:extLst>
    <p:ext uri="{EFAFB233-063F-42B5-8137-9DF3F51BA10A}">
      <p15:sldGuideLst xmlns:p15="http://schemas.microsoft.com/office/powerpoint/2012/main">
        <p15:guide id="1" orient="horz" pos="3239">
          <p15:clr>
            <a:srgbClr val="A4A3A4"/>
          </p15:clr>
        </p15:guide>
        <p15:guide id="2" pos="29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seniya Savelyeva" initials="KS" lastIdx="1" clrIdx="0">
    <p:extLst>
      <p:ext uri="{19B8F6BF-5375-455C-9EA6-DF929625EA0E}">
        <p15:presenceInfo xmlns:p15="http://schemas.microsoft.com/office/powerpoint/2012/main" userId="S-1-5-21-1166330866-2158198270-2689449013-6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939"/>
    <a:srgbClr val="DF4145"/>
    <a:srgbClr val="FBF9F5"/>
    <a:srgbClr val="D60093"/>
    <a:srgbClr val="3C3938"/>
    <a:srgbClr val="868382"/>
    <a:srgbClr val="646160"/>
    <a:srgbClr val="514E4D"/>
    <a:srgbClr val="8D8887"/>
    <a:srgbClr val="726D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FB4DA3-8691-4A57-98F7-B04FD4182B80}" v="10" dt="2024-02-06T16:22:40.276"/>
  </p1510:revLst>
</p1510:revInfo>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83019" autoAdjust="0"/>
  </p:normalViewPr>
  <p:slideViewPr>
    <p:cSldViewPr snapToGrid="0" snapToObjects="1">
      <p:cViewPr varScale="1">
        <p:scale>
          <a:sx n="89" d="100"/>
          <a:sy n="89" d="100"/>
        </p:scale>
        <p:origin x="1291" y="72"/>
      </p:cViewPr>
      <p:guideLst>
        <p:guide orient="horz" pos="3239"/>
        <p:guide pos="2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0" d="100"/>
          <a:sy n="70" d="100"/>
        </p:scale>
        <p:origin x="3048" y="4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cy Turgeon" userId="cf3295c3-edcd-44c6-b5b1-f20b9c7f7e4b" providerId="ADAL" clId="{C0FB4DA3-8691-4A57-98F7-B04FD4182B80}"/>
    <pc:docChg chg="undo custSel addSld delSld modSld sldOrd">
      <pc:chgData name="Darcy Turgeon" userId="cf3295c3-edcd-44c6-b5b1-f20b9c7f7e4b" providerId="ADAL" clId="{C0FB4DA3-8691-4A57-98F7-B04FD4182B80}" dt="2024-02-06T16:22:40.276" v="611"/>
      <pc:docMkLst>
        <pc:docMk/>
      </pc:docMkLst>
      <pc:sldChg chg="ord">
        <pc:chgData name="Darcy Turgeon" userId="cf3295c3-edcd-44c6-b5b1-f20b9c7f7e4b" providerId="ADAL" clId="{C0FB4DA3-8691-4A57-98F7-B04FD4182B80}" dt="2024-02-05T18:16:16.313" v="2"/>
        <pc:sldMkLst>
          <pc:docMk/>
          <pc:sldMk cId="179287680" sldId="360"/>
        </pc:sldMkLst>
      </pc:sldChg>
      <pc:sldChg chg="modSp mod">
        <pc:chgData name="Darcy Turgeon" userId="cf3295c3-edcd-44c6-b5b1-f20b9c7f7e4b" providerId="ADAL" clId="{C0FB4DA3-8691-4A57-98F7-B04FD4182B80}" dt="2024-02-06T15:08:40.039" v="472" actId="20577"/>
        <pc:sldMkLst>
          <pc:docMk/>
          <pc:sldMk cId="3846467767" sldId="373"/>
        </pc:sldMkLst>
        <pc:spChg chg="mod">
          <ac:chgData name="Darcy Turgeon" userId="cf3295c3-edcd-44c6-b5b1-f20b9c7f7e4b" providerId="ADAL" clId="{C0FB4DA3-8691-4A57-98F7-B04FD4182B80}" dt="2024-02-06T15:08:40.039" v="472" actId="20577"/>
          <ac:spMkLst>
            <pc:docMk/>
            <pc:sldMk cId="3846467767" sldId="373"/>
            <ac:spMk id="6" creationId="{BFBECC0E-9533-6989-53C1-9368D91257DB}"/>
          </ac:spMkLst>
        </pc:spChg>
      </pc:sldChg>
      <pc:sldChg chg="addSp delSp modSp mod">
        <pc:chgData name="Darcy Turgeon" userId="cf3295c3-edcd-44c6-b5b1-f20b9c7f7e4b" providerId="ADAL" clId="{C0FB4DA3-8691-4A57-98F7-B04FD4182B80}" dt="2024-02-06T16:21:23.327" v="603" actId="478"/>
        <pc:sldMkLst>
          <pc:docMk/>
          <pc:sldMk cId="1438924442" sldId="396"/>
        </pc:sldMkLst>
        <pc:picChg chg="add del">
          <ac:chgData name="Darcy Turgeon" userId="cf3295c3-edcd-44c6-b5b1-f20b9c7f7e4b" providerId="ADAL" clId="{C0FB4DA3-8691-4A57-98F7-B04FD4182B80}" dt="2024-02-06T16:12:16.419" v="484" actId="478"/>
          <ac:picMkLst>
            <pc:docMk/>
            <pc:sldMk cId="1438924442" sldId="396"/>
            <ac:picMk id="3" creationId="{F0FF4038-2903-44B5-1A11-B1E4E4239132}"/>
          </ac:picMkLst>
        </pc:picChg>
        <pc:picChg chg="add del mod ord">
          <ac:chgData name="Darcy Turgeon" userId="cf3295c3-edcd-44c6-b5b1-f20b9c7f7e4b" providerId="ADAL" clId="{C0FB4DA3-8691-4A57-98F7-B04FD4182B80}" dt="2024-02-06T16:21:23.327" v="603" actId="478"/>
          <ac:picMkLst>
            <pc:docMk/>
            <pc:sldMk cId="1438924442" sldId="396"/>
            <ac:picMk id="4" creationId="{B28CF916-44B8-E344-E254-2A0147EA3690}"/>
          </ac:picMkLst>
        </pc:picChg>
        <pc:picChg chg="add del">
          <ac:chgData name="Darcy Turgeon" userId="cf3295c3-edcd-44c6-b5b1-f20b9c7f7e4b" providerId="ADAL" clId="{C0FB4DA3-8691-4A57-98F7-B04FD4182B80}" dt="2024-02-06T16:20:48.758" v="594" actId="22"/>
          <ac:picMkLst>
            <pc:docMk/>
            <pc:sldMk cId="1438924442" sldId="396"/>
            <ac:picMk id="8" creationId="{64335BE2-52AA-4F1B-E25D-D2D6F13CA38C}"/>
          </ac:picMkLst>
        </pc:picChg>
        <pc:picChg chg="add mod ord">
          <ac:chgData name="Darcy Turgeon" userId="cf3295c3-edcd-44c6-b5b1-f20b9c7f7e4b" providerId="ADAL" clId="{C0FB4DA3-8691-4A57-98F7-B04FD4182B80}" dt="2024-02-06T16:21:20.176" v="602" actId="167"/>
          <ac:picMkLst>
            <pc:docMk/>
            <pc:sldMk cId="1438924442" sldId="396"/>
            <ac:picMk id="10" creationId="{7FFC79D4-354E-8FA7-2849-373A3722B963}"/>
          </ac:picMkLst>
        </pc:picChg>
      </pc:sldChg>
      <pc:sldChg chg="addSp delSp modSp mod">
        <pc:chgData name="Darcy Turgeon" userId="cf3295c3-edcd-44c6-b5b1-f20b9c7f7e4b" providerId="ADAL" clId="{C0FB4DA3-8691-4A57-98F7-B04FD4182B80}" dt="2024-02-06T16:22:27.215" v="608"/>
        <pc:sldMkLst>
          <pc:docMk/>
          <pc:sldMk cId="2955636805" sldId="397"/>
        </pc:sldMkLst>
        <pc:spChg chg="mod">
          <ac:chgData name="Darcy Turgeon" userId="cf3295c3-edcd-44c6-b5b1-f20b9c7f7e4b" providerId="ADAL" clId="{C0FB4DA3-8691-4A57-98F7-B04FD4182B80}" dt="2024-02-06T16:14:56.239" v="502" actId="20577"/>
          <ac:spMkLst>
            <pc:docMk/>
            <pc:sldMk cId="2955636805" sldId="397"/>
            <ac:spMk id="6" creationId="{BFBECC0E-9533-6989-53C1-9368D91257DB}"/>
          </ac:spMkLst>
        </pc:spChg>
        <pc:picChg chg="add del mod">
          <ac:chgData name="Darcy Turgeon" userId="cf3295c3-edcd-44c6-b5b1-f20b9c7f7e4b" providerId="ADAL" clId="{C0FB4DA3-8691-4A57-98F7-B04FD4182B80}" dt="2024-02-06T16:21:56.861" v="604" actId="478"/>
          <ac:picMkLst>
            <pc:docMk/>
            <pc:sldMk cId="2955636805" sldId="397"/>
            <ac:picMk id="2" creationId="{BE5C921A-4A70-9D6E-16C4-F1830E9B31ED}"/>
          </ac:picMkLst>
        </pc:picChg>
        <pc:picChg chg="del">
          <ac:chgData name="Darcy Turgeon" userId="cf3295c3-edcd-44c6-b5b1-f20b9c7f7e4b" providerId="ADAL" clId="{C0FB4DA3-8691-4A57-98F7-B04FD4182B80}" dt="2024-02-06T16:13:07.511" v="486" actId="478"/>
          <ac:picMkLst>
            <pc:docMk/>
            <pc:sldMk cId="2955636805" sldId="397"/>
            <ac:picMk id="3" creationId="{F0FF4038-2903-44B5-1A11-B1E4E4239132}"/>
          </ac:picMkLst>
        </pc:picChg>
        <pc:picChg chg="add mod">
          <ac:chgData name="Darcy Turgeon" userId="cf3295c3-edcd-44c6-b5b1-f20b9c7f7e4b" providerId="ADAL" clId="{C0FB4DA3-8691-4A57-98F7-B04FD4182B80}" dt="2024-02-06T16:22:27.215" v="608"/>
          <ac:picMkLst>
            <pc:docMk/>
            <pc:sldMk cId="2955636805" sldId="397"/>
            <ac:picMk id="4" creationId="{AD3B0377-2BAC-BF2A-C9FA-E1423ACE65D2}"/>
          </ac:picMkLst>
        </pc:picChg>
      </pc:sldChg>
      <pc:sldChg chg="addSp delSp modSp mod">
        <pc:chgData name="Darcy Turgeon" userId="cf3295c3-edcd-44c6-b5b1-f20b9c7f7e4b" providerId="ADAL" clId="{C0FB4DA3-8691-4A57-98F7-B04FD4182B80}" dt="2024-02-06T16:22:35.229" v="609"/>
        <pc:sldMkLst>
          <pc:docMk/>
          <pc:sldMk cId="4272248087" sldId="398"/>
        </pc:sldMkLst>
        <pc:spChg chg="mod">
          <ac:chgData name="Darcy Turgeon" userId="cf3295c3-edcd-44c6-b5b1-f20b9c7f7e4b" providerId="ADAL" clId="{C0FB4DA3-8691-4A57-98F7-B04FD4182B80}" dt="2024-02-06T16:16:17.912" v="587" actId="20577"/>
          <ac:spMkLst>
            <pc:docMk/>
            <pc:sldMk cId="4272248087" sldId="398"/>
            <ac:spMk id="6" creationId="{BFBECC0E-9533-6989-53C1-9368D91257DB}"/>
          </ac:spMkLst>
        </pc:spChg>
        <pc:picChg chg="add del mod">
          <ac:chgData name="Darcy Turgeon" userId="cf3295c3-edcd-44c6-b5b1-f20b9c7f7e4b" providerId="ADAL" clId="{C0FB4DA3-8691-4A57-98F7-B04FD4182B80}" dt="2024-02-06T16:22:03.189" v="605" actId="478"/>
          <ac:picMkLst>
            <pc:docMk/>
            <pc:sldMk cId="4272248087" sldId="398"/>
            <ac:picMk id="2" creationId="{5BFCDFD4-E2B7-0FDE-19F8-C1C97F84C3BB}"/>
          </ac:picMkLst>
        </pc:picChg>
        <pc:picChg chg="del">
          <ac:chgData name="Darcy Turgeon" userId="cf3295c3-edcd-44c6-b5b1-f20b9c7f7e4b" providerId="ADAL" clId="{C0FB4DA3-8691-4A57-98F7-B04FD4182B80}" dt="2024-02-06T16:13:27.551" v="488" actId="478"/>
          <ac:picMkLst>
            <pc:docMk/>
            <pc:sldMk cId="4272248087" sldId="398"/>
            <ac:picMk id="3" creationId="{F0FF4038-2903-44B5-1A11-B1E4E4239132}"/>
          </ac:picMkLst>
        </pc:picChg>
        <pc:picChg chg="add mod">
          <ac:chgData name="Darcy Turgeon" userId="cf3295c3-edcd-44c6-b5b1-f20b9c7f7e4b" providerId="ADAL" clId="{C0FB4DA3-8691-4A57-98F7-B04FD4182B80}" dt="2024-02-06T16:22:35.229" v="609"/>
          <ac:picMkLst>
            <pc:docMk/>
            <pc:sldMk cId="4272248087" sldId="398"/>
            <ac:picMk id="4" creationId="{E3842C65-9135-473B-7748-009C6BFD059E}"/>
          </ac:picMkLst>
        </pc:picChg>
      </pc:sldChg>
      <pc:sldChg chg="addSp delSp modSp mod">
        <pc:chgData name="Darcy Turgeon" userId="cf3295c3-edcd-44c6-b5b1-f20b9c7f7e4b" providerId="ADAL" clId="{C0FB4DA3-8691-4A57-98F7-B04FD4182B80}" dt="2024-02-06T16:22:37.680" v="610"/>
        <pc:sldMkLst>
          <pc:docMk/>
          <pc:sldMk cId="2115991464" sldId="399"/>
        </pc:sldMkLst>
        <pc:spChg chg="mod">
          <ac:chgData name="Darcy Turgeon" userId="cf3295c3-edcd-44c6-b5b1-f20b9c7f7e4b" providerId="ADAL" clId="{C0FB4DA3-8691-4A57-98F7-B04FD4182B80}" dt="2024-02-06T16:17:04.112" v="588" actId="11"/>
          <ac:spMkLst>
            <pc:docMk/>
            <pc:sldMk cId="2115991464" sldId="399"/>
            <ac:spMk id="6" creationId="{BFBECC0E-9533-6989-53C1-9368D91257DB}"/>
          </ac:spMkLst>
        </pc:spChg>
        <pc:picChg chg="add del mod">
          <ac:chgData name="Darcy Turgeon" userId="cf3295c3-edcd-44c6-b5b1-f20b9c7f7e4b" providerId="ADAL" clId="{C0FB4DA3-8691-4A57-98F7-B04FD4182B80}" dt="2024-02-06T16:22:08.391" v="606" actId="478"/>
          <ac:picMkLst>
            <pc:docMk/>
            <pc:sldMk cId="2115991464" sldId="399"/>
            <ac:picMk id="2" creationId="{EA54B699-BE19-59FD-9598-944C419FE829}"/>
          </ac:picMkLst>
        </pc:picChg>
        <pc:picChg chg="del">
          <ac:chgData name="Darcy Turgeon" userId="cf3295c3-edcd-44c6-b5b1-f20b9c7f7e4b" providerId="ADAL" clId="{C0FB4DA3-8691-4A57-98F7-B04FD4182B80}" dt="2024-02-06T16:13:38.605" v="489" actId="478"/>
          <ac:picMkLst>
            <pc:docMk/>
            <pc:sldMk cId="2115991464" sldId="399"/>
            <ac:picMk id="3" creationId="{F0FF4038-2903-44B5-1A11-B1E4E4239132}"/>
          </ac:picMkLst>
        </pc:picChg>
        <pc:picChg chg="add mod">
          <ac:chgData name="Darcy Turgeon" userId="cf3295c3-edcd-44c6-b5b1-f20b9c7f7e4b" providerId="ADAL" clId="{C0FB4DA3-8691-4A57-98F7-B04FD4182B80}" dt="2024-02-06T16:22:37.680" v="610"/>
          <ac:picMkLst>
            <pc:docMk/>
            <pc:sldMk cId="2115991464" sldId="399"/>
            <ac:picMk id="4" creationId="{03FD956C-2188-6531-0E1B-1D92890BC2A2}"/>
          </ac:picMkLst>
        </pc:picChg>
      </pc:sldChg>
      <pc:sldChg chg="addSp delSp modSp mod">
        <pc:chgData name="Darcy Turgeon" userId="cf3295c3-edcd-44c6-b5b1-f20b9c7f7e4b" providerId="ADAL" clId="{C0FB4DA3-8691-4A57-98F7-B04FD4182B80}" dt="2024-02-06T16:22:40.276" v="611"/>
        <pc:sldMkLst>
          <pc:docMk/>
          <pc:sldMk cId="2825982628" sldId="400"/>
        </pc:sldMkLst>
        <pc:spChg chg="mod">
          <ac:chgData name="Darcy Turgeon" userId="cf3295c3-edcd-44c6-b5b1-f20b9c7f7e4b" providerId="ADAL" clId="{C0FB4DA3-8691-4A57-98F7-B04FD4182B80}" dt="2024-02-06T16:17:59.080" v="590" actId="6549"/>
          <ac:spMkLst>
            <pc:docMk/>
            <pc:sldMk cId="2825982628" sldId="400"/>
            <ac:spMk id="6" creationId="{BFBECC0E-9533-6989-53C1-9368D91257DB}"/>
          </ac:spMkLst>
        </pc:spChg>
        <pc:picChg chg="mod">
          <ac:chgData name="Darcy Turgeon" userId="cf3295c3-edcd-44c6-b5b1-f20b9c7f7e4b" providerId="ADAL" clId="{C0FB4DA3-8691-4A57-98F7-B04FD4182B80}" dt="2024-02-06T16:18:11.010" v="591" actId="1076"/>
          <ac:picMkLst>
            <pc:docMk/>
            <pc:sldMk cId="2825982628" sldId="400"/>
            <ac:picMk id="2" creationId="{3DAD7D55-5BE1-A2BA-C4EA-E46445130E06}"/>
          </ac:picMkLst>
        </pc:picChg>
        <pc:picChg chg="add del mod">
          <ac:chgData name="Darcy Turgeon" userId="cf3295c3-edcd-44c6-b5b1-f20b9c7f7e4b" providerId="ADAL" clId="{C0FB4DA3-8691-4A57-98F7-B04FD4182B80}" dt="2024-02-06T16:22:13.292" v="607" actId="478"/>
          <ac:picMkLst>
            <pc:docMk/>
            <pc:sldMk cId="2825982628" sldId="400"/>
            <ac:picMk id="3" creationId="{925FD296-E0D3-9696-AD68-28CBD8EC947E}"/>
          </ac:picMkLst>
        </pc:picChg>
        <pc:picChg chg="add mod">
          <ac:chgData name="Darcy Turgeon" userId="cf3295c3-edcd-44c6-b5b1-f20b9c7f7e4b" providerId="ADAL" clId="{C0FB4DA3-8691-4A57-98F7-B04FD4182B80}" dt="2024-02-06T16:22:40.276" v="611"/>
          <ac:picMkLst>
            <pc:docMk/>
            <pc:sldMk cId="2825982628" sldId="400"/>
            <ac:picMk id="4" creationId="{748E4016-8783-2412-03DD-B6514ED71513}"/>
          </ac:picMkLst>
        </pc:picChg>
        <pc:picChg chg="del">
          <ac:chgData name="Darcy Turgeon" userId="cf3295c3-edcd-44c6-b5b1-f20b9c7f7e4b" providerId="ADAL" clId="{C0FB4DA3-8691-4A57-98F7-B04FD4182B80}" dt="2024-02-06T16:13:43.583" v="490" actId="478"/>
          <ac:picMkLst>
            <pc:docMk/>
            <pc:sldMk cId="2825982628" sldId="400"/>
            <ac:picMk id="7" creationId="{F1187DFE-0CFC-DC33-8119-63C68FA86AA3}"/>
          </ac:picMkLst>
        </pc:picChg>
      </pc:sldChg>
      <pc:sldChg chg="modSp mod">
        <pc:chgData name="Darcy Turgeon" userId="cf3295c3-edcd-44c6-b5b1-f20b9c7f7e4b" providerId="ADAL" clId="{C0FB4DA3-8691-4A57-98F7-B04FD4182B80}" dt="2024-02-05T18:17:14.851" v="21" actId="20577"/>
        <pc:sldMkLst>
          <pc:docMk/>
          <pc:sldMk cId="1421360391" sldId="441"/>
        </pc:sldMkLst>
        <pc:spChg chg="mod">
          <ac:chgData name="Darcy Turgeon" userId="cf3295c3-edcd-44c6-b5b1-f20b9c7f7e4b" providerId="ADAL" clId="{C0FB4DA3-8691-4A57-98F7-B04FD4182B80}" dt="2024-02-05T18:17:14.851" v="21" actId="20577"/>
          <ac:spMkLst>
            <pc:docMk/>
            <pc:sldMk cId="1421360391" sldId="441"/>
            <ac:spMk id="2" creationId="{BF6FE29F-5E75-3382-2061-F029E2A5B58E}"/>
          </ac:spMkLst>
        </pc:spChg>
      </pc:sldChg>
      <pc:sldChg chg="del">
        <pc:chgData name="Darcy Turgeon" userId="cf3295c3-edcd-44c6-b5b1-f20b9c7f7e4b" providerId="ADAL" clId="{C0FB4DA3-8691-4A57-98F7-B04FD4182B80}" dt="2024-02-05T18:16:31.859" v="3" actId="47"/>
        <pc:sldMkLst>
          <pc:docMk/>
          <pc:sldMk cId="3490197555" sldId="442"/>
        </pc:sldMkLst>
      </pc:sldChg>
      <pc:sldChg chg="del">
        <pc:chgData name="Darcy Turgeon" userId="cf3295c3-edcd-44c6-b5b1-f20b9c7f7e4b" providerId="ADAL" clId="{C0FB4DA3-8691-4A57-98F7-B04FD4182B80}" dt="2024-02-05T18:16:42.220" v="4" actId="47"/>
        <pc:sldMkLst>
          <pc:docMk/>
          <pc:sldMk cId="4031697954" sldId="443"/>
        </pc:sldMkLst>
      </pc:sldChg>
      <pc:sldChg chg="del">
        <pc:chgData name="Darcy Turgeon" userId="cf3295c3-edcd-44c6-b5b1-f20b9c7f7e4b" providerId="ADAL" clId="{C0FB4DA3-8691-4A57-98F7-B04FD4182B80}" dt="2024-02-05T18:16:46.190" v="5" actId="47"/>
        <pc:sldMkLst>
          <pc:docMk/>
          <pc:sldMk cId="3613544562" sldId="446"/>
        </pc:sldMkLst>
      </pc:sldChg>
      <pc:sldChg chg="add">
        <pc:chgData name="Darcy Turgeon" userId="cf3295c3-edcd-44c6-b5b1-f20b9c7f7e4b" providerId="ADAL" clId="{C0FB4DA3-8691-4A57-98F7-B04FD4182B80}" dt="2024-02-05T18:16:11.798" v="0"/>
        <pc:sldMkLst>
          <pc:docMk/>
          <pc:sldMk cId="2810863218" sldId="447"/>
        </pc:sldMkLst>
      </pc:sldChg>
      <pc:sldChg chg="add">
        <pc:chgData name="Darcy Turgeon" userId="cf3295c3-edcd-44c6-b5b1-f20b9c7f7e4b" providerId="ADAL" clId="{C0FB4DA3-8691-4A57-98F7-B04FD4182B80}" dt="2024-02-05T18:16:11.798" v="0"/>
        <pc:sldMkLst>
          <pc:docMk/>
          <pc:sldMk cId="661884827" sldId="448"/>
        </pc:sldMkLst>
      </pc:sldChg>
      <pc:sldChg chg="add">
        <pc:chgData name="Darcy Turgeon" userId="cf3295c3-edcd-44c6-b5b1-f20b9c7f7e4b" providerId="ADAL" clId="{C0FB4DA3-8691-4A57-98F7-B04FD4182B80}" dt="2024-02-05T18:16:11.798" v="0"/>
        <pc:sldMkLst>
          <pc:docMk/>
          <pc:sldMk cId="679535351" sldId="449"/>
        </pc:sldMkLst>
      </pc:sldChg>
      <pc:sldChg chg="add del">
        <pc:chgData name="Darcy Turgeon" userId="cf3295c3-edcd-44c6-b5b1-f20b9c7f7e4b" providerId="ADAL" clId="{C0FB4DA3-8691-4A57-98F7-B04FD4182B80}" dt="2024-02-06T16:13:17.828" v="487" actId="47"/>
        <pc:sldMkLst>
          <pc:docMk/>
          <pc:sldMk cId="166804001" sldId="450"/>
        </pc:sldMkLst>
      </pc:sldChg>
    </pc:docChg>
  </pc:docChgLst>
  <pc:docChgLst>
    <pc:chgData name="Darcy Turgeon" userId="cf3295c3-edcd-44c6-b5b1-f20b9c7f7e4b" providerId="ADAL" clId="{B1EC72CD-6D9B-4ABA-9426-54CF15DFF694}"/>
    <pc:docChg chg="undo custSel addSld delSld modSld sldOrd">
      <pc:chgData name="Darcy Turgeon" userId="cf3295c3-edcd-44c6-b5b1-f20b9c7f7e4b" providerId="ADAL" clId="{B1EC72CD-6D9B-4ABA-9426-54CF15DFF694}" dt="2024-01-07T17:32:01.732" v="37199" actId="20577"/>
      <pc:docMkLst>
        <pc:docMk/>
      </pc:docMkLst>
      <pc:sldChg chg="modSp mod">
        <pc:chgData name="Darcy Turgeon" userId="cf3295c3-edcd-44c6-b5b1-f20b9c7f7e4b" providerId="ADAL" clId="{B1EC72CD-6D9B-4ABA-9426-54CF15DFF694}" dt="2023-12-01T14:23:17.934" v="117" actId="20577"/>
        <pc:sldMkLst>
          <pc:docMk/>
          <pc:sldMk cId="3389682465" sldId="256"/>
        </pc:sldMkLst>
        <pc:spChg chg="mod">
          <ac:chgData name="Darcy Turgeon" userId="cf3295c3-edcd-44c6-b5b1-f20b9c7f7e4b" providerId="ADAL" clId="{B1EC72CD-6D9B-4ABA-9426-54CF15DFF694}" dt="2023-12-01T14:23:17.934" v="117" actId="20577"/>
          <ac:spMkLst>
            <pc:docMk/>
            <pc:sldMk cId="3389682465" sldId="256"/>
            <ac:spMk id="2" creationId="{136DC143-BC8E-E720-174F-17C04C04F797}"/>
          </ac:spMkLst>
        </pc:spChg>
        <pc:spChg chg="mod">
          <ac:chgData name="Darcy Turgeon" userId="cf3295c3-edcd-44c6-b5b1-f20b9c7f7e4b" providerId="ADAL" clId="{B1EC72CD-6D9B-4ABA-9426-54CF15DFF694}" dt="2023-12-01T14:23:03.953" v="95" actId="20577"/>
          <ac:spMkLst>
            <pc:docMk/>
            <pc:sldMk cId="3389682465" sldId="256"/>
            <ac:spMk id="5" creationId="{D15B703D-2A09-401F-93E1-3F163642F312}"/>
          </ac:spMkLst>
        </pc:spChg>
      </pc:sldChg>
      <pc:sldChg chg="del">
        <pc:chgData name="Darcy Turgeon" userId="cf3295c3-edcd-44c6-b5b1-f20b9c7f7e4b" providerId="ADAL" clId="{B1EC72CD-6D9B-4ABA-9426-54CF15DFF694}" dt="2023-12-07T23:12:42.771" v="785" actId="2696"/>
        <pc:sldMkLst>
          <pc:docMk/>
          <pc:sldMk cId="2690953793" sldId="359"/>
        </pc:sldMkLst>
      </pc:sldChg>
      <pc:sldChg chg="add del">
        <pc:chgData name="Darcy Turgeon" userId="cf3295c3-edcd-44c6-b5b1-f20b9c7f7e4b" providerId="ADAL" clId="{B1EC72CD-6D9B-4ABA-9426-54CF15DFF694}" dt="2023-12-21T18:53:05.095" v="33573"/>
        <pc:sldMkLst>
          <pc:docMk/>
          <pc:sldMk cId="179287680" sldId="360"/>
        </pc:sldMkLst>
      </pc:sldChg>
      <pc:sldChg chg="addSp delSp modSp del mod addAnim delAnim modAnim">
        <pc:chgData name="Darcy Turgeon" userId="cf3295c3-edcd-44c6-b5b1-f20b9c7f7e4b" providerId="ADAL" clId="{B1EC72CD-6D9B-4ABA-9426-54CF15DFF694}" dt="2023-12-07T23:12:46.775" v="786" actId="2696"/>
        <pc:sldMkLst>
          <pc:docMk/>
          <pc:sldMk cId="1449443456" sldId="361"/>
        </pc:sldMkLst>
        <pc:picChg chg="add del mod">
          <ac:chgData name="Darcy Turgeon" userId="cf3295c3-edcd-44c6-b5b1-f20b9c7f7e4b" providerId="ADAL" clId="{B1EC72CD-6D9B-4ABA-9426-54CF15DFF694}" dt="2023-12-01T14:42:31.550" v="523" actId="478"/>
          <ac:picMkLst>
            <pc:docMk/>
            <pc:sldMk cId="1449443456" sldId="361"/>
            <ac:picMk id="2" creationId="{79A55E10-14D5-C2C8-D7D7-31FDED645503}"/>
          </ac:picMkLst>
        </pc:picChg>
        <pc:picChg chg="add del mod">
          <ac:chgData name="Darcy Turgeon" userId="cf3295c3-edcd-44c6-b5b1-f20b9c7f7e4b" providerId="ADAL" clId="{B1EC72CD-6D9B-4ABA-9426-54CF15DFF694}" dt="2023-12-01T14:50:53.682" v="557" actId="478"/>
          <ac:picMkLst>
            <pc:docMk/>
            <pc:sldMk cId="1449443456" sldId="361"/>
            <ac:picMk id="4" creationId="{40324D09-5116-2C12-E95A-D19E7AB9B888}"/>
          </ac:picMkLst>
        </pc:picChg>
      </pc:sldChg>
      <pc:sldChg chg="del">
        <pc:chgData name="Darcy Turgeon" userId="cf3295c3-edcd-44c6-b5b1-f20b9c7f7e4b" providerId="ADAL" clId="{B1EC72CD-6D9B-4ABA-9426-54CF15DFF694}" dt="2023-12-07T23:12:50.630" v="787" actId="2696"/>
        <pc:sldMkLst>
          <pc:docMk/>
          <pc:sldMk cId="3502830661" sldId="362"/>
        </pc:sldMkLst>
      </pc:sldChg>
      <pc:sldChg chg="del">
        <pc:chgData name="Darcy Turgeon" userId="cf3295c3-edcd-44c6-b5b1-f20b9c7f7e4b" providerId="ADAL" clId="{B1EC72CD-6D9B-4ABA-9426-54CF15DFF694}" dt="2023-12-07T23:12:54.028" v="788" actId="2696"/>
        <pc:sldMkLst>
          <pc:docMk/>
          <pc:sldMk cId="1198114281" sldId="363"/>
        </pc:sldMkLst>
      </pc:sldChg>
      <pc:sldChg chg="addSp delSp modSp mod">
        <pc:chgData name="Darcy Turgeon" userId="cf3295c3-edcd-44c6-b5b1-f20b9c7f7e4b" providerId="ADAL" clId="{B1EC72CD-6D9B-4ABA-9426-54CF15DFF694}" dt="2023-12-01T14:31:12.660" v="259" actId="931"/>
        <pc:sldMkLst>
          <pc:docMk/>
          <pc:sldMk cId="608759946" sldId="364"/>
        </pc:sldMkLst>
        <pc:spChg chg="del">
          <ac:chgData name="Darcy Turgeon" userId="cf3295c3-edcd-44c6-b5b1-f20b9c7f7e4b" providerId="ADAL" clId="{B1EC72CD-6D9B-4ABA-9426-54CF15DFF694}" dt="2023-12-01T14:31:12.660" v="259" actId="931"/>
          <ac:spMkLst>
            <pc:docMk/>
            <pc:sldMk cId="608759946" sldId="364"/>
            <ac:spMk id="4" creationId="{6ACE53F4-0F00-B03A-9D1F-C04794E4255D}"/>
          </ac:spMkLst>
        </pc:spChg>
        <pc:spChg chg="mod">
          <ac:chgData name="Darcy Turgeon" userId="cf3295c3-edcd-44c6-b5b1-f20b9c7f7e4b" providerId="ADAL" clId="{B1EC72CD-6D9B-4ABA-9426-54CF15DFF694}" dt="2023-12-01T14:28:03.883" v="216" actId="20577"/>
          <ac:spMkLst>
            <pc:docMk/>
            <pc:sldMk cId="608759946" sldId="364"/>
            <ac:spMk id="5" creationId="{0A72C322-2158-9E16-06F7-D26B848158C9}"/>
          </ac:spMkLst>
        </pc:spChg>
        <pc:spChg chg="mod">
          <ac:chgData name="Darcy Turgeon" userId="cf3295c3-edcd-44c6-b5b1-f20b9c7f7e4b" providerId="ADAL" clId="{B1EC72CD-6D9B-4ABA-9426-54CF15DFF694}" dt="2023-12-01T14:29:08.474" v="258" actId="14100"/>
          <ac:spMkLst>
            <pc:docMk/>
            <pc:sldMk cId="608759946" sldId="364"/>
            <ac:spMk id="6" creationId="{54414694-674F-7A3D-5ECD-F221BDB7172B}"/>
          </ac:spMkLst>
        </pc:spChg>
        <pc:picChg chg="add mod">
          <ac:chgData name="Darcy Turgeon" userId="cf3295c3-edcd-44c6-b5b1-f20b9c7f7e4b" providerId="ADAL" clId="{B1EC72CD-6D9B-4ABA-9426-54CF15DFF694}" dt="2023-12-01T14:31:12.660" v="259" actId="931"/>
          <ac:picMkLst>
            <pc:docMk/>
            <pc:sldMk cId="608759946" sldId="364"/>
            <ac:picMk id="3" creationId="{5486B33A-8B4B-28D6-ABB5-7FF22640FF4F}"/>
          </ac:picMkLst>
        </pc:picChg>
      </pc:sldChg>
      <pc:sldChg chg="addSp delSp modSp mod">
        <pc:chgData name="Darcy Turgeon" userId="cf3295c3-edcd-44c6-b5b1-f20b9c7f7e4b" providerId="ADAL" clId="{B1EC72CD-6D9B-4ABA-9426-54CF15DFF694}" dt="2024-01-07T17:32:01.732" v="37199" actId="20577"/>
        <pc:sldMkLst>
          <pc:docMk/>
          <pc:sldMk cId="2774122520" sldId="365"/>
        </pc:sldMkLst>
        <pc:spChg chg="add del mod">
          <ac:chgData name="Darcy Turgeon" userId="cf3295c3-edcd-44c6-b5b1-f20b9c7f7e4b" providerId="ADAL" clId="{B1EC72CD-6D9B-4ABA-9426-54CF15DFF694}" dt="2024-01-07T16:52:13.893" v="35112" actId="478"/>
          <ac:spMkLst>
            <pc:docMk/>
            <pc:sldMk cId="2774122520" sldId="365"/>
            <ac:spMk id="2" creationId="{BF6FE29F-5E75-3382-2061-F029E2A5B58E}"/>
          </ac:spMkLst>
        </pc:spChg>
        <pc:spChg chg="mod">
          <ac:chgData name="Darcy Turgeon" userId="cf3295c3-edcd-44c6-b5b1-f20b9c7f7e4b" providerId="ADAL" clId="{B1EC72CD-6D9B-4ABA-9426-54CF15DFF694}" dt="2024-01-07T16:52:06.645" v="35109" actId="20577"/>
          <ac:spMkLst>
            <pc:docMk/>
            <pc:sldMk cId="2774122520" sldId="365"/>
            <ac:spMk id="5" creationId="{C0C0B966-A346-6ACC-5FC2-4967DD3E25C8}"/>
          </ac:spMkLst>
        </pc:spChg>
        <pc:spChg chg="mod">
          <ac:chgData name="Darcy Turgeon" userId="cf3295c3-edcd-44c6-b5b1-f20b9c7f7e4b" providerId="ADAL" clId="{B1EC72CD-6D9B-4ABA-9426-54CF15DFF694}" dt="2024-01-07T17:32:01.732" v="37199" actId="20577"/>
          <ac:spMkLst>
            <pc:docMk/>
            <pc:sldMk cId="2774122520" sldId="365"/>
            <ac:spMk id="6" creationId="{BFBECC0E-9533-6989-53C1-9368D91257DB}"/>
          </ac:spMkLst>
        </pc:spChg>
        <pc:picChg chg="add del mod">
          <ac:chgData name="Darcy Turgeon" userId="cf3295c3-edcd-44c6-b5b1-f20b9c7f7e4b" providerId="ADAL" clId="{B1EC72CD-6D9B-4ABA-9426-54CF15DFF694}" dt="2023-12-07T23:33:08.628" v="1079" actId="478"/>
          <ac:picMkLst>
            <pc:docMk/>
            <pc:sldMk cId="2774122520" sldId="365"/>
            <ac:picMk id="3" creationId="{AAE84A7D-0E4B-C7E2-9A15-58BC6804D576}"/>
          </ac:picMkLst>
        </pc:picChg>
        <pc:picChg chg="add del mod">
          <ac:chgData name="Darcy Turgeon" userId="cf3295c3-edcd-44c6-b5b1-f20b9c7f7e4b" providerId="ADAL" clId="{B1EC72CD-6D9B-4ABA-9426-54CF15DFF694}" dt="2024-01-07T16:52:11.160" v="35110" actId="478"/>
          <ac:picMkLst>
            <pc:docMk/>
            <pc:sldMk cId="2774122520" sldId="365"/>
            <ac:picMk id="4" creationId="{5D12EB6A-C532-B1FD-60BB-5C6841C4D59A}"/>
          </ac:picMkLst>
        </pc:picChg>
        <pc:picChg chg="add del mod">
          <ac:chgData name="Darcy Turgeon" userId="cf3295c3-edcd-44c6-b5b1-f20b9c7f7e4b" providerId="ADAL" clId="{B1EC72CD-6D9B-4ABA-9426-54CF15DFF694}" dt="2023-12-11T19:41:31.065" v="4373" actId="478"/>
          <ac:picMkLst>
            <pc:docMk/>
            <pc:sldMk cId="2774122520" sldId="365"/>
            <ac:picMk id="7" creationId="{7CA0B099-B862-7F70-E15C-ECF184E80FFD}"/>
          </ac:picMkLst>
        </pc:picChg>
      </pc:sldChg>
      <pc:sldChg chg="modSp del mod">
        <pc:chgData name="Darcy Turgeon" userId="cf3295c3-edcd-44c6-b5b1-f20b9c7f7e4b" providerId="ADAL" clId="{B1EC72CD-6D9B-4ABA-9426-54CF15DFF694}" dt="2023-12-07T23:07:15.243" v="726" actId="2696"/>
        <pc:sldMkLst>
          <pc:docMk/>
          <pc:sldMk cId="4007446038" sldId="366"/>
        </pc:sldMkLst>
        <pc:spChg chg="mod">
          <ac:chgData name="Darcy Turgeon" userId="cf3295c3-edcd-44c6-b5b1-f20b9c7f7e4b" providerId="ADAL" clId="{B1EC72CD-6D9B-4ABA-9426-54CF15DFF694}" dt="2023-12-01T14:39:02.427" v="426" actId="20577"/>
          <ac:spMkLst>
            <pc:docMk/>
            <pc:sldMk cId="4007446038" sldId="366"/>
            <ac:spMk id="4" creationId="{5E3AC4E0-0601-F55B-2415-591E69F21347}"/>
          </ac:spMkLst>
        </pc:spChg>
        <pc:spChg chg="mod">
          <ac:chgData name="Darcy Turgeon" userId="cf3295c3-edcd-44c6-b5b1-f20b9c7f7e4b" providerId="ADAL" clId="{B1EC72CD-6D9B-4ABA-9426-54CF15DFF694}" dt="2023-12-01T14:40:07.677" v="521" actId="20577"/>
          <ac:spMkLst>
            <pc:docMk/>
            <pc:sldMk cId="4007446038" sldId="366"/>
            <ac:spMk id="5" creationId="{3A5F1202-3671-0E32-8337-44CDFB5CB461}"/>
          </ac:spMkLst>
        </pc:spChg>
      </pc:sldChg>
      <pc:sldChg chg="delSp modSp del mod ord">
        <pc:chgData name="Darcy Turgeon" userId="cf3295c3-edcd-44c6-b5b1-f20b9c7f7e4b" providerId="ADAL" clId="{B1EC72CD-6D9B-4ABA-9426-54CF15DFF694}" dt="2023-12-07T23:10:15.608" v="772" actId="2696"/>
        <pc:sldMkLst>
          <pc:docMk/>
          <pc:sldMk cId="2997099083" sldId="367"/>
        </pc:sldMkLst>
        <pc:spChg chg="mod">
          <ac:chgData name="Darcy Turgeon" userId="cf3295c3-edcd-44c6-b5b1-f20b9c7f7e4b" providerId="ADAL" clId="{B1EC72CD-6D9B-4ABA-9426-54CF15DFF694}" dt="2023-12-07T23:09:00.772" v="747" actId="20577"/>
          <ac:spMkLst>
            <pc:docMk/>
            <pc:sldMk cId="2997099083" sldId="367"/>
            <ac:spMk id="4" creationId="{3DB04630-1E39-B876-EAF3-8BDDF0333F00}"/>
          </ac:spMkLst>
        </pc:spChg>
        <pc:spChg chg="mod">
          <ac:chgData name="Darcy Turgeon" userId="cf3295c3-edcd-44c6-b5b1-f20b9c7f7e4b" providerId="ADAL" clId="{B1EC72CD-6D9B-4ABA-9426-54CF15DFF694}" dt="2023-12-07T23:09:57.577" v="770" actId="113"/>
          <ac:spMkLst>
            <pc:docMk/>
            <pc:sldMk cId="2997099083" sldId="367"/>
            <ac:spMk id="5" creationId="{79705C52-9DAB-734B-2163-D2B1BBBAEB9A}"/>
          </ac:spMkLst>
        </pc:spChg>
        <pc:spChg chg="del">
          <ac:chgData name="Darcy Turgeon" userId="cf3295c3-edcd-44c6-b5b1-f20b9c7f7e4b" providerId="ADAL" clId="{B1EC72CD-6D9B-4ABA-9426-54CF15DFF694}" dt="2023-12-07T23:10:04.585" v="771" actId="478"/>
          <ac:spMkLst>
            <pc:docMk/>
            <pc:sldMk cId="2997099083" sldId="367"/>
            <ac:spMk id="6" creationId="{3CDAA322-7B89-7EE1-724B-4E0FF3FE16E8}"/>
          </ac:spMkLst>
        </pc:spChg>
        <pc:spChg chg="mod">
          <ac:chgData name="Darcy Turgeon" userId="cf3295c3-edcd-44c6-b5b1-f20b9c7f7e4b" providerId="ADAL" clId="{B1EC72CD-6D9B-4ABA-9426-54CF15DFF694}" dt="2023-12-07T23:09:11.497" v="766" actId="20577"/>
          <ac:spMkLst>
            <pc:docMk/>
            <pc:sldMk cId="2997099083" sldId="367"/>
            <ac:spMk id="7" creationId="{6EEB0F19-EF8C-FA18-FD17-0C34CA9C11B0}"/>
          </ac:spMkLst>
        </pc:spChg>
      </pc:sldChg>
      <pc:sldChg chg="del">
        <pc:chgData name="Darcy Turgeon" userId="cf3295c3-edcd-44c6-b5b1-f20b9c7f7e4b" providerId="ADAL" clId="{B1EC72CD-6D9B-4ABA-9426-54CF15DFF694}" dt="2023-12-01T14:24:48.165" v="195" actId="2696"/>
        <pc:sldMkLst>
          <pc:docMk/>
          <pc:sldMk cId="2414108008" sldId="368"/>
        </pc:sldMkLst>
      </pc:sldChg>
      <pc:sldChg chg="modSp del mod">
        <pc:chgData name="Darcy Turgeon" userId="cf3295c3-edcd-44c6-b5b1-f20b9c7f7e4b" providerId="ADAL" clId="{B1EC72CD-6D9B-4ABA-9426-54CF15DFF694}" dt="2023-12-07T23:19:45.210" v="1048" actId="2696"/>
        <pc:sldMkLst>
          <pc:docMk/>
          <pc:sldMk cId="789723540" sldId="369"/>
        </pc:sldMkLst>
        <pc:spChg chg="mod">
          <ac:chgData name="Darcy Turgeon" userId="cf3295c3-edcd-44c6-b5b1-f20b9c7f7e4b" providerId="ADAL" clId="{B1EC72CD-6D9B-4ABA-9426-54CF15DFF694}" dt="2023-12-01T14:24:18.450" v="166" actId="20577"/>
          <ac:spMkLst>
            <pc:docMk/>
            <pc:sldMk cId="789723540" sldId="369"/>
            <ac:spMk id="4" creationId="{360BE9E5-4773-5EF8-2994-0C97ED995885}"/>
          </ac:spMkLst>
        </pc:spChg>
        <pc:spChg chg="mod">
          <ac:chgData name="Darcy Turgeon" userId="cf3295c3-edcd-44c6-b5b1-f20b9c7f7e4b" providerId="ADAL" clId="{B1EC72CD-6D9B-4ABA-9426-54CF15DFF694}" dt="2023-12-01T14:24:37.262" v="194" actId="20577"/>
          <ac:spMkLst>
            <pc:docMk/>
            <pc:sldMk cId="789723540" sldId="369"/>
            <ac:spMk id="5" creationId="{D901E5A3-50BF-93C5-5BF0-42AD77CF3B68}"/>
          </ac:spMkLst>
        </pc:spChg>
      </pc:sldChg>
      <pc:sldChg chg="addSp modSp add del mod">
        <pc:chgData name="Darcy Turgeon" userId="cf3295c3-edcd-44c6-b5b1-f20b9c7f7e4b" providerId="ADAL" clId="{B1EC72CD-6D9B-4ABA-9426-54CF15DFF694}" dt="2023-12-07T23:48:16.051" v="1104" actId="2696"/>
        <pc:sldMkLst>
          <pc:docMk/>
          <pc:sldMk cId="1107884340" sldId="370"/>
        </pc:sldMkLst>
        <pc:spChg chg="mod">
          <ac:chgData name="Darcy Turgeon" userId="cf3295c3-edcd-44c6-b5b1-f20b9c7f7e4b" providerId="ADAL" clId="{B1EC72CD-6D9B-4ABA-9426-54CF15DFF694}" dt="2023-12-01T14:36:20.271" v="328" actId="6549"/>
          <ac:spMkLst>
            <pc:docMk/>
            <pc:sldMk cId="1107884340" sldId="370"/>
            <ac:spMk id="5" creationId="{C0C0B966-A346-6ACC-5FC2-4967DD3E25C8}"/>
          </ac:spMkLst>
        </pc:spChg>
        <pc:spChg chg="mod">
          <ac:chgData name="Darcy Turgeon" userId="cf3295c3-edcd-44c6-b5b1-f20b9c7f7e4b" providerId="ADAL" clId="{B1EC72CD-6D9B-4ABA-9426-54CF15DFF694}" dt="2023-12-07T23:33:50.136" v="1088" actId="20577"/>
          <ac:spMkLst>
            <pc:docMk/>
            <pc:sldMk cId="1107884340" sldId="370"/>
            <ac:spMk id="6" creationId="{BFBECC0E-9533-6989-53C1-9368D91257DB}"/>
          </ac:spMkLst>
        </pc:spChg>
        <pc:picChg chg="add mod">
          <ac:chgData name="Darcy Turgeon" userId="cf3295c3-edcd-44c6-b5b1-f20b9c7f7e4b" providerId="ADAL" clId="{B1EC72CD-6D9B-4ABA-9426-54CF15DFF694}" dt="2023-12-07T23:44:41.384" v="1096" actId="1076"/>
          <ac:picMkLst>
            <pc:docMk/>
            <pc:sldMk cId="1107884340" sldId="370"/>
            <ac:picMk id="3" creationId="{B1C0855E-FC68-70A9-3BA5-1C0E51319F84}"/>
          </ac:picMkLst>
        </pc:picChg>
      </pc:sldChg>
      <pc:sldChg chg="modSp add del mod">
        <pc:chgData name="Darcy Turgeon" userId="cf3295c3-edcd-44c6-b5b1-f20b9c7f7e4b" providerId="ADAL" clId="{B1EC72CD-6D9B-4ABA-9426-54CF15DFF694}" dt="2023-12-07T23:11:14.684" v="776" actId="47"/>
        <pc:sldMkLst>
          <pc:docMk/>
          <pc:sldMk cId="658867916" sldId="371"/>
        </pc:sldMkLst>
        <pc:spChg chg="mod">
          <ac:chgData name="Darcy Turgeon" userId="cf3295c3-edcd-44c6-b5b1-f20b9c7f7e4b" providerId="ADAL" clId="{B1EC72CD-6D9B-4ABA-9426-54CF15DFF694}" dt="2023-12-07T23:05:00.796" v="722"/>
          <ac:spMkLst>
            <pc:docMk/>
            <pc:sldMk cId="658867916" sldId="371"/>
            <ac:spMk id="6" creationId="{BFBECC0E-9533-6989-53C1-9368D91257DB}"/>
          </ac:spMkLst>
        </pc:spChg>
      </pc:sldChg>
      <pc:sldChg chg="modSp add del mod">
        <pc:chgData name="Darcy Turgeon" userId="cf3295c3-edcd-44c6-b5b1-f20b9c7f7e4b" providerId="ADAL" clId="{B1EC72CD-6D9B-4ABA-9426-54CF15DFF694}" dt="2023-12-07T23:11:43.319" v="780" actId="2696"/>
        <pc:sldMkLst>
          <pc:docMk/>
          <pc:sldMk cId="1486272171" sldId="372"/>
        </pc:sldMkLst>
        <pc:spChg chg="mod">
          <ac:chgData name="Darcy Turgeon" userId="cf3295c3-edcd-44c6-b5b1-f20b9c7f7e4b" providerId="ADAL" clId="{B1EC72CD-6D9B-4ABA-9426-54CF15DFF694}" dt="2023-12-07T23:05:28.279" v="725"/>
          <ac:spMkLst>
            <pc:docMk/>
            <pc:sldMk cId="1486272171" sldId="372"/>
            <ac:spMk id="6" creationId="{BFBECC0E-9533-6989-53C1-9368D91257DB}"/>
          </ac:spMkLst>
        </pc:spChg>
      </pc:sldChg>
      <pc:sldChg chg="addSp delSp modSp add mod">
        <pc:chgData name="Darcy Turgeon" userId="cf3295c3-edcd-44c6-b5b1-f20b9c7f7e4b" providerId="ADAL" clId="{B1EC72CD-6D9B-4ABA-9426-54CF15DFF694}" dt="2023-12-21T18:57:44.173" v="33590" actId="12"/>
        <pc:sldMkLst>
          <pc:docMk/>
          <pc:sldMk cId="3846467767" sldId="373"/>
        </pc:sldMkLst>
        <pc:spChg chg="mod">
          <ac:chgData name="Darcy Turgeon" userId="cf3295c3-edcd-44c6-b5b1-f20b9c7f7e4b" providerId="ADAL" clId="{B1EC72CD-6D9B-4ABA-9426-54CF15DFF694}" dt="2023-12-21T18:57:44.173" v="33590" actId="12"/>
          <ac:spMkLst>
            <pc:docMk/>
            <pc:sldMk cId="3846467767" sldId="373"/>
            <ac:spMk id="6" creationId="{BFBECC0E-9533-6989-53C1-9368D91257DB}"/>
          </ac:spMkLst>
        </pc:spChg>
        <pc:picChg chg="add del mod">
          <ac:chgData name="Darcy Turgeon" userId="cf3295c3-edcd-44c6-b5b1-f20b9c7f7e4b" providerId="ADAL" clId="{B1EC72CD-6D9B-4ABA-9426-54CF15DFF694}" dt="2023-12-07T23:47:13.716" v="1097" actId="478"/>
          <ac:picMkLst>
            <pc:docMk/>
            <pc:sldMk cId="3846467767" sldId="373"/>
            <ac:picMk id="3" creationId="{D1ECB9C9-9283-AF2B-A833-3265C981C226}"/>
          </ac:picMkLst>
        </pc:picChg>
        <pc:picChg chg="add mod">
          <ac:chgData name="Darcy Turgeon" userId="cf3295c3-edcd-44c6-b5b1-f20b9c7f7e4b" providerId="ADAL" clId="{B1EC72CD-6D9B-4ABA-9426-54CF15DFF694}" dt="2023-12-07T23:47:45.853" v="1102" actId="1076"/>
          <ac:picMkLst>
            <pc:docMk/>
            <pc:sldMk cId="3846467767" sldId="373"/>
            <ac:picMk id="7" creationId="{FC08906E-1B82-57B3-1D54-AFBD7A35792A}"/>
          </ac:picMkLst>
        </pc:picChg>
      </pc:sldChg>
      <pc:sldChg chg="new del">
        <pc:chgData name="Darcy Turgeon" userId="cf3295c3-edcd-44c6-b5b1-f20b9c7f7e4b" providerId="ADAL" clId="{B1EC72CD-6D9B-4ABA-9426-54CF15DFF694}" dt="2023-12-07T23:08:35.745" v="728" actId="47"/>
        <pc:sldMkLst>
          <pc:docMk/>
          <pc:sldMk cId="3884562424" sldId="373"/>
        </pc:sldMkLst>
      </pc:sldChg>
      <pc:sldChg chg="addSp modSp add mod">
        <pc:chgData name="Darcy Turgeon" userId="cf3295c3-edcd-44c6-b5b1-f20b9c7f7e4b" providerId="ADAL" clId="{B1EC72CD-6D9B-4ABA-9426-54CF15DFF694}" dt="2023-12-21T19:06:36.325" v="34186" actId="20577"/>
        <pc:sldMkLst>
          <pc:docMk/>
          <pc:sldMk cId="4271012117" sldId="374"/>
        </pc:sldMkLst>
        <pc:spChg chg="mod">
          <ac:chgData name="Darcy Turgeon" userId="cf3295c3-edcd-44c6-b5b1-f20b9c7f7e4b" providerId="ADAL" clId="{B1EC72CD-6D9B-4ABA-9426-54CF15DFF694}" dt="2023-12-21T19:06:36.325" v="34186" actId="20577"/>
          <ac:spMkLst>
            <pc:docMk/>
            <pc:sldMk cId="4271012117" sldId="374"/>
            <ac:spMk id="6" creationId="{BFBECC0E-9533-6989-53C1-9368D91257DB}"/>
          </ac:spMkLst>
        </pc:spChg>
        <pc:picChg chg="add mod">
          <ac:chgData name="Darcy Turgeon" userId="cf3295c3-edcd-44c6-b5b1-f20b9c7f7e4b" providerId="ADAL" clId="{B1EC72CD-6D9B-4ABA-9426-54CF15DFF694}" dt="2023-12-11T16:22:14.151" v="1812" actId="14861"/>
          <ac:picMkLst>
            <pc:docMk/>
            <pc:sldMk cId="4271012117" sldId="374"/>
            <ac:picMk id="3" creationId="{41C885BA-6B73-D4CA-295A-E70CC6EC44FC}"/>
          </ac:picMkLst>
        </pc:picChg>
      </pc:sldChg>
      <pc:sldChg chg="addSp delSp modSp add del mod">
        <pc:chgData name="Darcy Turgeon" userId="cf3295c3-edcd-44c6-b5b1-f20b9c7f7e4b" providerId="ADAL" clId="{B1EC72CD-6D9B-4ABA-9426-54CF15DFF694}" dt="2023-12-11T16:34:44.515" v="2201" actId="2696"/>
        <pc:sldMkLst>
          <pc:docMk/>
          <pc:sldMk cId="4083294647" sldId="375"/>
        </pc:sldMkLst>
        <pc:spChg chg="mod">
          <ac:chgData name="Darcy Turgeon" userId="cf3295c3-edcd-44c6-b5b1-f20b9c7f7e4b" providerId="ADAL" clId="{B1EC72CD-6D9B-4ABA-9426-54CF15DFF694}" dt="2023-12-07T23:13:48.092" v="816" actId="20577"/>
          <ac:spMkLst>
            <pc:docMk/>
            <pc:sldMk cId="4083294647" sldId="375"/>
            <ac:spMk id="5" creationId="{C0C0B966-A346-6ACC-5FC2-4967DD3E25C8}"/>
          </ac:spMkLst>
        </pc:spChg>
        <pc:spChg chg="mod">
          <ac:chgData name="Darcy Turgeon" userId="cf3295c3-edcd-44c6-b5b1-f20b9c7f7e4b" providerId="ADAL" clId="{B1EC72CD-6D9B-4ABA-9426-54CF15DFF694}" dt="2023-12-11T16:30:07.635" v="2120" actId="20577"/>
          <ac:spMkLst>
            <pc:docMk/>
            <pc:sldMk cId="4083294647" sldId="375"/>
            <ac:spMk id="6" creationId="{BFBECC0E-9533-6989-53C1-9368D91257DB}"/>
          </ac:spMkLst>
        </pc:spChg>
        <pc:picChg chg="add mod">
          <ac:chgData name="Darcy Turgeon" userId="cf3295c3-edcd-44c6-b5b1-f20b9c7f7e4b" providerId="ADAL" clId="{B1EC72CD-6D9B-4ABA-9426-54CF15DFF694}" dt="2023-12-11T16:23:16.425" v="1817" actId="14100"/>
          <ac:picMkLst>
            <pc:docMk/>
            <pc:sldMk cId="4083294647" sldId="375"/>
            <ac:picMk id="3" creationId="{386078B3-BC12-3243-6028-904818F12C6F}"/>
          </ac:picMkLst>
        </pc:picChg>
        <pc:picChg chg="add del mod">
          <ac:chgData name="Darcy Turgeon" userId="cf3295c3-edcd-44c6-b5b1-f20b9c7f7e4b" providerId="ADAL" clId="{B1EC72CD-6D9B-4ABA-9426-54CF15DFF694}" dt="2023-12-07T23:17:50.784" v="1043" actId="478"/>
          <ac:picMkLst>
            <pc:docMk/>
            <pc:sldMk cId="4083294647" sldId="375"/>
            <ac:picMk id="3" creationId="{E63D9685-72EF-3936-04F6-9D07643656CA}"/>
          </ac:picMkLst>
        </pc:picChg>
      </pc:sldChg>
      <pc:sldChg chg="modSp add del mod">
        <pc:chgData name="Darcy Turgeon" userId="cf3295c3-edcd-44c6-b5b1-f20b9c7f7e4b" providerId="ADAL" clId="{B1EC72CD-6D9B-4ABA-9426-54CF15DFF694}" dt="2023-12-11T16:00:02.354" v="1240" actId="2696"/>
        <pc:sldMkLst>
          <pc:docMk/>
          <pc:sldMk cId="2709112244" sldId="376"/>
        </pc:sldMkLst>
        <pc:spChg chg="mod">
          <ac:chgData name="Darcy Turgeon" userId="cf3295c3-edcd-44c6-b5b1-f20b9c7f7e4b" providerId="ADAL" clId="{B1EC72CD-6D9B-4ABA-9426-54CF15DFF694}" dt="2023-12-07T23:15:45.817" v="1039" actId="20577"/>
          <ac:spMkLst>
            <pc:docMk/>
            <pc:sldMk cId="2709112244" sldId="376"/>
            <ac:spMk id="6" creationId="{BFBECC0E-9533-6989-53C1-9368D91257DB}"/>
          </ac:spMkLst>
        </pc:spChg>
      </pc:sldChg>
      <pc:sldChg chg="addSp delSp modSp add mod">
        <pc:chgData name="Darcy Turgeon" userId="cf3295c3-edcd-44c6-b5b1-f20b9c7f7e4b" providerId="ADAL" clId="{B1EC72CD-6D9B-4ABA-9426-54CF15DFF694}" dt="2023-12-21T18:57:22.738" v="33589" actId="12"/>
        <pc:sldMkLst>
          <pc:docMk/>
          <pc:sldMk cId="213082012" sldId="377"/>
        </pc:sldMkLst>
        <pc:spChg chg="mod">
          <ac:chgData name="Darcy Turgeon" userId="cf3295c3-edcd-44c6-b5b1-f20b9c7f7e4b" providerId="ADAL" clId="{B1EC72CD-6D9B-4ABA-9426-54CF15DFF694}" dt="2023-12-21T18:57:22.738" v="33589" actId="12"/>
          <ac:spMkLst>
            <pc:docMk/>
            <pc:sldMk cId="213082012" sldId="377"/>
            <ac:spMk id="6" creationId="{BFBECC0E-9533-6989-53C1-9368D91257DB}"/>
          </ac:spMkLst>
        </pc:spChg>
        <pc:picChg chg="add del mod">
          <ac:chgData name="Darcy Turgeon" userId="cf3295c3-edcd-44c6-b5b1-f20b9c7f7e4b" providerId="ADAL" clId="{B1EC72CD-6D9B-4ABA-9426-54CF15DFF694}" dt="2023-12-08T00:01:12.720" v="1111" actId="22"/>
          <ac:picMkLst>
            <pc:docMk/>
            <pc:sldMk cId="213082012" sldId="377"/>
            <ac:picMk id="3" creationId="{BC73DCD5-81C7-B07D-C8F5-C09023D34705}"/>
          </ac:picMkLst>
        </pc:picChg>
        <pc:picChg chg="add del">
          <ac:chgData name="Darcy Turgeon" userId="cf3295c3-edcd-44c6-b5b1-f20b9c7f7e4b" providerId="ADAL" clId="{B1EC72CD-6D9B-4ABA-9426-54CF15DFF694}" dt="2023-12-08T00:03:25.520" v="1113" actId="478"/>
          <ac:picMkLst>
            <pc:docMk/>
            <pc:sldMk cId="213082012" sldId="377"/>
            <ac:picMk id="7" creationId="{FC08906E-1B82-57B3-1D54-AFBD7A35792A}"/>
          </ac:picMkLst>
        </pc:picChg>
        <pc:picChg chg="add del">
          <ac:chgData name="Darcy Turgeon" userId="cf3295c3-edcd-44c6-b5b1-f20b9c7f7e4b" providerId="ADAL" clId="{B1EC72CD-6D9B-4ABA-9426-54CF15DFF694}" dt="2023-12-08T00:03:29.654" v="1115" actId="478"/>
          <ac:picMkLst>
            <pc:docMk/>
            <pc:sldMk cId="213082012" sldId="377"/>
            <ac:picMk id="8" creationId="{5491967F-4CD2-7D1E-F3DF-E588DD8ECF4A}"/>
          </ac:picMkLst>
        </pc:picChg>
        <pc:picChg chg="add del mod">
          <ac:chgData name="Darcy Turgeon" userId="cf3295c3-edcd-44c6-b5b1-f20b9c7f7e4b" providerId="ADAL" clId="{B1EC72CD-6D9B-4ABA-9426-54CF15DFF694}" dt="2023-12-08T00:03:52.612" v="1119" actId="478"/>
          <ac:picMkLst>
            <pc:docMk/>
            <pc:sldMk cId="213082012" sldId="377"/>
            <ac:picMk id="10" creationId="{3FCB7D0D-0E05-4C5A-8D0E-4A59168A272C}"/>
          </ac:picMkLst>
        </pc:picChg>
        <pc:picChg chg="add mod">
          <ac:chgData name="Darcy Turgeon" userId="cf3295c3-edcd-44c6-b5b1-f20b9c7f7e4b" providerId="ADAL" clId="{B1EC72CD-6D9B-4ABA-9426-54CF15DFF694}" dt="2023-12-08T00:05:17.873" v="1130" actId="1076"/>
          <ac:picMkLst>
            <pc:docMk/>
            <pc:sldMk cId="213082012" sldId="377"/>
            <ac:picMk id="12" creationId="{60E5DC5C-232F-E2D1-718B-9EFC15B6017C}"/>
          </ac:picMkLst>
        </pc:picChg>
      </pc:sldChg>
      <pc:sldChg chg="addSp delSp modSp add mod">
        <pc:chgData name="Darcy Turgeon" userId="cf3295c3-edcd-44c6-b5b1-f20b9c7f7e4b" providerId="ADAL" clId="{B1EC72CD-6D9B-4ABA-9426-54CF15DFF694}" dt="2023-12-19T17:10:05.835" v="8556" actId="3062"/>
        <pc:sldMkLst>
          <pc:docMk/>
          <pc:sldMk cId="2219053803" sldId="378"/>
        </pc:sldMkLst>
        <pc:spChg chg="mod">
          <ac:chgData name="Darcy Turgeon" userId="cf3295c3-edcd-44c6-b5b1-f20b9c7f7e4b" providerId="ADAL" clId="{B1EC72CD-6D9B-4ABA-9426-54CF15DFF694}" dt="2023-12-19T17:10:05.835" v="8556" actId="3062"/>
          <ac:spMkLst>
            <pc:docMk/>
            <pc:sldMk cId="2219053803" sldId="378"/>
            <ac:spMk id="6" creationId="{BFBECC0E-9533-6989-53C1-9368D91257DB}"/>
          </ac:spMkLst>
        </pc:spChg>
        <pc:picChg chg="del">
          <ac:chgData name="Darcy Turgeon" userId="cf3295c3-edcd-44c6-b5b1-f20b9c7f7e4b" providerId="ADAL" clId="{B1EC72CD-6D9B-4ABA-9426-54CF15DFF694}" dt="2023-12-11T16:06:36.387" v="1663" actId="478"/>
          <ac:picMkLst>
            <pc:docMk/>
            <pc:sldMk cId="2219053803" sldId="378"/>
            <ac:picMk id="3" creationId="{386078B3-BC12-3243-6028-904818F12C6F}"/>
          </ac:picMkLst>
        </pc:picChg>
        <pc:picChg chg="add mod">
          <ac:chgData name="Darcy Turgeon" userId="cf3295c3-edcd-44c6-b5b1-f20b9c7f7e4b" providerId="ADAL" clId="{B1EC72CD-6D9B-4ABA-9426-54CF15DFF694}" dt="2023-12-19T16:51:08.285" v="8197" actId="1076"/>
          <ac:picMkLst>
            <pc:docMk/>
            <pc:sldMk cId="2219053803" sldId="378"/>
            <ac:picMk id="3" creationId="{3B4FA42B-C60E-3F4E-0868-CB76F3D56E3B}"/>
          </ac:picMkLst>
        </pc:picChg>
        <pc:picChg chg="add mod">
          <ac:chgData name="Darcy Turgeon" userId="cf3295c3-edcd-44c6-b5b1-f20b9c7f7e4b" providerId="ADAL" clId="{B1EC72CD-6D9B-4ABA-9426-54CF15DFF694}" dt="2023-12-11T16:36:43.651" v="2212" actId="1076"/>
          <ac:picMkLst>
            <pc:docMk/>
            <pc:sldMk cId="2219053803" sldId="378"/>
            <ac:picMk id="4" creationId="{173888AC-278A-718D-08D5-E2191F690AE4}"/>
          </ac:picMkLst>
        </pc:picChg>
      </pc:sldChg>
      <pc:sldChg chg="modSp add mod">
        <pc:chgData name="Darcy Turgeon" userId="cf3295c3-edcd-44c6-b5b1-f20b9c7f7e4b" providerId="ADAL" clId="{B1EC72CD-6D9B-4ABA-9426-54CF15DFF694}" dt="2023-12-20T19:50:02.711" v="25612" actId="6549"/>
        <pc:sldMkLst>
          <pc:docMk/>
          <pc:sldMk cId="1596415570" sldId="379"/>
        </pc:sldMkLst>
        <pc:spChg chg="mod">
          <ac:chgData name="Darcy Turgeon" userId="cf3295c3-edcd-44c6-b5b1-f20b9c7f7e4b" providerId="ADAL" clId="{B1EC72CD-6D9B-4ABA-9426-54CF15DFF694}" dt="2023-12-20T19:50:02.711" v="25612" actId="6549"/>
          <ac:spMkLst>
            <pc:docMk/>
            <pc:sldMk cId="1596415570" sldId="379"/>
            <ac:spMk id="6" creationId="{BFBECC0E-9533-6989-53C1-9368D91257DB}"/>
          </ac:spMkLst>
        </pc:spChg>
        <pc:picChg chg="mod">
          <ac:chgData name="Darcy Turgeon" userId="cf3295c3-edcd-44c6-b5b1-f20b9c7f7e4b" providerId="ADAL" clId="{B1EC72CD-6D9B-4ABA-9426-54CF15DFF694}" dt="2023-12-11T16:33:26.238" v="2196" actId="1076"/>
          <ac:picMkLst>
            <pc:docMk/>
            <pc:sldMk cId="1596415570" sldId="379"/>
            <ac:picMk id="3" creationId="{386078B3-BC12-3243-6028-904818F12C6F}"/>
          </ac:picMkLst>
        </pc:picChg>
      </pc:sldChg>
      <pc:sldChg chg="add del">
        <pc:chgData name="Darcy Turgeon" userId="cf3295c3-edcd-44c6-b5b1-f20b9c7f7e4b" providerId="ADAL" clId="{B1EC72CD-6D9B-4ABA-9426-54CF15DFF694}" dt="2023-12-11T16:18:55.734" v="1793" actId="2696"/>
        <pc:sldMkLst>
          <pc:docMk/>
          <pc:sldMk cId="3031201119" sldId="379"/>
        </pc:sldMkLst>
      </pc:sldChg>
      <pc:sldChg chg="modSp add mod ord">
        <pc:chgData name="Darcy Turgeon" userId="cf3295c3-edcd-44c6-b5b1-f20b9c7f7e4b" providerId="ADAL" clId="{B1EC72CD-6D9B-4ABA-9426-54CF15DFF694}" dt="2023-12-19T17:04:05.666" v="8342" actId="6549"/>
        <pc:sldMkLst>
          <pc:docMk/>
          <pc:sldMk cId="668410243" sldId="380"/>
        </pc:sldMkLst>
        <pc:spChg chg="mod">
          <ac:chgData name="Darcy Turgeon" userId="cf3295c3-edcd-44c6-b5b1-f20b9c7f7e4b" providerId="ADAL" clId="{B1EC72CD-6D9B-4ABA-9426-54CF15DFF694}" dt="2023-12-19T17:04:05.666" v="8342" actId="6549"/>
          <ac:spMkLst>
            <pc:docMk/>
            <pc:sldMk cId="668410243" sldId="380"/>
            <ac:spMk id="6" creationId="{BFBECC0E-9533-6989-53C1-9368D91257DB}"/>
          </ac:spMkLst>
        </pc:spChg>
      </pc:sldChg>
      <pc:sldChg chg="addSp delSp modSp add mod">
        <pc:chgData name="Darcy Turgeon" userId="cf3295c3-edcd-44c6-b5b1-f20b9c7f7e4b" providerId="ADAL" clId="{B1EC72CD-6D9B-4ABA-9426-54CF15DFF694}" dt="2023-12-19T17:27:17.885" v="9201" actId="20577"/>
        <pc:sldMkLst>
          <pc:docMk/>
          <pc:sldMk cId="291030984" sldId="381"/>
        </pc:sldMkLst>
        <pc:spChg chg="mod">
          <ac:chgData name="Darcy Turgeon" userId="cf3295c3-edcd-44c6-b5b1-f20b9c7f7e4b" providerId="ADAL" clId="{B1EC72CD-6D9B-4ABA-9426-54CF15DFF694}" dt="2023-12-19T17:11:35.110" v="8620" actId="20577"/>
          <ac:spMkLst>
            <pc:docMk/>
            <pc:sldMk cId="291030984" sldId="381"/>
            <ac:spMk id="5" creationId="{C0C0B966-A346-6ACC-5FC2-4967DD3E25C8}"/>
          </ac:spMkLst>
        </pc:spChg>
        <pc:spChg chg="mod">
          <ac:chgData name="Darcy Turgeon" userId="cf3295c3-edcd-44c6-b5b1-f20b9c7f7e4b" providerId="ADAL" clId="{B1EC72CD-6D9B-4ABA-9426-54CF15DFF694}" dt="2023-12-19T17:27:17.885" v="9201" actId="20577"/>
          <ac:spMkLst>
            <pc:docMk/>
            <pc:sldMk cId="291030984" sldId="381"/>
            <ac:spMk id="6" creationId="{BFBECC0E-9533-6989-53C1-9368D91257DB}"/>
          </ac:spMkLst>
        </pc:spChg>
        <pc:picChg chg="add mod">
          <ac:chgData name="Darcy Turgeon" userId="cf3295c3-edcd-44c6-b5b1-f20b9c7f7e4b" providerId="ADAL" clId="{B1EC72CD-6D9B-4ABA-9426-54CF15DFF694}" dt="2023-12-19T17:24:50.995" v="8981" actId="14861"/>
          <ac:picMkLst>
            <pc:docMk/>
            <pc:sldMk cId="291030984" sldId="381"/>
            <ac:picMk id="3" creationId="{D36BACDE-5CAE-3C51-5C3D-98CF840EBFAF}"/>
          </ac:picMkLst>
        </pc:picChg>
        <pc:picChg chg="del">
          <ac:chgData name="Darcy Turgeon" userId="cf3295c3-edcd-44c6-b5b1-f20b9c7f7e4b" providerId="ADAL" clId="{B1EC72CD-6D9B-4ABA-9426-54CF15DFF694}" dt="2023-12-19T17:11:39.455" v="8621" actId="478"/>
          <ac:picMkLst>
            <pc:docMk/>
            <pc:sldMk cId="291030984" sldId="381"/>
            <ac:picMk id="4" creationId="{173888AC-278A-718D-08D5-E2191F690AE4}"/>
          </ac:picMkLst>
        </pc:picChg>
      </pc:sldChg>
      <pc:sldChg chg="delSp modSp add mod">
        <pc:chgData name="Darcy Turgeon" userId="cf3295c3-edcd-44c6-b5b1-f20b9c7f7e4b" providerId="ADAL" clId="{B1EC72CD-6D9B-4ABA-9426-54CF15DFF694}" dt="2023-12-20T19:41:01.810" v="25509" actId="20577"/>
        <pc:sldMkLst>
          <pc:docMk/>
          <pc:sldMk cId="455364274" sldId="382"/>
        </pc:sldMkLst>
        <pc:spChg chg="mod">
          <ac:chgData name="Darcy Turgeon" userId="cf3295c3-edcd-44c6-b5b1-f20b9c7f7e4b" providerId="ADAL" clId="{B1EC72CD-6D9B-4ABA-9426-54CF15DFF694}" dt="2023-12-11T19:51:07.753" v="5037" actId="6549"/>
          <ac:spMkLst>
            <pc:docMk/>
            <pc:sldMk cId="455364274" sldId="382"/>
            <ac:spMk id="5" creationId="{C0C0B966-A346-6ACC-5FC2-4967DD3E25C8}"/>
          </ac:spMkLst>
        </pc:spChg>
        <pc:spChg chg="mod">
          <ac:chgData name="Darcy Turgeon" userId="cf3295c3-edcd-44c6-b5b1-f20b9c7f7e4b" providerId="ADAL" clId="{B1EC72CD-6D9B-4ABA-9426-54CF15DFF694}" dt="2023-12-20T19:41:01.810" v="25509" actId="20577"/>
          <ac:spMkLst>
            <pc:docMk/>
            <pc:sldMk cId="455364274" sldId="382"/>
            <ac:spMk id="6" creationId="{BFBECC0E-9533-6989-53C1-9368D91257DB}"/>
          </ac:spMkLst>
        </pc:spChg>
        <pc:picChg chg="del">
          <ac:chgData name="Darcy Turgeon" userId="cf3295c3-edcd-44c6-b5b1-f20b9c7f7e4b" providerId="ADAL" clId="{B1EC72CD-6D9B-4ABA-9426-54CF15DFF694}" dt="2023-12-11T16:46:56.960" v="2536" actId="478"/>
          <ac:picMkLst>
            <pc:docMk/>
            <pc:sldMk cId="455364274" sldId="382"/>
            <ac:picMk id="3" creationId="{41C885BA-6B73-D4CA-295A-E70CC6EC44FC}"/>
          </ac:picMkLst>
        </pc:picChg>
      </pc:sldChg>
      <pc:sldChg chg="addSp modSp add mod">
        <pc:chgData name="Darcy Turgeon" userId="cf3295c3-edcd-44c6-b5b1-f20b9c7f7e4b" providerId="ADAL" clId="{B1EC72CD-6D9B-4ABA-9426-54CF15DFF694}" dt="2023-12-20T19:46:57.768" v="25608" actId="3062"/>
        <pc:sldMkLst>
          <pc:docMk/>
          <pc:sldMk cId="1258004295" sldId="383"/>
        </pc:sldMkLst>
        <pc:spChg chg="mod">
          <ac:chgData name="Darcy Turgeon" userId="cf3295c3-edcd-44c6-b5b1-f20b9c7f7e4b" providerId="ADAL" clId="{B1EC72CD-6D9B-4ABA-9426-54CF15DFF694}" dt="2023-12-11T17:57:19.108" v="3625" actId="20577"/>
          <ac:spMkLst>
            <pc:docMk/>
            <pc:sldMk cId="1258004295" sldId="383"/>
            <ac:spMk id="5" creationId="{C0C0B966-A346-6ACC-5FC2-4967DD3E25C8}"/>
          </ac:spMkLst>
        </pc:spChg>
        <pc:spChg chg="mod">
          <ac:chgData name="Darcy Turgeon" userId="cf3295c3-edcd-44c6-b5b1-f20b9c7f7e4b" providerId="ADAL" clId="{B1EC72CD-6D9B-4ABA-9426-54CF15DFF694}" dt="2023-12-20T19:46:57.768" v="25608" actId="3062"/>
          <ac:spMkLst>
            <pc:docMk/>
            <pc:sldMk cId="1258004295" sldId="383"/>
            <ac:spMk id="6" creationId="{BFBECC0E-9533-6989-53C1-9368D91257DB}"/>
          </ac:spMkLst>
        </pc:spChg>
        <pc:picChg chg="add mod">
          <ac:chgData name="Darcy Turgeon" userId="cf3295c3-edcd-44c6-b5b1-f20b9c7f7e4b" providerId="ADAL" clId="{B1EC72CD-6D9B-4ABA-9426-54CF15DFF694}" dt="2023-12-11T18:03:23.510" v="3795" actId="14861"/>
          <ac:picMkLst>
            <pc:docMk/>
            <pc:sldMk cId="1258004295" sldId="383"/>
            <ac:picMk id="3" creationId="{C0E8B37C-50DD-13B9-202A-FF932ED0E559}"/>
          </ac:picMkLst>
        </pc:picChg>
      </pc:sldChg>
      <pc:sldChg chg="addSp delSp modSp add mod">
        <pc:chgData name="Darcy Turgeon" userId="cf3295c3-edcd-44c6-b5b1-f20b9c7f7e4b" providerId="ADAL" clId="{B1EC72CD-6D9B-4ABA-9426-54CF15DFF694}" dt="2023-12-11T22:13:34.857" v="6026" actId="208"/>
        <pc:sldMkLst>
          <pc:docMk/>
          <pc:sldMk cId="1871523165" sldId="384"/>
        </pc:sldMkLst>
        <pc:spChg chg="mod">
          <ac:chgData name="Darcy Turgeon" userId="cf3295c3-edcd-44c6-b5b1-f20b9c7f7e4b" providerId="ADAL" clId="{B1EC72CD-6D9B-4ABA-9426-54CF15DFF694}" dt="2023-12-11T22:10:28.195" v="5964" actId="115"/>
          <ac:spMkLst>
            <pc:docMk/>
            <pc:sldMk cId="1871523165" sldId="384"/>
            <ac:spMk id="6" creationId="{BFBECC0E-9533-6989-53C1-9368D91257DB}"/>
          </ac:spMkLst>
        </pc:spChg>
        <pc:picChg chg="del">
          <ac:chgData name="Darcy Turgeon" userId="cf3295c3-edcd-44c6-b5b1-f20b9c7f7e4b" providerId="ADAL" clId="{B1EC72CD-6D9B-4ABA-9426-54CF15DFF694}" dt="2023-12-11T18:05:24.673" v="3817" actId="478"/>
          <ac:picMkLst>
            <pc:docMk/>
            <pc:sldMk cId="1871523165" sldId="384"/>
            <ac:picMk id="3" creationId="{C0E8B37C-50DD-13B9-202A-FF932ED0E559}"/>
          </ac:picMkLst>
        </pc:picChg>
        <pc:picChg chg="add del">
          <ac:chgData name="Darcy Turgeon" userId="cf3295c3-edcd-44c6-b5b1-f20b9c7f7e4b" providerId="ADAL" clId="{B1EC72CD-6D9B-4ABA-9426-54CF15DFF694}" dt="2023-12-11T18:10:03.379" v="3924" actId="478"/>
          <ac:picMkLst>
            <pc:docMk/>
            <pc:sldMk cId="1871523165" sldId="384"/>
            <ac:picMk id="4" creationId="{035A6399-EA27-45FE-43F3-17CFCE6E9C1F}"/>
          </ac:picMkLst>
        </pc:picChg>
        <pc:picChg chg="add mod">
          <ac:chgData name="Darcy Turgeon" userId="cf3295c3-edcd-44c6-b5b1-f20b9c7f7e4b" providerId="ADAL" clId="{B1EC72CD-6D9B-4ABA-9426-54CF15DFF694}" dt="2023-12-11T22:13:34.857" v="6026" actId="208"/>
          <ac:picMkLst>
            <pc:docMk/>
            <pc:sldMk cId="1871523165" sldId="384"/>
            <ac:picMk id="8" creationId="{648E6E29-C5C4-6B03-0B5A-D6FDB6F445D5}"/>
          </ac:picMkLst>
        </pc:picChg>
      </pc:sldChg>
      <pc:sldChg chg="add">
        <pc:chgData name="Darcy Turgeon" userId="cf3295c3-edcd-44c6-b5b1-f20b9c7f7e4b" providerId="ADAL" clId="{B1EC72CD-6D9B-4ABA-9426-54CF15DFF694}" dt="2023-12-11T19:41:14.599" v="4350" actId="2890"/>
        <pc:sldMkLst>
          <pc:docMk/>
          <pc:sldMk cId="658713832" sldId="385"/>
        </pc:sldMkLst>
      </pc:sldChg>
      <pc:sldChg chg="addSp delSp modSp add del mod">
        <pc:chgData name="Darcy Turgeon" userId="cf3295c3-edcd-44c6-b5b1-f20b9c7f7e4b" providerId="ADAL" clId="{B1EC72CD-6D9B-4ABA-9426-54CF15DFF694}" dt="2023-12-11T21:59:48.798" v="5055" actId="2696"/>
        <pc:sldMkLst>
          <pc:docMk/>
          <pc:sldMk cId="3376911514" sldId="386"/>
        </pc:sldMkLst>
        <pc:spChg chg="mod">
          <ac:chgData name="Darcy Turgeon" userId="cf3295c3-edcd-44c6-b5b1-f20b9c7f7e4b" providerId="ADAL" clId="{B1EC72CD-6D9B-4ABA-9426-54CF15DFF694}" dt="2023-12-11T21:57:55.748" v="5040" actId="20577"/>
          <ac:spMkLst>
            <pc:docMk/>
            <pc:sldMk cId="3376911514" sldId="386"/>
            <ac:spMk id="6" creationId="{BFBECC0E-9533-6989-53C1-9368D91257DB}"/>
          </ac:spMkLst>
        </pc:spChg>
        <pc:picChg chg="add del mod">
          <ac:chgData name="Darcy Turgeon" userId="cf3295c3-edcd-44c6-b5b1-f20b9c7f7e4b" providerId="ADAL" clId="{B1EC72CD-6D9B-4ABA-9426-54CF15DFF694}" dt="2023-12-11T21:58:40.096" v="5044" actId="478"/>
          <ac:picMkLst>
            <pc:docMk/>
            <pc:sldMk cId="3376911514" sldId="386"/>
            <ac:picMk id="3" creationId="{005A15B1-7D24-A1A9-ECE6-4A313826D4EB}"/>
          </ac:picMkLst>
        </pc:picChg>
        <pc:picChg chg="add mod">
          <ac:chgData name="Darcy Turgeon" userId="cf3295c3-edcd-44c6-b5b1-f20b9c7f7e4b" providerId="ADAL" clId="{B1EC72CD-6D9B-4ABA-9426-54CF15DFF694}" dt="2023-12-11T21:59:04.149" v="5050" actId="14861"/>
          <ac:picMkLst>
            <pc:docMk/>
            <pc:sldMk cId="3376911514" sldId="386"/>
            <ac:picMk id="7" creationId="{C0592BD8-F9DB-C8F3-149A-CCDEA53EC5D6}"/>
          </ac:picMkLst>
        </pc:picChg>
        <pc:picChg chg="del">
          <ac:chgData name="Darcy Turgeon" userId="cf3295c3-edcd-44c6-b5b1-f20b9c7f7e4b" providerId="ADAL" clId="{B1EC72CD-6D9B-4ABA-9426-54CF15DFF694}" dt="2023-12-11T21:58:51.070" v="5048" actId="478"/>
          <ac:picMkLst>
            <pc:docMk/>
            <pc:sldMk cId="3376911514" sldId="386"/>
            <ac:picMk id="8" creationId="{648E6E29-C5C4-6B03-0B5A-D6FDB6F445D5}"/>
          </ac:picMkLst>
        </pc:picChg>
      </pc:sldChg>
      <pc:sldChg chg="addSp delSp modSp add mod">
        <pc:chgData name="Darcy Turgeon" userId="cf3295c3-edcd-44c6-b5b1-f20b9c7f7e4b" providerId="ADAL" clId="{B1EC72CD-6D9B-4ABA-9426-54CF15DFF694}" dt="2023-12-21T19:11:01.201" v="34208" actId="6549"/>
        <pc:sldMkLst>
          <pc:docMk/>
          <pc:sldMk cId="1236903856" sldId="387"/>
        </pc:sldMkLst>
        <pc:spChg chg="mod">
          <ac:chgData name="Darcy Turgeon" userId="cf3295c3-edcd-44c6-b5b1-f20b9c7f7e4b" providerId="ADAL" clId="{B1EC72CD-6D9B-4ABA-9426-54CF15DFF694}" dt="2023-12-21T19:11:01.201" v="34208" actId="6549"/>
          <ac:spMkLst>
            <pc:docMk/>
            <pc:sldMk cId="1236903856" sldId="387"/>
            <ac:spMk id="6" creationId="{BFBECC0E-9533-6989-53C1-9368D91257DB}"/>
          </ac:spMkLst>
        </pc:spChg>
        <pc:picChg chg="add mod">
          <ac:chgData name="Darcy Turgeon" userId="cf3295c3-edcd-44c6-b5b1-f20b9c7f7e4b" providerId="ADAL" clId="{B1EC72CD-6D9B-4ABA-9426-54CF15DFF694}" dt="2023-12-11T22:13:19.582" v="6024" actId="208"/>
          <ac:picMkLst>
            <pc:docMk/>
            <pc:sldMk cId="1236903856" sldId="387"/>
            <ac:picMk id="2" creationId="{5F03899B-4262-C8C0-02B8-19AF79DD4A4D}"/>
          </ac:picMkLst>
        </pc:picChg>
        <pc:picChg chg="del">
          <ac:chgData name="Darcy Turgeon" userId="cf3295c3-edcd-44c6-b5b1-f20b9c7f7e4b" providerId="ADAL" clId="{B1EC72CD-6D9B-4ABA-9426-54CF15DFF694}" dt="2023-12-11T21:59:40.540" v="5054" actId="478"/>
          <ac:picMkLst>
            <pc:docMk/>
            <pc:sldMk cId="1236903856" sldId="387"/>
            <ac:picMk id="8" creationId="{648E6E29-C5C4-6B03-0B5A-D6FDB6F445D5}"/>
          </ac:picMkLst>
        </pc:picChg>
      </pc:sldChg>
      <pc:sldChg chg="addSp delSp modSp add del mod">
        <pc:chgData name="Darcy Turgeon" userId="cf3295c3-edcd-44c6-b5b1-f20b9c7f7e4b" providerId="ADAL" clId="{B1EC72CD-6D9B-4ABA-9426-54CF15DFF694}" dt="2023-12-11T22:11:45.900" v="6021" actId="2696"/>
        <pc:sldMkLst>
          <pc:docMk/>
          <pc:sldMk cId="1526170996" sldId="388"/>
        </pc:sldMkLst>
        <pc:spChg chg="mod">
          <ac:chgData name="Darcy Turgeon" userId="cf3295c3-edcd-44c6-b5b1-f20b9c7f7e4b" providerId="ADAL" clId="{B1EC72CD-6D9B-4ABA-9426-54CF15DFF694}" dt="2023-12-11T22:06:41.439" v="5849" actId="6549"/>
          <ac:spMkLst>
            <pc:docMk/>
            <pc:sldMk cId="1526170996" sldId="388"/>
            <ac:spMk id="6" creationId="{BFBECC0E-9533-6989-53C1-9368D91257DB}"/>
          </ac:spMkLst>
        </pc:spChg>
        <pc:picChg chg="del">
          <ac:chgData name="Darcy Turgeon" userId="cf3295c3-edcd-44c6-b5b1-f20b9c7f7e4b" providerId="ADAL" clId="{B1EC72CD-6D9B-4ABA-9426-54CF15DFF694}" dt="2023-12-11T22:06:36.422" v="5847" actId="478"/>
          <ac:picMkLst>
            <pc:docMk/>
            <pc:sldMk cId="1526170996" sldId="388"/>
            <ac:picMk id="2" creationId="{5F03899B-4262-C8C0-02B8-19AF79DD4A4D}"/>
          </ac:picMkLst>
        </pc:picChg>
        <pc:picChg chg="add mod ord">
          <ac:chgData name="Darcy Turgeon" userId="cf3295c3-edcd-44c6-b5b1-f20b9c7f7e4b" providerId="ADAL" clId="{B1EC72CD-6D9B-4ABA-9426-54CF15DFF694}" dt="2023-12-11T22:06:34.282" v="5846" actId="167"/>
          <ac:picMkLst>
            <pc:docMk/>
            <pc:sldMk cId="1526170996" sldId="388"/>
            <ac:picMk id="4" creationId="{9FE80F7F-BCBF-6E37-F50A-D49F0B98BAB9}"/>
          </ac:picMkLst>
        </pc:picChg>
      </pc:sldChg>
      <pc:sldChg chg="addSp delSp modSp add mod">
        <pc:chgData name="Darcy Turgeon" userId="cf3295c3-edcd-44c6-b5b1-f20b9c7f7e4b" providerId="ADAL" clId="{B1EC72CD-6D9B-4ABA-9426-54CF15DFF694}" dt="2023-12-19T17:03:28.381" v="8324" actId="115"/>
        <pc:sldMkLst>
          <pc:docMk/>
          <pc:sldMk cId="1656045156" sldId="389"/>
        </pc:sldMkLst>
        <pc:spChg chg="mod">
          <ac:chgData name="Darcy Turgeon" userId="cf3295c3-edcd-44c6-b5b1-f20b9c7f7e4b" providerId="ADAL" clId="{B1EC72CD-6D9B-4ABA-9426-54CF15DFF694}" dt="2023-12-19T17:03:28.381" v="8324" actId="115"/>
          <ac:spMkLst>
            <pc:docMk/>
            <pc:sldMk cId="1656045156" sldId="389"/>
            <ac:spMk id="6" creationId="{BFBECC0E-9533-6989-53C1-9368D91257DB}"/>
          </ac:spMkLst>
        </pc:spChg>
        <pc:picChg chg="del">
          <ac:chgData name="Darcy Turgeon" userId="cf3295c3-edcd-44c6-b5b1-f20b9c7f7e4b" providerId="ADAL" clId="{B1EC72CD-6D9B-4ABA-9426-54CF15DFF694}" dt="2023-12-11T22:14:17.005" v="6031" actId="478"/>
          <ac:picMkLst>
            <pc:docMk/>
            <pc:sldMk cId="1656045156" sldId="389"/>
            <ac:picMk id="2" creationId="{5F03899B-4262-C8C0-02B8-19AF79DD4A4D}"/>
          </ac:picMkLst>
        </pc:picChg>
        <pc:picChg chg="add mod ord">
          <ac:chgData name="Darcy Turgeon" userId="cf3295c3-edcd-44c6-b5b1-f20b9c7f7e4b" providerId="ADAL" clId="{B1EC72CD-6D9B-4ABA-9426-54CF15DFF694}" dt="2023-12-11T22:14:28.374" v="6033" actId="208"/>
          <ac:picMkLst>
            <pc:docMk/>
            <pc:sldMk cId="1656045156" sldId="389"/>
            <ac:picMk id="4" creationId="{46C5D207-7A58-1C4F-C80D-034AE8EBB465}"/>
          </ac:picMkLst>
        </pc:picChg>
      </pc:sldChg>
      <pc:sldChg chg="modSp add mod">
        <pc:chgData name="Darcy Turgeon" userId="cf3295c3-edcd-44c6-b5b1-f20b9c7f7e4b" providerId="ADAL" clId="{B1EC72CD-6D9B-4ABA-9426-54CF15DFF694}" dt="2023-12-21T19:08:49.458" v="34187" actId="20578"/>
        <pc:sldMkLst>
          <pc:docMk/>
          <pc:sldMk cId="1747755798" sldId="390"/>
        </pc:sldMkLst>
        <pc:spChg chg="mod">
          <ac:chgData name="Darcy Turgeon" userId="cf3295c3-edcd-44c6-b5b1-f20b9c7f7e4b" providerId="ADAL" clId="{B1EC72CD-6D9B-4ABA-9426-54CF15DFF694}" dt="2023-12-21T19:08:49.458" v="34187" actId="20578"/>
          <ac:spMkLst>
            <pc:docMk/>
            <pc:sldMk cId="1747755798" sldId="390"/>
            <ac:spMk id="6" creationId="{BFBECC0E-9533-6989-53C1-9368D91257DB}"/>
          </ac:spMkLst>
        </pc:spChg>
      </pc:sldChg>
      <pc:sldChg chg="modSp add del mod">
        <pc:chgData name="Darcy Turgeon" userId="cf3295c3-edcd-44c6-b5b1-f20b9c7f7e4b" providerId="ADAL" clId="{B1EC72CD-6D9B-4ABA-9426-54CF15DFF694}" dt="2023-12-14T17:38:40.980" v="7015" actId="2696"/>
        <pc:sldMkLst>
          <pc:docMk/>
          <pc:sldMk cId="2776986308" sldId="390"/>
        </pc:sldMkLst>
        <pc:spChg chg="mod">
          <ac:chgData name="Darcy Turgeon" userId="cf3295c3-edcd-44c6-b5b1-f20b9c7f7e4b" providerId="ADAL" clId="{B1EC72CD-6D9B-4ABA-9426-54CF15DFF694}" dt="2023-12-12T14:38:13.441" v="6944" actId="20577"/>
          <ac:spMkLst>
            <pc:docMk/>
            <pc:sldMk cId="2776986308" sldId="390"/>
            <ac:spMk id="6" creationId="{BFBECC0E-9533-6989-53C1-9368D91257DB}"/>
          </ac:spMkLst>
        </pc:spChg>
      </pc:sldChg>
      <pc:sldChg chg="addSp delSp modSp add mod">
        <pc:chgData name="Darcy Turgeon" userId="cf3295c3-edcd-44c6-b5b1-f20b9c7f7e4b" providerId="ADAL" clId="{B1EC72CD-6D9B-4ABA-9426-54CF15DFF694}" dt="2023-12-20T20:36:30.378" v="26474" actId="20577"/>
        <pc:sldMkLst>
          <pc:docMk/>
          <pc:sldMk cId="2290506294" sldId="391"/>
        </pc:sldMkLst>
        <pc:spChg chg="mod">
          <ac:chgData name="Darcy Turgeon" userId="cf3295c3-edcd-44c6-b5b1-f20b9c7f7e4b" providerId="ADAL" clId="{B1EC72CD-6D9B-4ABA-9426-54CF15DFF694}" dt="2023-12-20T20:36:30.378" v="26474" actId="20577"/>
          <ac:spMkLst>
            <pc:docMk/>
            <pc:sldMk cId="2290506294" sldId="391"/>
            <ac:spMk id="6" creationId="{BFBECC0E-9533-6989-53C1-9368D91257DB}"/>
          </ac:spMkLst>
        </pc:spChg>
        <pc:picChg chg="del">
          <ac:chgData name="Darcy Turgeon" userId="cf3295c3-edcd-44c6-b5b1-f20b9c7f7e4b" providerId="ADAL" clId="{B1EC72CD-6D9B-4ABA-9426-54CF15DFF694}" dt="2023-12-19T17:37:03.956" v="9204" actId="478"/>
          <ac:picMkLst>
            <pc:docMk/>
            <pc:sldMk cId="2290506294" sldId="391"/>
            <ac:picMk id="3" creationId="{D36BACDE-5CAE-3C51-5C3D-98CF840EBFAF}"/>
          </ac:picMkLst>
        </pc:picChg>
        <pc:picChg chg="add del mod">
          <ac:chgData name="Darcy Turgeon" userId="cf3295c3-edcd-44c6-b5b1-f20b9c7f7e4b" providerId="ADAL" clId="{B1EC72CD-6D9B-4ABA-9426-54CF15DFF694}" dt="2023-12-19T17:39:09.253" v="9393" actId="478"/>
          <ac:picMkLst>
            <pc:docMk/>
            <pc:sldMk cId="2290506294" sldId="391"/>
            <ac:picMk id="4" creationId="{A5F0FC63-AC9B-AAB3-F0B9-FD790C6C235F}"/>
          </ac:picMkLst>
        </pc:picChg>
        <pc:picChg chg="add del mod">
          <ac:chgData name="Darcy Turgeon" userId="cf3295c3-edcd-44c6-b5b1-f20b9c7f7e4b" providerId="ADAL" clId="{B1EC72CD-6D9B-4ABA-9426-54CF15DFF694}" dt="2023-12-19T18:11:27.664" v="10723" actId="478"/>
          <ac:picMkLst>
            <pc:docMk/>
            <pc:sldMk cId="2290506294" sldId="391"/>
            <ac:picMk id="8" creationId="{3653A54D-B7DF-F78D-E63F-F6D0DEB5A970}"/>
          </ac:picMkLst>
        </pc:picChg>
        <pc:picChg chg="add del mod">
          <ac:chgData name="Darcy Turgeon" userId="cf3295c3-edcd-44c6-b5b1-f20b9c7f7e4b" providerId="ADAL" clId="{B1EC72CD-6D9B-4ABA-9426-54CF15DFF694}" dt="2023-12-19T18:21:54.030" v="11146" actId="478"/>
          <ac:picMkLst>
            <pc:docMk/>
            <pc:sldMk cId="2290506294" sldId="391"/>
            <ac:picMk id="10" creationId="{DA341A3C-5022-35C1-A22B-253395160A00}"/>
          </ac:picMkLst>
        </pc:picChg>
        <pc:picChg chg="add mod">
          <ac:chgData name="Darcy Turgeon" userId="cf3295c3-edcd-44c6-b5b1-f20b9c7f7e4b" providerId="ADAL" clId="{B1EC72CD-6D9B-4ABA-9426-54CF15DFF694}" dt="2023-12-19T18:22:18.842" v="11153" actId="14861"/>
          <ac:picMkLst>
            <pc:docMk/>
            <pc:sldMk cId="2290506294" sldId="391"/>
            <ac:picMk id="12" creationId="{DA22C348-F162-9B93-C296-24A8D34212E0}"/>
          </ac:picMkLst>
        </pc:picChg>
      </pc:sldChg>
      <pc:sldChg chg="modSp add del mod">
        <pc:chgData name="Darcy Turgeon" userId="cf3295c3-edcd-44c6-b5b1-f20b9c7f7e4b" providerId="ADAL" clId="{B1EC72CD-6D9B-4ABA-9426-54CF15DFF694}" dt="2023-12-19T17:31:44.386" v="9202" actId="2696"/>
        <pc:sldMkLst>
          <pc:docMk/>
          <pc:sldMk cId="3840834256" sldId="391"/>
        </pc:sldMkLst>
        <pc:spChg chg="mod">
          <ac:chgData name="Darcy Turgeon" userId="cf3295c3-edcd-44c6-b5b1-f20b9c7f7e4b" providerId="ADAL" clId="{B1EC72CD-6D9B-4ABA-9426-54CF15DFF694}" dt="2023-12-19T16:33:50.602" v="7780" actId="14100"/>
          <ac:spMkLst>
            <pc:docMk/>
            <pc:sldMk cId="3840834256" sldId="391"/>
            <ac:spMk id="5" creationId="{C0C0B966-A346-6ACC-5FC2-4967DD3E25C8}"/>
          </ac:spMkLst>
        </pc:spChg>
      </pc:sldChg>
      <pc:sldChg chg="modSp add del mod">
        <pc:chgData name="Darcy Turgeon" userId="cf3295c3-edcd-44c6-b5b1-f20b9c7f7e4b" providerId="ADAL" clId="{B1EC72CD-6D9B-4ABA-9426-54CF15DFF694}" dt="2023-12-19T18:19:03.284" v="11072" actId="47"/>
        <pc:sldMkLst>
          <pc:docMk/>
          <pc:sldMk cId="327742983" sldId="392"/>
        </pc:sldMkLst>
        <pc:spChg chg="mod">
          <ac:chgData name="Darcy Turgeon" userId="cf3295c3-edcd-44c6-b5b1-f20b9c7f7e4b" providerId="ADAL" clId="{B1EC72CD-6D9B-4ABA-9426-54CF15DFF694}" dt="2023-12-19T18:15:28.196" v="11071" actId="20577"/>
          <ac:spMkLst>
            <pc:docMk/>
            <pc:sldMk cId="327742983" sldId="392"/>
            <ac:spMk id="6" creationId="{BFBECC0E-9533-6989-53C1-9368D91257DB}"/>
          </ac:spMkLst>
        </pc:spChg>
      </pc:sldChg>
      <pc:sldChg chg="modSp add del mod">
        <pc:chgData name="Darcy Turgeon" userId="cf3295c3-edcd-44c6-b5b1-f20b9c7f7e4b" providerId="ADAL" clId="{B1EC72CD-6D9B-4ABA-9426-54CF15DFF694}" dt="2023-12-19T18:01:13.174" v="10549" actId="2696"/>
        <pc:sldMkLst>
          <pc:docMk/>
          <pc:sldMk cId="452302006" sldId="392"/>
        </pc:sldMkLst>
        <pc:spChg chg="mod">
          <ac:chgData name="Darcy Turgeon" userId="cf3295c3-edcd-44c6-b5b1-f20b9c7f7e4b" providerId="ADAL" clId="{B1EC72CD-6D9B-4ABA-9426-54CF15DFF694}" dt="2023-12-19T17:50:58.784" v="9967" actId="20577"/>
          <ac:spMkLst>
            <pc:docMk/>
            <pc:sldMk cId="452302006" sldId="392"/>
            <ac:spMk id="6" creationId="{BFBECC0E-9533-6989-53C1-9368D91257DB}"/>
          </ac:spMkLst>
        </pc:spChg>
      </pc:sldChg>
      <pc:sldChg chg="addSp delSp modSp add mod">
        <pc:chgData name="Darcy Turgeon" userId="cf3295c3-edcd-44c6-b5b1-f20b9c7f7e4b" providerId="ADAL" clId="{B1EC72CD-6D9B-4ABA-9426-54CF15DFF694}" dt="2023-12-20T20:41:33.722" v="26528" actId="20577"/>
        <pc:sldMkLst>
          <pc:docMk/>
          <pc:sldMk cId="1766409430" sldId="392"/>
        </pc:sldMkLst>
        <pc:spChg chg="add del mod">
          <ac:chgData name="Darcy Turgeon" userId="cf3295c3-edcd-44c6-b5b1-f20b9c7f7e4b" providerId="ADAL" clId="{B1EC72CD-6D9B-4ABA-9426-54CF15DFF694}" dt="2023-12-20T20:17:48.598" v="25999"/>
          <ac:spMkLst>
            <pc:docMk/>
            <pc:sldMk cId="1766409430" sldId="392"/>
            <ac:spMk id="2" creationId="{256E1C12-8DD6-FD9C-BD06-63568C611CCE}"/>
          </ac:spMkLst>
        </pc:spChg>
        <pc:spChg chg="mod">
          <ac:chgData name="Darcy Turgeon" userId="cf3295c3-edcd-44c6-b5b1-f20b9c7f7e4b" providerId="ADAL" clId="{B1EC72CD-6D9B-4ABA-9426-54CF15DFF694}" dt="2023-12-20T20:41:33.722" v="26528" actId="20577"/>
          <ac:spMkLst>
            <pc:docMk/>
            <pc:sldMk cId="1766409430" sldId="392"/>
            <ac:spMk id="6" creationId="{BFBECC0E-9533-6989-53C1-9368D91257DB}"/>
          </ac:spMkLst>
        </pc:spChg>
        <pc:picChg chg="add mod ord">
          <ac:chgData name="Darcy Turgeon" userId="cf3295c3-edcd-44c6-b5b1-f20b9c7f7e4b" providerId="ADAL" clId="{B1EC72CD-6D9B-4ABA-9426-54CF15DFF694}" dt="2023-12-19T20:40:23.782" v="15300" actId="167"/>
          <ac:picMkLst>
            <pc:docMk/>
            <pc:sldMk cId="1766409430" sldId="392"/>
            <ac:picMk id="3" creationId="{9936BD45-3FD9-B7C4-8C3F-7B1349326A0A}"/>
          </ac:picMkLst>
        </pc:picChg>
        <pc:picChg chg="del">
          <ac:chgData name="Darcy Turgeon" userId="cf3295c3-edcd-44c6-b5b1-f20b9c7f7e4b" providerId="ADAL" clId="{B1EC72CD-6D9B-4ABA-9426-54CF15DFF694}" dt="2023-12-19T20:40:25.453" v="15301" actId="478"/>
          <ac:picMkLst>
            <pc:docMk/>
            <pc:sldMk cId="1766409430" sldId="392"/>
            <ac:picMk id="12" creationId="{DA22C348-F162-9B93-C296-24A8D34212E0}"/>
          </ac:picMkLst>
        </pc:picChg>
      </pc:sldChg>
      <pc:sldChg chg="add del">
        <pc:chgData name="Darcy Turgeon" userId="cf3295c3-edcd-44c6-b5b1-f20b9c7f7e4b" providerId="ADAL" clId="{B1EC72CD-6D9B-4ABA-9426-54CF15DFF694}" dt="2023-12-19T18:06:47.059" v="10552" actId="2696"/>
        <pc:sldMkLst>
          <pc:docMk/>
          <pc:sldMk cId="1888950428" sldId="392"/>
        </pc:sldMkLst>
      </pc:sldChg>
      <pc:sldChg chg="modSp add del mod">
        <pc:chgData name="Darcy Turgeon" userId="cf3295c3-edcd-44c6-b5b1-f20b9c7f7e4b" providerId="ADAL" clId="{B1EC72CD-6D9B-4ABA-9426-54CF15DFF694}" dt="2023-12-19T18:22:47.971" v="11154" actId="2696"/>
        <pc:sldMkLst>
          <pc:docMk/>
          <pc:sldMk cId="2428043530" sldId="392"/>
        </pc:sldMkLst>
        <pc:spChg chg="mod">
          <ac:chgData name="Darcy Turgeon" userId="cf3295c3-edcd-44c6-b5b1-f20b9c7f7e4b" providerId="ADAL" clId="{B1EC72CD-6D9B-4ABA-9426-54CF15DFF694}" dt="2023-12-19T18:20:06.002" v="11144" actId="20577"/>
          <ac:spMkLst>
            <pc:docMk/>
            <pc:sldMk cId="2428043530" sldId="392"/>
            <ac:spMk id="6" creationId="{BFBECC0E-9533-6989-53C1-9368D91257DB}"/>
          </ac:spMkLst>
        </pc:spChg>
      </pc:sldChg>
      <pc:sldChg chg="addSp delSp modSp add del mod">
        <pc:chgData name="Darcy Turgeon" userId="cf3295c3-edcd-44c6-b5b1-f20b9c7f7e4b" providerId="ADAL" clId="{B1EC72CD-6D9B-4ABA-9426-54CF15DFF694}" dt="2023-12-19T18:01:16.980" v="10550" actId="2696"/>
        <pc:sldMkLst>
          <pc:docMk/>
          <pc:sldMk cId="2768131078" sldId="393"/>
        </pc:sldMkLst>
        <pc:spChg chg="mod">
          <ac:chgData name="Darcy Turgeon" userId="cf3295c3-edcd-44c6-b5b1-f20b9c7f7e4b" providerId="ADAL" clId="{B1EC72CD-6D9B-4ABA-9426-54CF15DFF694}" dt="2023-12-19T18:00:26.780" v="10548" actId="20577"/>
          <ac:spMkLst>
            <pc:docMk/>
            <pc:sldMk cId="2768131078" sldId="393"/>
            <ac:spMk id="6" creationId="{BFBECC0E-9533-6989-53C1-9368D91257DB}"/>
          </ac:spMkLst>
        </pc:spChg>
        <pc:picChg chg="add del">
          <ac:chgData name="Darcy Turgeon" userId="cf3295c3-edcd-44c6-b5b1-f20b9c7f7e4b" providerId="ADAL" clId="{B1EC72CD-6D9B-4ABA-9426-54CF15DFF694}" dt="2023-12-19T17:53:38.621" v="10135" actId="22"/>
          <ac:picMkLst>
            <pc:docMk/>
            <pc:sldMk cId="2768131078" sldId="393"/>
            <ac:picMk id="3" creationId="{4AEC9D6F-417F-DD5C-30E7-E1D8D7143F91}"/>
          </ac:picMkLst>
        </pc:picChg>
        <pc:picChg chg="add mod ord">
          <ac:chgData name="Darcy Turgeon" userId="cf3295c3-edcd-44c6-b5b1-f20b9c7f7e4b" providerId="ADAL" clId="{B1EC72CD-6D9B-4ABA-9426-54CF15DFF694}" dt="2023-12-19T17:54:18.256" v="10145" actId="14861"/>
          <ac:picMkLst>
            <pc:docMk/>
            <pc:sldMk cId="2768131078" sldId="393"/>
            <ac:picMk id="7" creationId="{7E0B3906-E7A1-A09E-12ED-700C319B06BF}"/>
          </ac:picMkLst>
        </pc:picChg>
        <pc:picChg chg="add del">
          <ac:chgData name="Darcy Turgeon" userId="cf3295c3-edcd-44c6-b5b1-f20b9c7f7e4b" providerId="ADAL" clId="{B1EC72CD-6D9B-4ABA-9426-54CF15DFF694}" dt="2023-12-19T17:54:03.666" v="10142" actId="478"/>
          <ac:picMkLst>
            <pc:docMk/>
            <pc:sldMk cId="2768131078" sldId="393"/>
            <ac:picMk id="8" creationId="{3653A54D-B7DF-F78D-E63F-F6D0DEB5A970}"/>
          </ac:picMkLst>
        </pc:picChg>
      </pc:sldChg>
      <pc:sldChg chg="addSp delSp modSp add del mod">
        <pc:chgData name="Darcy Turgeon" userId="cf3295c3-edcd-44c6-b5b1-f20b9c7f7e4b" providerId="ADAL" clId="{B1EC72CD-6D9B-4ABA-9426-54CF15DFF694}" dt="2023-12-19T18:46:11.282" v="12225" actId="2696"/>
        <pc:sldMkLst>
          <pc:docMk/>
          <pc:sldMk cId="4200927328" sldId="393"/>
        </pc:sldMkLst>
        <pc:spChg chg="mod">
          <ac:chgData name="Darcy Turgeon" userId="cf3295c3-edcd-44c6-b5b1-f20b9c7f7e4b" providerId="ADAL" clId="{B1EC72CD-6D9B-4ABA-9426-54CF15DFF694}" dt="2023-12-19T18:35:50.155" v="11803" actId="20577"/>
          <ac:spMkLst>
            <pc:docMk/>
            <pc:sldMk cId="4200927328" sldId="393"/>
            <ac:spMk id="6" creationId="{BFBECC0E-9533-6989-53C1-9368D91257DB}"/>
          </ac:spMkLst>
        </pc:spChg>
        <pc:picChg chg="add mod ord">
          <ac:chgData name="Darcy Turgeon" userId="cf3295c3-edcd-44c6-b5b1-f20b9c7f7e4b" providerId="ADAL" clId="{B1EC72CD-6D9B-4ABA-9426-54CF15DFF694}" dt="2023-12-19T18:28:06.771" v="11437" actId="14861"/>
          <ac:picMkLst>
            <pc:docMk/>
            <pc:sldMk cId="4200927328" sldId="393"/>
            <ac:picMk id="3" creationId="{BF43AED3-1173-8FB9-AB45-943C760DF96A}"/>
          </ac:picMkLst>
        </pc:picChg>
        <pc:picChg chg="del">
          <ac:chgData name="Darcy Turgeon" userId="cf3295c3-edcd-44c6-b5b1-f20b9c7f7e4b" providerId="ADAL" clId="{B1EC72CD-6D9B-4ABA-9426-54CF15DFF694}" dt="2023-12-19T18:27:51.719" v="11434" actId="478"/>
          <ac:picMkLst>
            <pc:docMk/>
            <pc:sldMk cId="4200927328" sldId="393"/>
            <ac:picMk id="12" creationId="{DA22C348-F162-9B93-C296-24A8D34212E0}"/>
          </ac:picMkLst>
        </pc:picChg>
      </pc:sldChg>
      <pc:sldChg chg="addSp delSp modSp add mod">
        <pc:chgData name="Darcy Turgeon" userId="cf3295c3-edcd-44c6-b5b1-f20b9c7f7e4b" providerId="ADAL" clId="{B1EC72CD-6D9B-4ABA-9426-54CF15DFF694}" dt="2023-12-20T20:43:59.181" v="26585" actId="6549"/>
        <pc:sldMkLst>
          <pc:docMk/>
          <pc:sldMk cId="36985415" sldId="394"/>
        </pc:sldMkLst>
        <pc:spChg chg="mod">
          <ac:chgData name="Darcy Turgeon" userId="cf3295c3-edcd-44c6-b5b1-f20b9c7f7e4b" providerId="ADAL" clId="{B1EC72CD-6D9B-4ABA-9426-54CF15DFF694}" dt="2023-12-20T20:43:59.181" v="26585" actId="6549"/>
          <ac:spMkLst>
            <pc:docMk/>
            <pc:sldMk cId="36985415" sldId="394"/>
            <ac:spMk id="6" creationId="{BFBECC0E-9533-6989-53C1-9368D91257DB}"/>
          </ac:spMkLst>
        </pc:spChg>
        <pc:picChg chg="add del mod ord">
          <ac:chgData name="Darcy Turgeon" userId="cf3295c3-edcd-44c6-b5b1-f20b9c7f7e4b" providerId="ADAL" clId="{B1EC72CD-6D9B-4ABA-9426-54CF15DFF694}" dt="2023-12-19T22:03:26.187" v="17524" actId="478"/>
          <ac:picMkLst>
            <pc:docMk/>
            <pc:sldMk cId="36985415" sldId="394"/>
            <ac:picMk id="3" creationId="{86ACA749-237B-71EA-F43F-966CE6B27C2F}"/>
          </ac:picMkLst>
        </pc:picChg>
        <pc:picChg chg="add del">
          <ac:chgData name="Darcy Turgeon" userId="cf3295c3-edcd-44c6-b5b1-f20b9c7f7e4b" providerId="ADAL" clId="{B1EC72CD-6D9B-4ABA-9426-54CF15DFF694}" dt="2023-12-19T18:43:10.655" v="12030" actId="478"/>
          <ac:picMkLst>
            <pc:docMk/>
            <pc:sldMk cId="36985415" sldId="394"/>
            <ac:picMk id="3" creationId="{BF43AED3-1173-8FB9-AB45-943C760DF96A}"/>
          </ac:picMkLst>
        </pc:picChg>
        <pc:picChg chg="add del mod ord">
          <ac:chgData name="Darcy Turgeon" userId="cf3295c3-edcd-44c6-b5b1-f20b9c7f7e4b" providerId="ADAL" clId="{B1EC72CD-6D9B-4ABA-9426-54CF15DFF694}" dt="2023-12-19T18:42:28.465" v="12020" actId="478"/>
          <ac:picMkLst>
            <pc:docMk/>
            <pc:sldMk cId="36985415" sldId="394"/>
            <ac:picMk id="4" creationId="{0822E3E7-3B86-BB4B-03F6-5B521227DA66}"/>
          </ac:picMkLst>
        </pc:picChg>
        <pc:picChg chg="add del mod ord">
          <ac:chgData name="Darcy Turgeon" userId="cf3295c3-edcd-44c6-b5b1-f20b9c7f7e4b" providerId="ADAL" clId="{B1EC72CD-6D9B-4ABA-9426-54CF15DFF694}" dt="2023-12-19T22:03:07.736" v="17519" actId="478"/>
          <ac:picMkLst>
            <pc:docMk/>
            <pc:sldMk cId="36985415" sldId="394"/>
            <ac:picMk id="8" creationId="{C61226B4-6272-5E45-F9B4-AA841B064F1E}"/>
          </ac:picMkLst>
        </pc:picChg>
      </pc:sldChg>
      <pc:sldChg chg="modSp add mod">
        <pc:chgData name="Darcy Turgeon" userId="cf3295c3-edcd-44c6-b5b1-f20b9c7f7e4b" providerId="ADAL" clId="{B1EC72CD-6D9B-4ABA-9426-54CF15DFF694}" dt="2023-12-20T20:47:55.797" v="26720" actId="20577"/>
        <pc:sldMkLst>
          <pc:docMk/>
          <pc:sldMk cId="3238972821" sldId="395"/>
        </pc:sldMkLst>
        <pc:spChg chg="mod">
          <ac:chgData name="Darcy Turgeon" userId="cf3295c3-edcd-44c6-b5b1-f20b9c7f7e4b" providerId="ADAL" clId="{B1EC72CD-6D9B-4ABA-9426-54CF15DFF694}" dt="2023-12-20T20:47:55.797" v="26720" actId="20577"/>
          <ac:spMkLst>
            <pc:docMk/>
            <pc:sldMk cId="3238972821" sldId="395"/>
            <ac:spMk id="6" creationId="{BFBECC0E-9533-6989-53C1-9368D91257DB}"/>
          </ac:spMkLst>
        </pc:spChg>
      </pc:sldChg>
      <pc:sldChg chg="addSp delSp modSp add mod">
        <pc:chgData name="Darcy Turgeon" userId="cf3295c3-edcd-44c6-b5b1-f20b9c7f7e4b" providerId="ADAL" clId="{B1EC72CD-6D9B-4ABA-9426-54CF15DFF694}" dt="2023-12-20T20:48:35.908" v="26727" actId="14100"/>
        <pc:sldMkLst>
          <pc:docMk/>
          <pc:sldMk cId="1438924442" sldId="396"/>
        </pc:sldMkLst>
        <pc:spChg chg="mod">
          <ac:chgData name="Darcy Turgeon" userId="cf3295c3-edcd-44c6-b5b1-f20b9c7f7e4b" providerId="ADAL" clId="{B1EC72CD-6D9B-4ABA-9426-54CF15DFF694}" dt="2023-12-20T20:48:35.908" v="26727" actId="14100"/>
          <ac:spMkLst>
            <pc:docMk/>
            <pc:sldMk cId="1438924442" sldId="396"/>
            <ac:spMk id="6" creationId="{BFBECC0E-9533-6989-53C1-9368D91257DB}"/>
          </ac:spMkLst>
        </pc:spChg>
        <pc:picChg chg="add mod ord">
          <ac:chgData name="Darcy Turgeon" userId="cf3295c3-edcd-44c6-b5b1-f20b9c7f7e4b" providerId="ADAL" clId="{B1EC72CD-6D9B-4ABA-9426-54CF15DFF694}" dt="2023-12-19T18:54:45.257" v="12694" actId="167"/>
          <ac:picMkLst>
            <pc:docMk/>
            <pc:sldMk cId="1438924442" sldId="396"/>
            <ac:picMk id="3" creationId="{F0FF4038-2903-44B5-1A11-B1E4E4239132}"/>
          </ac:picMkLst>
        </pc:picChg>
        <pc:picChg chg="del">
          <ac:chgData name="Darcy Turgeon" userId="cf3295c3-edcd-44c6-b5b1-f20b9c7f7e4b" providerId="ADAL" clId="{B1EC72CD-6D9B-4ABA-9426-54CF15DFF694}" dt="2023-12-19T18:54:47.244" v="12695" actId="478"/>
          <ac:picMkLst>
            <pc:docMk/>
            <pc:sldMk cId="1438924442" sldId="396"/>
            <ac:picMk id="8" creationId="{C61226B4-6272-5E45-F9B4-AA841B064F1E}"/>
          </ac:picMkLst>
        </pc:picChg>
      </pc:sldChg>
      <pc:sldChg chg="modSp add mod">
        <pc:chgData name="Darcy Turgeon" userId="cf3295c3-edcd-44c6-b5b1-f20b9c7f7e4b" providerId="ADAL" clId="{B1EC72CD-6D9B-4ABA-9426-54CF15DFF694}" dt="2023-12-20T20:49:57.638" v="26744" actId="20577"/>
        <pc:sldMkLst>
          <pc:docMk/>
          <pc:sldMk cId="2955636805" sldId="397"/>
        </pc:sldMkLst>
        <pc:spChg chg="mod">
          <ac:chgData name="Darcy Turgeon" userId="cf3295c3-edcd-44c6-b5b1-f20b9c7f7e4b" providerId="ADAL" clId="{B1EC72CD-6D9B-4ABA-9426-54CF15DFF694}" dt="2023-12-20T20:49:57.638" v="26744" actId="20577"/>
          <ac:spMkLst>
            <pc:docMk/>
            <pc:sldMk cId="2955636805" sldId="397"/>
            <ac:spMk id="6" creationId="{BFBECC0E-9533-6989-53C1-9368D91257DB}"/>
          </ac:spMkLst>
        </pc:spChg>
      </pc:sldChg>
      <pc:sldChg chg="modSp add mod">
        <pc:chgData name="Darcy Turgeon" userId="cf3295c3-edcd-44c6-b5b1-f20b9c7f7e4b" providerId="ADAL" clId="{B1EC72CD-6D9B-4ABA-9426-54CF15DFF694}" dt="2023-12-20T20:51:25.544" v="26761" actId="20577"/>
        <pc:sldMkLst>
          <pc:docMk/>
          <pc:sldMk cId="4272248087" sldId="398"/>
        </pc:sldMkLst>
        <pc:spChg chg="mod">
          <ac:chgData name="Darcy Turgeon" userId="cf3295c3-edcd-44c6-b5b1-f20b9c7f7e4b" providerId="ADAL" clId="{B1EC72CD-6D9B-4ABA-9426-54CF15DFF694}" dt="2023-12-20T20:51:25.544" v="26761" actId="20577"/>
          <ac:spMkLst>
            <pc:docMk/>
            <pc:sldMk cId="4272248087" sldId="398"/>
            <ac:spMk id="6" creationId="{BFBECC0E-9533-6989-53C1-9368D91257DB}"/>
          </ac:spMkLst>
        </pc:spChg>
      </pc:sldChg>
      <pc:sldChg chg="modSp add mod">
        <pc:chgData name="Darcy Turgeon" userId="cf3295c3-edcd-44c6-b5b1-f20b9c7f7e4b" providerId="ADAL" clId="{B1EC72CD-6D9B-4ABA-9426-54CF15DFF694}" dt="2023-12-20T20:52:45.775" v="26772" actId="6549"/>
        <pc:sldMkLst>
          <pc:docMk/>
          <pc:sldMk cId="2115991464" sldId="399"/>
        </pc:sldMkLst>
        <pc:spChg chg="mod">
          <ac:chgData name="Darcy Turgeon" userId="cf3295c3-edcd-44c6-b5b1-f20b9c7f7e4b" providerId="ADAL" clId="{B1EC72CD-6D9B-4ABA-9426-54CF15DFF694}" dt="2023-12-20T20:52:45.775" v="26772" actId="6549"/>
          <ac:spMkLst>
            <pc:docMk/>
            <pc:sldMk cId="2115991464" sldId="399"/>
            <ac:spMk id="6" creationId="{BFBECC0E-9533-6989-53C1-9368D91257DB}"/>
          </ac:spMkLst>
        </pc:spChg>
      </pc:sldChg>
      <pc:sldChg chg="addSp delSp modSp add mod">
        <pc:chgData name="Darcy Turgeon" userId="cf3295c3-edcd-44c6-b5b1-f20b9c7f7e4b" providerId="ADAL" clId="{B1EC72CD-6D9B-4ABA-9426-54CF15DFF694}" dt="2023-12-20T20:56:28.335" v="26818" actId="1076"/>
        <pc:sldMkLst>
          <pc:docMk/>
          <pc:sldMk cId="2825982628" sldId="400"/>
        </pc:sldMkLst>
        <pc:spChg chg="mod">
          <ac:chgData name="Darcy Turgeon" userId="cf3295c3-edcd-44c6-b5b1-f20b9c7f7e4b" providerId="ADAL" clId="{B1EC72CD-6D9B-4ABA-9426-54CF15DFF694}" dt="2023-12-20T20:54:20.686" v="26809" actId="20577"/>
          <ac:spMkLst>
            <pc:docMk/>
            <pc:sldMk cId="2825982628" sldId="400"/>
            <ac:spMk id="6" creationId="{BFBECC0E-9533-6989-53C1-9368D91257DB}"/>
          </ac:spMkLst>
        </pc:spChg>
        <pc:picChg chg="add mod">
          <ac:chgData name="Darcy Turgeon" userId="cf3295c3-edcd-44c6-b5b1-f20b9c7f7e4b" providerId="ADAL" clId="{B1EC72CD-6D9B-4ABA-9426-54CF15DFF694}" dt="2023-12-20T20:56:28.335" v="26818" actId="1076"/>
          <ac:picMkLst>
            <pc:docMk/>
            <pc:sldMk cId="2825982628" sldId="400"/>
            <ac:picMk id="2" creationId="{3DAD7D55-5BE1-A2BA-C4EA-E46445130E06}"/>
          </ac:picMkLst>
        </pc:picChg>
        <pc:picChg chg="del">
          <ac:chgData name="Darcy Turgeon" userId="cf3295c3-edcd-44c6-b5b1-f20b9c7f7e4b" providerId="ADAL" clId="{B1EC72CD-6D9B-4ABA-9426-54CF15DFF694}" dt="2023-12-20T20:56:22.355" v="26817" actId="478"/>
          <ac:picMkLst>
            <pc:docMk/>
            <pc:sldMk cId="2825982628" sldId="400"/>
            <ac:picMk id="3" creationId="{F0FF4038-2903-44B5-1A11-B1E4E4239132}"/>
          </ac:picMkLst>
        </pc:picChg>
        <pc:picChg chg="add mod ord">
          <ac:chgData name="Darcy Turgeon" userId="cf3295c3-edcd-44c6-b5b1-f20b9c7f7e4b" providerId="ADAL" clId="{B1EC72CD-6D9B-4ABA-9426-54CF15DFF694}" dt="2023-12-20T20:56:20.763" v="26816" actId="167"/>
          <ac:picMkLst>
            <pc:docMk/>
            <pc:sldMk cId="2825982628" sldId="400"/>
            <ac:picMk id="7" creationId="{F1187DFE-0CFC-DC33-8119-63C68FA86AA3}"/>
          </ac:picMkLst>
        </pc:picChg>
      </pc:sldChg>
      <pc:sldChg chg="addSp delSp modSp add del mod">
        <pc:chgData name="Darcy Turgeon" userId="cf3295c3-edcd-44c6-b5b1-f20b9c7f7e4b" providerId="ADAL" clId="{B1EC72CD-6D9B-4ABA-9426-54CF15DFF694}" dt="2023-12-19T20:25:23.021" v="14778" actId="2696"/>
        <pc:sldMkLst>
          <pc:docMk/>
          <pc:sldMk cId="2797730617" sldId="401"/>
        </pc:sldMkLst>
        <pc:spChg chg="mod">
          <ac:chgData name="Darcy Turgeon" userId="cf3295c3-edcd-44c6-b5b1-f20b9c7f7e4b" providerId="ADAL" clId="{B1EC72CD-6D9B-4ABA-9426-54CF15DFF694}" dt="2023-12-19T20:23:15.553" v="14757" actId="20577"/>
          <ac:spMkLst>
            <pc:docMk/>
            <pc:sldMk cId="2797730617" sldId="401"/>
            <ac:spMk id="6" creationId="{BFBECC0E-9533-6989-53C1-9368D91257DB}"/>
          </ac:spMkLst>
        </pc:spChg>
        <pc:picChg chg="del">
          <ac:chgData name="Darcy Turgeon" userId="cf3295c3-edcd-44c6-b5b1-f20b9c7f7e4b" providerId="ADAL" clId="{B1EC72CD-6D9B-4ABA-9426-54CF15DFF694}" dt="2023-12-19T20:23:19.954" v="14758" actId="478"/>
          <ac:picMkLst>
            <pc:docMk/>
            <pc:sldMk cId="2797730617" sldId="401"/>
            <ac:picMk id="3" creationId="{F0FF4038-2903-44B5-1A11-B1E4E4239132}"/>
          </ac:picMkLst>
        </pc:picChg>
        <pc:picChg chg="add mod">
          <ac:chgData name="Darcy Turgeon" userId="cf3295c3-edcd-44c6-b5b1-f20b9c7f7e4b" providerId="ADAL" clId="{B1EC72CD-6D9B-4ABA-9426-54CF15DFF694}" dt="2023-12-19T20:24:11.245" v="14768" actId="1076"/>
          <ac:picMkLst>
            <pc:docMk/>
            <pc:sldMk cId="2797730617" sldId="401"/>
            <ac:picMk id="4" creationId="{591D1BF4-32B4-B93B-D6DD-8CBBA22A8184}"/>
          </ac:picMkLst>
        </pc:picChg>
        <pc:picChg chg="add del mod">
          <ac:chgData name="Darcy Turgeon" userId="cf3295c3-edcd-44c6-b5b1-f20b9c7f7e4b" providerId="ADAL" clId="{B1EC72CD-6D9B-4ABA-9426-54CF15DFF694}" dt="2023-12-19T20:25:12.470" v="14777" actId="478"/>
          <ac:picMkLst>
            <pc:docMk/>
            <pc:sldMk cId="2797730617" sldId="401"/>
            <ac:picMk id="8" creationId="{C0E8EF95-8F51-8329-CA1D-A16437ADE50C}"/>
          </ac:picMkLst>
        </pc:picChg>
        <pc:picChg chg="add del mod">
          <ac:chgData name="Darcy Turgeon" userId="cf3295c3-edcd-44c6-b5b1-f20b9c7f7e4b" providerId="ADAL" clId="{B1EC72CD-6D9B-4ABA-9426-54CF15DFF694}" dt="2023-12-19T20:25:11.669" v="14776" actId="478"/>
          <ac:picMkLst>
            <pc:docMk/>
            <pc:sldMk cId="2797730617" sldId="401"/>
            <ac:picMk id="10" creationId="{AA8EA032-756A-C543-22DF-0A98327D9D50}"/>
          </ac:picMkLst>
        </pc:picChg>
      </pc:sldChg>
      <pc:sldChg chg="addSp delSp modSp add mod">
        <pc:chgData name="Darcy Turgeon" userId="cf3295c3-edcd-44c6-b5b1-f20b9c7f7e4b" providerId="ADAL" clId="{B1EC72CD-6D9B-4ABA-9426-54CF15DFF694}" dt="2023-12-20T20:05:54.706" v="25850"/>
        <pc:sldMkLst>
          <pc:docMk/>
          <pc:sldMk cId="2841577536" sldId="401"/>
        </pc:sldMkLst>
        <pc:spChg chg="mod">
          <ac:chgData name="Darcy Turgeon" userId="cf3295c3-edcd-44c6-b5b1-f20b9c7f7e4b" providerId="ADAL" clId="{B1EC72CD-6D9B-4ABA-9426-54CF15DFF694}" dt="2023-12-20T20:05:54.706" v="25850"/>
          <ac:spMkLst>
            <pc:docMk/>
            <pc:sldMk cId="2841577536" sldId="401"/>
            <ac:spMk id="6" creationId="{BFBECC0E-9533-6989-53C1-9368D91257DB}"/>
          </ac:spMkLst>
        </pc:spChg>
        <pc:picChg chg="del">
          <ac:chgData name="Darcy Turgeon" userId="cf3295c3-edcd-44c6-b5b1-f20b9c7f7e4b" providerId="ADAL" clId="{B1EC72CD-6D9B-4ABA-9426-54CF15DFF694}" dt="2023-12-19T20:26:18.965" v="14790" actId="478"/>
          <ac:picMkLst>
            <pc:docMk/>
            <pc:sldMk cId="2841577536" sldId="401"/>
            <ac:picMk id="3" creationId="{F0FF4038-2903-44B5-1A11-B1E4E4239132}"/>
          </ac:picMkLst>
        </pc:picChg>
        <pc:picChg chg="add mod ord">
          <ac:chgData name="Darcy Turgeon" userId="cf3295c3-edcd-44c6-b5b1-f20b9c7f7e4b" providerId="ADAL" clId="{B1EC72CD-6D9B-4ABA-9426-54CF15DFF694}" dt="2023-12-19T20:28:34.020" v="14899" actId="14100"/>
          <ac:picMkLst>
            <pc:docMk/>
            <pc:sldMk cId="2841577536" sldId="401"/>
            <ac:picMk id="4" creationId="{ED1CF940-7C15-DFF7-0CA1-715624885C6B}"/>
          </ac:picMkLst>
        </pc:picChg>
      </pc:sldChg>
      <pc:sldChg chg="addSp delSp modSp add mod">
        <pc:chgData name="Darcy Turgeon" userId="cf3295c3-edcd-44c6-b5b1-f20b9c7f7e4b" providerId="ADAL" clId="{B1EC72CD-6D9B-4ABA-9426-54CF15DFF694}" dt="2023-12-19T20:30:25.782" v="15084" actId="20577"/>
        <pc:sldMkLst>
          <pc:docMk/>
          <pc:sldMk cId="123176817" sldId="402"/>
        </pc:sldMkLst>
        <pc:spChg chg="mod">
          <ac:chgData name="Darcy Turgeon" userId="cf3295c3-edcd-44c6-b5b1-f20b9c7f7e4b" providerId="ADAL" clId="{B1EC72CD-6D9B-4ABA-9426-54CF15DFF694}" dt="2023-12-19T20:30:25.782" v="15084" actId="20577"/>
          <ac:spMkLst>
            <pc:docMk/>
            <pc:sldMk cId="123176817" sldId="402"/>
            <ac:spMk id="6" creationId="{BFBECC0E-9533-6989-53C1-9368D91257DB}"/>
          </ac:spMkLst>
        </pc:spChg>
        <pc:picChg chg="add mod ord">
          <ac:chgData name="Darcy Turgeon" userId="cf3295c3-edcd-44c6-b5b1-f20b9c7f7e4b" providerId="ADAL" clId="{B1EC72CD-6D9B-4ABA-9426-54CF15DFF694}" dt="2023-12-19T20:29:28.200" v="14910" actId="167"/>
          <ac:picMkLst>
            <pc:docMk/>
            <pc:sldMk cId="123176817" sldId="402"/>
            <ac:picMk id="3" creationId="{9006D932-B752-97A7-7CA7-116340C59DB8}"/>
          </ac:picMkLst>
        </pc:picChg>
        <pc:picChg chg="del">
          <ac:chgData name="Darcy Turgeon" userId="cf3295c3-edcd-44c6-b5b1-f20b9c7f7e4b" providerId="ADAL" clId="{B1EC72CD-6D9B-4ABA-9426-54CF15DFF694}" dt="2023-12-19T20:29:29.829" v="14911" actId="478"/>
          <ac:picMkLst>
            <pc:docMk/>
            <pc:sldMk cId="123176817" sldId="402"/>
            <ac:picMk id="4" creationId="{ED1CF940-7C15-DFF7-0CA1-715624885C6B}"/>
          </ac:picMkLst>
        </pc:picChg>
      </pc:sldChg>
      <pc:sldChg chg="addSp delSp modSp add del mod">
        <pc:chgData name="Darcy Turgeon" userId="cf3295c3-edcd-44c6-b5b1-f20b9c7f7e4b" providerId="ADAL" clId="{B1EC72CD-6D9B-4ABA-9426-54CF15DFF694}" dt="2023-12-19T20:28:47.262" v="14900" actId="47"/>
        <pc:sldMkLst>
          <pc:docMk/>
          <pc:sldMk cId="3176624912" sldId="402"/>
        </pc:sldMkLst>
        <pc:picChg chg="add del mod">
          <ac:chgData name="Darcy Turgeon" userId="cf3295c3-edcd-44c6-b5b1-f20b9c7f7e4b" providerId="ADAL" clId="{B1EC72CD-6D9B-4ABA-9426-54CF15DFF694}" dt="2023-12-19T20:28:13.061" v="14898" actId="478"/>
          <ac:picMkLst>
            <pc:docMk/>
            <pc:sldMk cId="3176624912" sldId="402"/>
            <ac:picMk id="3" creationId="{1335B473-AC7E-7956-16D5-1FD1157E9830}"/>
          </ac:picMkLst>
        </pc:picChg>
      </pc:sldChg>
      <pc:sldChg chg="addSp delSp modSp add mod">
        <pc:chgData name="Darcy Turgeon" userId="cf3295c3-edcd-44c6-b5b1-f20b9c7f7e4b" providerId="ADAL" clId="{B1EC72CD-6D9B-4ABA-9426-54CF15DFF694}" dt="2023-12-20T20:07:47.157" v="25881" actId="20577"/>
        <pc:sldMkLst>
          <pc:docMk/>
          <pc:sldMk cId="4276837762" sldId="403"/>
        </pc:sldMkLst>
        <pc:spChg chg="mod">
          <ac:chgData name="Darcy Turgeon" userId="cf3295c3-edcd-44c6-b5b1-f20b9c7f7e4b" providerId="ADAL" clId="{B1EC72CD-6D9B-4ABA-9426-54CF15DFF694}" dt="2023-12-20T20:07:47.157" v="25881" actId="20577"/>
          <ac:spMkLst>
            <pc:docMk/>
            <pc:sldMk cId="4276837762" sldId="403"/>
            <ac:spMk id="6" creationId="{BFBECC0E-9533-6989-53C1-9368D91257DB}"/>
          </ac:spMkLst>
        </pc:spChg>
        <pc:picChg chg="del">
          <ac:chgData name="Darcy Turgeon" userId="cf3295c3-edcd-44c6-b5b1-f20b9c7f7e4b" providerId="ADAL" clId="{B1EC72CD-6D9B-4ABA-9426-54CF15DFF694}" dt="2023-12-19T20:31:18.691" v="15094" actId="478"/>
          <ac:picMkLst>
            <pc:docMk/>
            <pc:sldMk cId="4276837762" sldId="403"/>
            <ac:picMk id="3" creationId="{9006D932-B752-97A7-7CA7-116340C59DB8}"/>
          </ac:picMkLst>
        </pc:picChg>
        <pc:picChg chg="add mod ord">
          <ac:chgData name="Darcy Turgeon" userId="cf3295c3-edcd-44c6-b5b1-f20b9c7f7e4b" providerId="ADAL" clId="{B1EC72CD-6D9B-4ABA-9426-54CF15DFF694}" dt="2023-12-19T20:31:17.028" v="15093" actId="167"/>
          <ac:picMkLst>
            <pc:docMk/>
            <pc:sldMk cId="4276837762" sldId="403"/>
            <ac:picMk id="4" creationId="{09B83437-D38F-463E-FA8D-9C57341F816D}"/>
          </ac:picMkLst>
        </pc:picChg>
      </pc:sldChg>
      <pc:sldChg chg="addSp delSp modSp add mod">
        <pc:chgData name="Darcy Turgeon" userId="cf3295c3-edcd-44c6-b5b1-f20b9c7f7e4b" providerId="ADAL" clId="{B1EC72CD-6D9B-4ABA-9426-54CF15DFF694}" dt="2023-12-20T20:45:50.595" v="26625" actId="20577"/>
        <pc:sldMkLst>
          <pc:docMk/>
          <pc:sldMk cId="1047680824" sldId="404"/>
        </pc:sldMkLst>
        <pc:spChg chg="add del mod">
          <ac:chgData name="Darcy Turgeon" userId="cf3295c3-edcd-44c6-b5b1-f20b9c7f7e4b" providerId="ADAL" clId="{B1EC72CD-6D9B-4ABA-9426-54CF15DFF694}" dt="2023-12-20T20:26:30.478" v="26273" actId="478"/>
          <ac:spMkLst>
            <pc:docMk/>
            <pc:sldMk cId="1047680824" sldId="404"/>
            <ac:spMk id="2" creationId="{0E71B4B9-310D-C8B3-09C2-755E6C9C2516}"/>
          </ac:spMkLst>
        </pc:spChg>
        <pc:spChg chg="add del mod">
          <ac:chgData name="Darcy Turgeon" userId="cf3295c3-edcd-44c6-b5b1-f20b9c7f7e4b" providerId="ADAL" clId="{B1EC72CD-6D9B-4ABA-9426-54CF15DFF694}" dt="2023-12-20T20:26:29.420" v="26271"/>
          <ac:spMkLst>
            <pc:docMk/>
            <pc:sldMk cId="1047680824" sldId="404"/>
            <ac:spMk id="3" creationId="{D592FA06-9C58-8808-07DC-7C74BA4B5CED}"/>
          </ac:spMkLst>
        </pc:spChg>
        <pc:spChg chg="add del mod">
          <ac:chgData name="Darcy Turgeon" userId="cf3295c3-edcd-44c6-b5b1-f20b9c7f7e4b" providerId="ADAL" clId="{B1EC72CD-6D9B-4ABA-9426-54CF15DFF694}" dt="2023-12-20T20:26:27.310" v="26267" actId="478"/>
          <ac:spMkLst>
            <pc:docMk/>
            <pc:sldMk cId="1047680824" sldId="404"/>
            <ac:spMk id="4" creationId="{2AF904B3-B1BF-9D05-47FA-15C81002DEF1}"/>
          </ac:spMkLst>
        </pc:spChg>
        <pc:spChg chg="add del mod">
          <ac:chgData name="Darcy Turgeon" userId="cf3295c3-edcd-44c6-b5b1-f20b9c7f7e4b" providerId="ADAL" clId="{B1EC72CD-6D9B-4ABA-9426-54CF15DFF694}" dt="2023-12-20T20:45:50.595" v="26625" actId="20577"/>
          <ac:spMkLst>
            <pc:docMk/>
            <pc:sldMk cId="1047680824" sldId="404"/>
            <ac:spMk id="6" creationId="{BFBECC0E-9533-6989-53C1-9368D91257DB}"/>
          </ac:spMkLst>
        </pc:spChg>
        <pc:spChg chg="add del mod">
          <ac:chgData name="Darcy Turgeon" userId="cf3295c3-edcd-44c6-b5b1-f20b9c7f7e4b" providerId="ADAL" clId="{B1EC72CD-6D9B-4ABA-9426-54CF15DFF694}" dt="2023-12-20T20:26:26.776" v="26265" actId="767"/>
          <ac:spMkLst>
            <pc:docMk/>
            <pc:sldMk cId="1047680824" sldId="404"/>
            <ac:spMk id="7" creationId="{D343E347-092E-F7C5-F8CD-4052B16AAF01}"/>
          </ac:spMkLst>
        </pc:spChg>
      </pc:sldChg>
      <pc:sldChg chg="addSp delSp modSp add mod ord">
        <pc:chgData name="Darcy Turgeon" userId="cf3295c3-edcd-44c6-b5b1-f20b9c7f7e4b" providerId="ADAL" clId="{B1EC72CD-6D9B-4ABA-9426-54CF15DFF694}" dt="2023-12-19T21:02:04.642" v="16048" actId="20577"/>
        <pc:sldMkLst>
          <pc:docMk/>
          <pc:sldMk cId="3858313253" sldId="405"/>
        </pc:sldMkLst>
        <pc:spChg chg="mod">
          <ac:chgData name="Darcy Turgeon" userId="cf3295c3-edcd-44c6-b5b1-f20b9c7f7e4b" providerId="ADAL" clId="{B1EC72CD-6D9B-4ABA-9426-54CF15DFF694}" dt="2023-12-19T21:02:04.642" v="16048" actId="20577"/>
          <ac:spMkLst>
            <pc:docMk/>
            <pc:sldMk cId="3858313253" sldId="405"/>
            <ac:spMk id="6" creationId="{BFBECC0E-9533-6989-53C1-9368D91257DB}"/>
          </ac:spMkLst>
        </pc:spChg>
        <pc:picChg chg="add mod">
          <ac:chgData name="Darcy Turgeon" userId="cf3295c3-edcd-44c6-b5b1-f20b9c7f7e4b" providerId="ADAL" clId="{B1EC72CD-6D9B-4ABA-9426-54CF15DFF694}" dt="2023-12-19T20:57:58.776" v="15881" actId="14100"/>
          <ac:picMkLst>
            <pc:docMk/>
            <pc:sldMk cId="3858313253" sldId="405"/>
            <ac:picMk id="3" creationId="{BA11D725-2439-5EF5-F43F-DC3D6E36A8BE}"/>
          </ac:picMkLst>
        </pc:picChg>
        <pc:picChg chg="del">
          <ac:chgData name="Darcy Turgeon" userId="cf3295c3-edcd-44c6-b5b1-f20b9c7f7e4b" providerId="ADAL" clId="{B1EC72CD-6D9B-4ABA-9426-54CF15DFF694}" dt="2023-12-19T20:57:51.006" v="15879" actId="478"/>
          <ac:picMkLst>
            <pc:docMk/>
            <pc:sldMk cId="3858313253" sldId="405"/>
            <ac:picMk id="8" creationId="{C61226B4-6272-5E45-F9B4-AA841B064F1E}"/>
          </ac:picMkLst>
        </pc:picChg>
      </pc:sldChg>
      <pc:sldChg chg="new del">
        <pc:chgData name="Darcy Turgeon" userId="cf3295c3-edcd-44c6-b5b1-f20b9c7f7e4b" providerId="ADAL" clId="{B1EC72CD-6D9B-4ABA-9426-54CF15DFF694}" dt="2023-12-19T21:29:29.293" v="16051" actId="2696"/>
        <pc:sldMkLst>
          <pc:docMk/>
          <pc:sldMk cId="3002947860" sldId="406"/>
        </pc:sldMkLst>
      </pc:sldChg>
      <pc:sldChg chg="delSp modSp add del mod">
        <pc:chgData name="Darcy Turgeon" userId="cf3295c3-edcd-44c6-b5b1-f20b9c7f7e4b" providerId="ADAL" clId="{B1EC72CD-6D9B-4ABA-9426-54CF15DFF694}" dt="2023-12-20T19:40:20.787" v="25483" actId="2696"/>
        <pc:sldMkLst>
          <pc:docMk/>
          <pc:sldMk cId="3877137393" sldId="406"/>
        </pc:sldMkLst>
        <pc:spChg chg="mod">
          <ac:chgData name="Darcy Turgeon" userId="cf3295c3-edcd-44c6-b5b1-f20b9c7f7e4b" providerId="ADAL" clId="{B1EC72CD-6D9B-4ABA-9426-54CF15DFF694}" dt="2023-12-19T21:29:47.824" v="16080" actId="20577"/>
          <ac:spMkLst>
            <pc:docMk/>
            <pc:sldMk cId="3877137393" sldId="406"/>
            <ac:spMk id="5" creationId="{C0C0B966-A346-6ACC-5FC2-4967DD3E25C8}"/>
          </ac:spMkLst>
        </pc:spChg>
        <pc:spChg chg="mod">
          <ac:chgData name="Darcy Turgeon" userId="cf3295c3-edcd-44c6-b5b1-f20b9c7f7e4b" providerId="ADAL" clId="{B1EC72CD-6D9B-4ABA-9426-54CF15DFF694}" dt="2023-12-19T21:48:55.855" v="16643" actId="20577"/>
          <ac:spMkLst>
            <pc:docMk/>
            <pc:sldMk cId="3877137393" sldId="406"/>
            <ac:spMk id="6" creationId="{BFBECC0E-9533-6989-53C1-9368D91257DB}"/>
          </ac:spMkLst>
        </pc:spChg>
        <pc:picChg chg="del">
          <ac:chgData name="Darcy Turgeon" userId="cf3295c3-edcd-44c6-b5b1-f20b9c7f7e4b" providerId="ADAL" clId="{B1EC72CD-6D9B-4ABA-9426-54CF15DFF694}" dt="2023-12-19T21:29:50.978" v="16081" actId="478"/>
          <ac:picMkLst>
            <pc:docMk/>
            <pc:sldMk cId="3877137393" sldId="406"/>
            <ac:picMk id="4" creationId="{09B83437-D38F-463E-FA8D-9C57341F816D}"/>
          </ac:picMkLst>
        </pc:picChg>
      </pc:sldChg>
      <pc:sldChg chg="addSp delSp modSp add mod">
        <pc:chgData name="Darcy Turgeon" userId="cf3295c3-edcd-44c6-b5b1-f20b9c7f7e4b" providerId="ADAL" clId="{B1EC72CD-6D9B-4ABA-9426-54CF15DFF694}" dt="2023-12-21T17:53:07.762" v="31372" actId="6549"/>
        <pc:sldMkLst>
          <pc:docMk/>
          <pc:sldMk cId="1758150784" sldId="407"/>
        </pc:sldMkLst>
        <pc:spChg chg="mod">
          <ac:chgData name="Darcy Turgeon" userId="cf3295c3-edcd-44c6-b5b1-f20b9c7f7e4b" providerId="ADAL" clId="{B1EC72CD-6D9B-4ABA-9426-54CF15DFF694}" dt="2023-12-19T21:58:29.226" v="17230" actId="20577"/>
          <ac:spMkLst>
            <pc:docMk/>
            <pc:sldMk cId="1758150784" sldId="407"/>
            <ac:spMk id="5" creationId="{C0C0B966-A346-6ACC-5FC2-4967DD3E25C8}"/>
          </ac:spMkLst>
        </pc:spChg>
        <pc:spChg chg="mod">
          <ac:chgData name="Darcy Turgeon" userId="cf3295c3-edcd-44c6-b5b1-f20b9c7f7e4b" providerId="ADAL" clId="{B1EC72CD-6D9B-4ABA-9426-54CF15DFF694}" dt="2023-12-21T17:53:07.762" v="31372" actId="6549"/>
          <ac:spMkLst>
            <pc:docMk/>
            <pc:sldMk cId="1758150784" sldId="407"/>
            <ac:spMk id="6" creationId="{BFBECC0E-9533-6989-53C1-9368D91257DB}"/>
          </ac:spMkLst>
        </pc:spChg>
        <pc:picChg chg="add mod ord">
          <ac:chgData name="Darcy Turgeon" userId="cf3295c3-edcd-44c6-b5b1-f20b9c7f7e4b" providerId="ADAL" clId="{B1EC72CD-6D9B-4ABA-9426-54CF15DFF694}" dt="2023-12-19T21:56:27.160" v="17171" actId="167"/>
          <ac:picMkLst>
            <pc:docMk/>
            <pc:sldMk cId="1758150784" sldId="407"/>
            <ac:picMk id="3" creationId="{A3BB0848-579E-E332-C41F-086E72DE3328}"/>
          </ac:picMkLst>
        </pc:picChg>
        <pc:picChg chg="del">
          <ac:chgData name="Darcy Turgeon" userId="cf3295c3-edcd-44c6-b5b1-f20b9c7f7e4b" providerId="ADAL" clId="{B1EC72CD-6D9B-4ABA-9426-54CF15DFF694}" dt="2023-12-19T21:56:28.995" v="17172" actId="478"/>
          <ac:picMkLst>
            <pc:docMk/>
            <pc:sldMk cId="1758150784" sldId="407"/>
            <ac:picMk id="4" creationId="{09B83437-D38F-463E-FA8D-9C57341F816D}"/>
          </ac:picMkLst>
        </pc:picChg>
      </pc:sldChg>
      <pc:sldChg chg="modSp add del mod">
        <pc:chgData name="Darcy Turgeon" userId="cf3295c3-edcd-44c6-b5b1-f20b9c7f7e4b" providerId="ADAL" clId="{B1EC72CD-6D9B-4ABA-9426-54CF15DFF694}" dt="2023-12-20T18:48:18.155" v="25482" actId="2696"/>
        <pc:sldMkLst>
          <pc:docMk/>
          <pc:sldMk cId="2405398381" sldId="408"/>
        </pc:sldMkLst>
        <pc:spChg chg="mod">
          <ac:chgData name="Darcy Turgeon" userId="cf3295c3-edcd-44c6-b5b1-f20b9c7f7e4b" providerId="ADAL" clId="{B1EC72CD-6D9B-4ABA-9426-54CF15DFF694}" dt="2023-12-19T22:00:55.283" v="17507" actId="20577"/>
          <ac:spMkLst>
            <pc:docMk/>
            <pc:sldMk cId="2405398381" sldId="408"/>
            <ac:spMk id="6" creationId="{BFBECC0E-9533-6989-53C1-9368D91257DB}"/>
          </ac:spMkLst>
        </pc:spChg>
      </pc:sldChg>
      <pc:sldChg chg="modSp add mod">
        <pc:chgData name="Darcy Turgeon" userId="cf3295c3-edcd-44c6-b5b1-f20b9c7f7e4b" providerId="ADAL" clId="{B1EC72CD-6D9B-4ABA-9426-54CF15DFF694}" dt="2023-12-20T20:57:52.920" v="26830" actId="20577"/>
        <pc:sldMkLst>
          <pc:docMk/>
          <pc:sldMk cId="2518620200" sldId="409"/>
        </pc:sldMkLst>
        <pc:spChg chg="mod">
          <ac:chgData name="Darcy Turgeon" userId="cf3295c3-edcd-44c6-b5b1-f20b9c7f7e4b" providerId="ADAL" clId="{B1EC72CD-6D9B-4ABA-9426-54CF15DFF694}" dt="2023-12-20T20:57:52.920" v="26830" actId="20577"/>
          <ac:spMkLst>
            <pc:docMk/>
            <pc:sldMk cId="2518620200" sldId="409"/>
            <ac:spMk id="6" creationId="{BFBECC0E-9533-6989-53C1-9368D91257DB}"/>
          </ac:spMkLst>
        </pc:spChg>
      </pc:sldChg>
      <pc:sldChg chg="addSp delSp modSp add del mod">
        <pc:chgData name="Darcy Turgeon" userId="cf3295c3-edcd-44c6-b5b1-f20b9c7f7e4b" providerId="ADAL" clId="{B1EC72CD-6D9B-4ABA-9426-54CF15DFF694}" dt="2023-12-20T21:01:36.356" v="26866" actId="2696"/>
        <pc:sldMkLst>
          <pc:docMk/>
          <pc:sldMk cId="734744867" sldId="410"/>
        </pc:sldMkLst>
        <pc:spChg chg="mod">
          <ac:chgData name="Darcy Turgeon" userId="cf3295c3-edcd-44c6-b5b1-f20b9c7f7e4b" providerId="ADAL" clId="{B1EC72CD-6D9B-4ABA-9426-54CF15DFF694}" dt="2023-12-19T22:12:41.163" v="17592"/>
          <ac:spMkLst>
            <pc:docMk/>
            <pc:sldMk cId="734744867" sldId="410"/>
            <ac:spMk id="5" creationId="{C0C0B966-A346-6ACC-5FC2-4967DD3E25C8}"/>
          </ac:spMkLst>
        </pc:spChg>
        <pc:spChg chg="mod">
          <ac:chgData name="Darcy Turgeon" userId="cf3295c3-edcd-44c6-b5b1-f20b9c7f7e4b" providerId="ADAL" clId="{B1EC72CD-6D9B-4ABA-9426-54CF15DFF694}" dt="2023-12-20T20:59:53.424" v="26864" actId="20577"/>
          <ac:spMkLst>
            <pc:docMk/>
            <pc:sldMk cId="734744867" sldId="410"/>
            <ac:spMk id="6" creationId="{BFBECC0E-9533-6989-53C1-9368D91257DB}"/>
          </ac:spMkLst>
        </pc:spChg>
        <pc:picChg chg="add mod ord">
          <ac:chgData name="Darcy Turgeon" userId="cf3295c3-edcd-44c6-b5b1-f20b9c7f7e4b" providerId="ADAL" clId="{B1EC72CD-6D9B-4ABA-9426-54CF15DFF694}" dt="2023-12-19T22:05:51.383" v="17537" actId="167"/>
          <ac:picMkLst>
            <pc:docMk/>
            <pc:sldMk cId="734744867" sldId="410"/>
            <ac:picMk id="3" creationId="{A13563ED-D54C-5F2B-4F63-CC9E765401C3}"/>
          </ac:picMkLst>
        </pc:picChg>
        <pc:picChg chg="add del">
          <ac:chgData name="Darcy Turgeon" userId="cf3295c3-edcd-44c6-b5b1-f20b9c7f7e4b" providerId="ADAL" clId="{B1EC72CD-6D9B-4ABA-9426-54CF15DFF694}" dt="2023-12-19T22:05:53.118" v="17538" actId="478"/>
          <ac:picMkLst>
            <pc:docMk/>
            <pc:sldMk cId="734744867" sldId="410"/>
            <ac:picMk id="8" creationId="{C61226B4-6272-5E45-F9B4-AA841B064F1E}"/>
          </ac:picMkLst>
        </pc:picChg>
      </pc:sldChg>
      <pc:sldChg chg="modSp add mod">
        <pc:chgData name="Darcy Turgeon" userId="cf3295c3-edcd-44c6-b5b1-f20b9c7f7e4b" providerId="ADAL" clId="{B1EC72CD-6D9B-4ABA-9426-54CF15DFF694}" dt="2023-12-20T21:08:28.483" v="27148" actId="20577"/>
        <pc:sldMkLst>
          <pc:docMk/>
          <pc:sldMk cId="972008541" sldId="411"/>
        </pc:sldMkLst>
        <pc:spChg chg="mod">
          <ac:chgData name="Darcy Turgeon" userId="cf3295c3-edcd-44c6-b5b1-f20b9c7f7e4b" providerId="ADAL" clId="{B1EC72CD-6D9B-4ABA-9426-54CF15DFF694}" dt="2023-12-19T22:12:48.653" v="17593"/>
          <ac:spMkLst>
            <pc:docMk/>
            <pc:sldMk cId="972008541" sldId="411"/>
            <ac:spMk id="5" creationId="{C0C0B966-A346-6ACC-5FC2-4967DD3E25C8}"/>
          </ac:spMkLst>
        </pc:spChg>
        <pc:spChg chg="mod">
          <ac:chgData name="Darcy Turgeon" userId="cf3295c3-edcd-44c6-b5b1-f20b9c7f7e4b" providerId="ADAL" clId="{B1EC72CD-6D9B-4ABA-9426-54CF15DFF694}" dt="2023-12-20T21:08:28.483" v="27148" actId="20577"/>
          <ac:spMkLst>
            <pc:docMk/>
            <pc:sldMk cId="972008541" sldId="411"/>
            <ac:spMk id="6" creationId="{BFBECC0E-9533-6989-53C1-9368D91257DB}"/>
          </ac:spMkLst>
        </pc:spChg>
      </pc:sldChg>
      <pc:sldChg chg="addSp delSp modSp add mod">
        <pc:chgData name="Darcy Turgeon" userId="cf3295c3-edcd-44c6-b5b1-f20b9c7f7e4b" providerId="ADAL" clId="{B1EC72CD-6D9B-4ABA-9426-54CF15DFF694}" dt="2023-12-21T17:53:52.715" v="31383" actId="6549"/>
        <pc:sldMkLst>
          <pc:docMk/>
          <pc:sldMk cId="3992152498" sldId="412"/>
        </pc:sldMkLst>
        <pc:spChg chg="mod">
          <ac:chgData name="Darcy Turgeon" userId="cf3295c3-edcd-44c6-b5b1-f20b9c7f7e4b" providerId="ADAL" clId="{B1EC72CD-6D9B-4ABA-9426-54CF15DFF694}" dt="2023-12-19T22:12:55.813" v="17594"/>
          <ac:spMkLst>
            <pc:docMk/>
            <pc:sldMk cId="3992152498" sldId="412"/>
            <ac:spMk id="5" creationId="{C0C0B966-A346-6ACC-5FC2-4967DD3E25C8}"/>
          </ac:spMkLst>
        </pc:spChg>
        <pc:spChg chg="mod">
          <ac:chgData name="Darcy Turgeon" userId="cf3295c3-edcd-44c6-b5b1-f20b9c7f7e4b" providerId="ADAL" clId="{B1EC72CD-6D9B-4ABA-9426-54CF15DFF694}" dt="2023-12-21T17:53:52.715" v="31383" actId="6549"/>
          <ac:spMkLst>
            <pc:docMk/>
            <pc:sldMk cId="3992152498" sldId="412"/>
            <ac:spMk id="6" creationId="{BFBECC0E-9533-6989-53C1-9368D91257DB}"/>
          </ac:spMkLst>
        </pc:spChg>
        <pc:picChg chg="del">
          <ac:chgData name="Darcy Turgeon" userId="cf3295c3-edcd-44c6-b5b1-f20b9c7f7e4b" providerId="ADAL" clId="{B1EC72CD-6D9B-4ABA-9426-54CF15DFF694}" dt="2023-12-19T22:11:09.775" v="17591" actId="478"/>
          <ac:picMkLst>
            <pc:docMk/>
            <pc:sldMk cId="3992152498" sldId="412"/>
            <ac:picMk id="3" creationId="{A13563ED-D54C-5F2B-4F63-CC9E765401C3}"/>
          </ac:picMkLst>
        </pc:picChg>
        <pc:picChg chg="add mod ord">
          <ac:chgData name="Darcy Turgeon" userId="cf3295c3-edcd-44c6-b5b1-f20b9c7f7e4b" providerId="ADAL" clId="{B1EC72CD-6D9B-4ABA-9426-54CF15DFF694}" dt="2023-12-19T22:11:08.247" v="17590" actId="167"/>
          <ac:picMkLst>
            <pc:docMk/>
            <pc:sldMk cId="3992152498" sldId="412"/>
            <ac:picMk id="4" creationId="{D323452E-1FBD-E611-5AD5-A92F757FDC78}"/>
          </ac:picMkLst>
        </pc:picChg>
      </pc:sldChg>
      <pc:sldChg chg="modSp add mod">
        <pc:chgData name="Darcy Turgeon" userId="cf3295c3-edcd-44c6-b5b1-f20b9c7f7e4b" providerId="ADAL" clId="{B1EC72CD-6D9B-4ABA-9426-54CF15DFF694}" dt="2023-12-20T20:00:53.018" v="25830" actId="20577"/>
        <pc:sldMkLst>
          <pc:docMk/>
          <pc:sldMk cId="3739326123" sldId="413"/>
        </pc:sldMkLst>
        <pc:spChg chg="mod">
          <ac:chgData name="Darcy Turgeon" userId="cf3295c3-edcd-44c6-b5b1-f20b9c7f7e4b" providerId="ADAL" clId="{B1EC72CD-6D9B-4ABA-9426-54CF15DFF694}" dt="2023-12-20T20:00:53.018" v="25830" actId="20577"/>
          <ac:spMkLst>
            <pc:docMk/>
            <pc:sldMk cId="3739326123" sldId="413"/>
            <ac:spMk id="6" creationId="{BFBECC0E-9533-6989-53C1-9368D91257DB}"/>
          </ac:spMkLst>
        </pc:spChg>
      </pc:sldChg>
      <pc:sldChg chg="addSp delSp modSp add mod">
        <pc:chgData name="Darcy Turgeon" userId="cf3295c3-edcd-44c6-b5b1-f20b9c7f7e4b" providerId="ADAL" clId="{B1EC72CD-6D9B-4ABA-9426-54CF15DFF694}" dt="2023-12-21T17:57:38.132" v="31400" actId="20577"/>
        <pc:sldMkLst>
          <pc:docMk/>
          <pc:sldMk cId="2197609804" sldId="414"/>
        </pc:sldMkLst>
        <pc:spChg chg="mod">
          <ac:chgData name="Darcy Turgeon" userId="cf3295c3-edcd-44c6-b5b1-f20b9c7f7e4b" providerId="ADAL" clId="{B1EC72CD-6D9B-4ABA-9426-54CF15DFF694}" dt="2023-12-21T17:57:38.132" v="31400" actId="20577"/>
          <ac:spMkLst>
            <pc:docMk/>
            <pc:sldMk cId="2197609804" sldId="414"/>
            <ac:spMk id="6" creationId="{BFBECC0E-9533-6989-53C1-9368D91257DB}"/>
          </ac:spMkLst>
        </pc:spChg>
        <pc:picChg chg="add mod ord">
          <ac:chgData name="Darcy Turgeon" userId="cf3295c3-edcd-44c6-b5b1-f20b9c7f7e4b" providerId="ADAL" clId="{B1EC72CD-6D9B-4ABA-9426-54CF15DFF694}" dt="2023-12-21T17:57:04.592" v="31391" actId="167"/>
          <ac:picMkLst>
            <pc:docMk/>
            <pc:sldMk cId="2197609804" sldId="414"/>
            <ac:picMk id="3" creationId="{B6B40CBF-BD95-5F58-435C-6AB02DC84CC1}"/>
          </ac:picMkLst>
        </pc:picChg>
        <pc:picChg chg="del">
          <ac:chgData name="Darcy Turgeon" userId="cf3295c3-edcd-44c6-b5b1-f20b9c7f7e4b" providerId="ADAL" clId="{B1EC72CD-6D9B-4ABA-9426-54CF15DFF694}" dt="2023-12-21T17:57:06.189" v="31392" actId="478"/>
          <ac:picMkLst>
            <pc:docMk/>
            <pc:sldMk cId="2197609804" sldId="414"/>
            <ac:picMk id="4" creationId="{D323452E-1FBD-E611-5AD5-A92F757FDC78}"/>
          </ac:picMkLst>
        </pc:picChg>
      </pc:sldChg>
      <pc:sldChg chg="addSp delSp modSp add mod">
        <pc:chgData name="Darcy Turgeon" userId="cf3295c3-edcd-44c6-b5b1-f20b9c7f7e4b" providerId="ADAL" clId="{B1EC72CD-6D9B-4ABA-9426-54CF15DFF694}" dt="2024-01-02T16:51:44.814" v="35098" actId="14100"/>
        <pc:sldMkLst>
          <pc:docMk/>
          <pc:sldMk cId="3577446004" sldId="415"/>
        </pc:sldMkLst>
        <pc:spChg chg="mod">
          <ac:chgData name="Darcy Turgeon" userId="cf3295c3-edcd-44c6-b5b1-f20b9c7f7e4b" providerId="ADAL" clId="{B1EC72CD-6D9B-4ABA-9426-54CF15DFF694}" dt="2023-12-20T22:02:12.811" v="28995" actId="20577"/>
          <ac:spMkLst>
            <pc:docMk/>
            <pc:sldMk cId="3577446004" sldId="415"/>
            <ac:spMk id="5" creationId="{C0C0B966-A346-6ACC-5FC2-4967DD3E25C8}"/>
          </ac:spMkLst>
        </pc:spChg>
        <pc:spChg chg="mod">
          <ac:chgData name="Darcy Turgeon" userId="cf3295c3-edcd-44c6-b5b1-f20b9c7f7e4b" providerId="ADAL" clId="{B1EC72CD-6D9B-4ABA-9426-54CF15DFF694}" dt="2024-01-02T16:51:44.814" v="35098" actId="14100"/>
          <ac:spMkLst>
            <pc:docMk/>
            <pc:sldMk cId="3577446004" sldId="415"/>
            <ac:spMk id="6" creationId="{BFBECC0E-9533-6989-53C1-9368D91257DB}"/>
          </ac:spMkLst>
        </pc:spChg>
        <pc:picChg chg="add del mod">
          <ac:chgData name="Darcy Turgeon" userId="cf3295c3-edcd-44c6-b5b1-f20b9c7f7e4b" providerId="ADAL" clId="{B1EC72CD-6D9B-4ABA-9426-54CF15DFF694}" dt="2023-12-20T21:52:10.185" v="28163" actId="478"/>
          <ac:picMkLst>
            <pc:docMk/>
            <pc:sldMk cId="3577446004" sldId="415"/>
            <ac:picMk id="3" creationId="{0D6B3E6C-8DCA-DF68-F777-1AB2DAE4818A}"/>
          </ac:picMkLst>
        </pc:picChg>
        <pc:picChg chg="del mod">
          <ac:chgData name="Darcy Turgeon" userId="cf3295c3-edcd-44c6-b5b1-f20b9c7f7e4b" providerId="ADAL" clId="{B1EC72CD-6D9B-4ABA-9426-54CF15DFF694}" dt="2023-12-19T22:27:47.747" v="18459" actId="478"/>
          <ac:picMkLst>
            <pc:docMk/>
            <pc:sldMk cId="3577446004" sldId="415"/>
            <ac:picMk id="4" creationId="{D323452E-1FBD-E611-5AD5-A92F757FDC78}"/>
          </ac:picMkLst>
        </pc:picChg>
      </pc:sldChg>
      <pc:sldChg chg="addSp delSp modSp add mod">
        <pc:chgData name="Darcy Turgeon" userId="cf3295c3-edcd-44c6-b5b1-f20b9c7f7e4b" providerId="ADAL" clId="{B1EC72CD-6D9B-4ABA-9426-54CF15DFF694}" dt="2023-12-20T16:43:08.723" v="20442" actId="20577"/>
        <pc:sldMkLst>
          <pc:docMk/>
          <pc:sldMk cId="391892776" sldId="416"/>
        </pc:sldMkLst>
        <pc:spChg chg="add mod">
          <ac:chgData name="Darcy Turgeon" userId="cf3295c3-edcd-44c6-b5b1-f20b9c7f7e4b" providerId="ADAL" clId="{B1EC72CD-6D9B-4ABA-9426-54CF15DFF694}" dt="2023-12-20T16:43:08.723" v="20442" actId="20577"/>
          <ac:spMkLst>
            <pc:docMk/>
            <pc:sldMk cId="391892776" sldId="416"/>
            <ac:spMk id="2" creationId="{B57146C1-E796-A972-E03A-425D2EFCB7AD}"/>
          </ac:spMkLst>
        </pc:spChg>
        <pc:spChg chg="mod">
          <ac:chgData name="Darcy Turgeon" userId="cf3295c3-edcd-44c6-b5b1-f20b9c7f7e4b" providerId="ADAL" clId="{B1EC72CD-6D9B-4ABA-9426-54CF15DFF694}" dt="2023-12-20T16:21:10.685" v="19029" actId="20577"/>
          <ac:spMkLst>
            <pc:docMk/>
            <pc:sldMk cId="391892776" sldId="416"/>
            <ac:spMk id="5" creationId="{C0C0B966-A346-6ACC-5FC2-4967DD3E25C8}"/>
          </ac:spMkLst>
        </pc:spChg>
        <pc:spChg chg="mod">
          <ac:chgData name="Darcy Turgeon" userId="cf3295c3-edcd-44c6-b5b1-f20b9c7f7e4b" providerId="ADAL" clId="{B1EC72CD-6D9B-4ABA-9426-54CF15DFF694}" dt="2023-12-20T16:27:29.459" v="19340" actId="20577"/>
          <ac:spMkLst>
            <pc:docMk/>
            <pc:sldMk cId="391892776" sldId="416"/>
            <ac:spMk id="6" creationId="{BFBECC0E-9533-6989-53C1-9368D91257DB}"/>
          </ac:spMkLst>
        </pc:spChg>
        <pc:picChg chg="del">
          <ac:chgData name="Darcy Turgeon" userId="cf3295c3-edcd-44c6-b5b1-f20b9c7f7e4b" providerId="ADAL" clId="{B1EC72CD-6D9B-4ABA-9426-54CF15DFF694}" dt="2023-12-20T16:21:16.208" v="19030" actId="478"/>
          <ac:picMkLst>
            <pc:docMk/>
            <pc:sldMk cId="391892776" sldId="416"/>
            <ac:picMk id="4" creationId="{D323452E-1FBD-E611-5AD5-A92F757FDC78}"/>
          </ac:picMkLst>
        </pc:picChg>
        <pc:picChg chg="add mod">
          <ac:chgData name="Darcy Turgeon" userId="cf3295c3-edcd-44c6-b5b1-f20b9c7f7e4b" providerId="ADAL" clId="{B1EC72CD-6D9B-4ABA-9426-54CF15DFF694}" dt="2023-12-20T16:24:07.957" v="19132" actId="1037"/>
          <ac:picMkLst>
            <pc:docMk/>
            <pc:sldMk cId="391892776" sldId="416"/>
            <ac:picMk id="1026" creationId="{72655C7E-57E8-D510-B124-66C81A0F8E90}"/>
          </ac:picMkLst>
        </pc:picChg>
      </pc:sldChg>
      <pc:sldChg chg="modSp add mod">
        <pc:chgData name="Darcy Turgeon" userId="cf3295c3-edcd-44c6-b5b1-f20b9c7f7e4b" providerId="ADAL" clId="{B1EC72CD-6D9B-4ABA-9426-54CF15DFF694}" dt="2023-12-20T16:44:10.958" v="20463" actId="20577"/>
        <pc:sldMkLst>
          <pc:docMk/>
          <pc:sldMk cId="275024911" sldId="417"/>
        </pc:sldMkLst>
        <pc:spChg chg="mod">
          <ac:chgData name="Darcy Turgeon" userId="cf3295c3-edcd-44c6-b5b1-f20b9c7f7e4b" providerId="ADAL" clId="{B1EC72CD-6D9B-4ABA-9426-54CF15DFF694}" dt="2023-12-20T16:44:10.958" v="20463" actId="20577"/>
          <ac:spMkLst>
            <pc:docMk/>
            <pc:sldMk cId="275024911" sldId="417"/>
            <ac:spMk id="2" creationId="{B57146C1-E796-A972-E03A-425D2EFCB7AD}"/>
          </ac:spMkLst>
        </pc:spChg>
        <pc:spChg chg="mod">
          <ac:chgData name="Darcy Turgeon" userId="cf3295c3-edcd-44c6-b5b1-f20b9c7f7e4b" providerId="ADAL" clId="{B1EC72CD-6D9B-4ABA-9426-54CF15DFF694}" dt="2023-12-20T16:35:25.859" v="20032" actId="20577"/>
          <ac:spMkLst>
            <pc:docMk/>
            <pc:sldMk cId="275024911" sldId="417"/>
            <ac:spMk id="6" creationId="{BFBECC0E-9533-6989-53C1-9368D91257DB}"/>
          </ac:spMkLst>
        </pc:spChg>
      </pc:sldChg>
      <pc:sldChg chg="addSp delSp modSp add mod">
        <pc:chgData name="Darcy Turgeon" userId="cf3295c3-edcd-44c6-b5b1-f20b9c7f7e4b" providerId="ADAL" clId="{B1EC72CD-6D9B-4ABA-9426-54CF15DFF694}" dt="2023-12-20T17:17:55.519" v="20870" actId="1038"/>
        <pc:sldMkLst>
          <pc:docMk/>
          <pc:sldMk cId="513968951" sldId="418"/>
        </pc:sldMkLst>
        <pc:spChg chg="mod">
          <ac:chgData name="Darcy Turgeon" userId="cf3295c3-edcd-44c6-b5b1-f20b9c7f7e4b" providerId="ADAL" clId="{B1EC72CD-6D9B-4ABA-9426-54CF15DFF694}" dt="2023-12-20T17:16:47.388" v="20855" actId="20577"/>
          <ac:spMkLst>
            <pc:docMk/>
            <pc:sldMk cId="513968951" sldId="418"/>
            <ac:spMk id="2" creationId="{B57146C1-E796-A972-E03A-425D2EFCB7AD}"/>
          </ac:spMkLst>
        </pc:spChg>
        <pc:spChg chg="del mod">
          <ac:chgData name="Darcy Turgeon" userId="cf3295c3-edcd-44c6-b5b1-f20b9c7f7e4b" providerId="ADAL" clId="{B1EC72CD-6D9B-4ABA-9426-54CF15DFF694}" dt="2023-12-20T17:16:19.597" v="20852" actId="478"/>
          <ac:spMkLst>
            <pc:docMk/>
            <pc:sldMk cId="513968951" sldId="418"/>
            <ac:spMk id="6" creationId="{BFBECC0E-9533-6989-53C1-9368D91257DB}"/>
          </ac:spMkLst>
        </pc:spChg>
        <pc:spChg chg="add del mod">
          <ac:chgData name="Darcy Turgeon" userId="cf3295c3-edcd-44c6-b5b1-f20b9c7f7e4b" providerId="ADAL" clId="{B1EC72CD-6D9B-4ABA-9426-54CF15DFF694}" dt="2023-12-20T17:16:25.915" v="20853" actId="478"/>
          <ac:spMkLst>
            <pc:docMk/>
            <pc:sldMk cId="513968951" sldId="418"/>
            <ac:spMk id="7" creationId="{EC7A7AF9-3953-3F63-7D07-95A346CDF0C7}"/>
          </ac:spMkLst>
        </pc:spChg>
        <pc:picChg chg="add mod">
          <ac:chgData name="Darcy Turgeon" userId="cf3295c3-edcd-44c6-b5b1-f20b9c7f7e4b" providerId="ADAL" clId="{B1EC72CD-6D9B-4ABA-9426-54CF15DFF694}" dt="2023-12-20T16:54:50.683" v="20528" actId="14100"/>
          <ac:picMkLst>
            <pc:docMk/>
            <pc:sldMk cId="513968951" sldId="418"/>
            <ac:picMk id="4" creationId="{B84C3E75-9B25-C32F-EDEE-A00D69886484}"/>
          </ac:picMkLst>
        </pc:picChg>
        <pc:picChg chg="del mod">
          <ac:chgData name="Darcy Turgeon" userId="cf3295c3-edcd-44c6-b5b1-f20b9c7f7e4b" providerId="ADAL" clId="{B1EC72CD-6D9B-4ABA-9426-54CF15DFF694}" dt="2023-12-20T16:36:57.114" v="20044" actId="478"/>
          <ac:picMkLst>
            <pc:docMk/>
            <pc:sldMk cId="513968951" sldId="418"/>
            <ac:picMk id="1026" creationId="{72655C7E-57E8-D510-B124-66C81A0F8E90}"/>
          </ac:picMkLst>
        </pc:picChg>
        <pc:picChg chg="add del mod">
          <ac:chgData name="Darcy Turgeon" userId="cf3295c3-edcd-44c6-b5b1-f20b9c7f7e4b" providerId="ADAL" clId="{B1EC72CD-6D9B-4ABA-9426-54CF15DFF694}" dt="2023-12-20T16:54:24.970" v="20521" actId="478"/>
          <ac:picMkLst>
            <pc:docMk/>
            <pc:sldMk cId="513968951" sldId="418"/>
            <ac:picMk id="2050" creationId="{A15956BD-7B38-7677-E4D2-25B5BF714CCB}"/>
          </ac:picMkLst>
        </pc:picChg>
        <pc:picChg chg="add mod">
          <ac:chgData name="Darcy Turgeon" userId="cf3295c3-edcd-44c6-b5b1-f20b9c7f7e4b" providerId="ADAL" clId="{B1EC72CD-6D9B-4ABA-9426-54CF15DFF694}" dt="2023-12-20T17:17:55.519" v="20870" actId="1038"/>
          <ac:picMkLst>
            <pc:docMk/>
            <pc:sldMk cId="513968951" sldId="418"/>
            <ac:picMk id="2052" creationId="{D67B6397-712D-4A63-AEEC-2BB988224909}"/>
          </ac:picMkLst>
        </pc:picChg>
      </pc:sldChg>
      <pc:sldChg chg="addSp delSp modSp add mod">
        <pc:chgData name="Darcy Turgeon" userId="cf3295c3-edcd-44c6-b5b1-f20b9c7f7e4b" providerId="ADAL" clId="{B1EC72CD-6D9B-4ABA-9426-54CF15DFF694}" dt="2023-12-20T21:19:21.231" v="27218" actId="14100"/>
        <pc:sldMkLst>
          <pc:docMk/>
          <pc:sldMk cId="3989111458" sldId="419"/>
        </pc:sldMkLst>
        <pc:spChg chg="mod">
          <ac:chgData name="Darcy Turgeon" userId="cf3295c3-edcd-44c6-b5b1-f20b9c7f7e4b" providerId="ADAL" clId="{B1EC72CD-6D9B-4ABA-9426-54CF15DFF694}" dt="2023-12-20T21:19:21.231" v="27218" actId="14100"/>
          <ac:spMkLst>
            <pc:docMk/>
            <pc:sldMk cId="3989111458" sldId="419"/>
            <ac:spMk id="2" creationId="{B57146C1-E796-A972-E03A-425D2EFCB7AD}"/>
          </ac:spMkLst>
        </pc:spChg>
        <pc:spChg chg="mod">
          <ac:chgData name="Darcy Turgeon" userId="cf3295c3-edcd-44c6-b5b1-f20b9c7f7e4b" providerId="ADAL" clId="{B1EC72CD-6D9B-4ABA-9426-54CF15DFF694}" dt="2023-12-20T17:13:50.348" v="20789" actId="6549"/>
          <ac:spMkLst>
            <pc:docMk/>
            <pc:sldMk cId="3989111458" sldId="419"/>
            <ac:spMk id="5" creationId="{C0C0B966-A346-6ACC-5FC2-4967DD3E25C8}"/>
          </ac:spMkLst>
        </pc:spChg>
        <pc:spChg chg="mod">
          <ac:chgData name="Darcy Turgeon" userId="cf3295c3-edcd-44c6-b5b1-f20b9c7f7e4b" providerId="ADAL" clId="{B1EC72CD-6D9B-4ABA-9426-54CF15DFF694}" dt="2023-12-20T21:17:30.591" v="27208" actId="20577"/>
          <ac:spMkLst>
            <pc:docMk/>
            <pc:sldMk cId="3989111458" sldId="419"/>
            <ac:spMk id="6" creationId="{BFBECC0E-9533-6989-53C1-9368D91257DB}"/>
          </ac:spMkLst>
        </pc:spChg>
        <pc:picChg chg="del">
          <ac:chgData name="Darcy Turgeon" userId="cf3295c3-edcd-44c6-b5b1-f20b9c7f7e4b" providerId="ADAL" clId="{B1EC72CD-6D9B-4ABA-9426-54CF15DFF694}" dt="2023-12-20T17:10:38.634" v="20579" actId="478"/>
          <ac:picMkLst>
            <pc:docMk/>
            <pc:sldMk cId="3989111458" sldId="419"/>
            <ac:picMk id="4" creationId="{B84C3E75-9B25-C32F-EDEE-A00D69886484}"/>
          </ac:picMkLst>
        </pc:picChg>
        <pc:picChg chg="add mod ord">
          <ac:chgData name="Darcy Turgeon" userId="cf3295c3-edcd-44c6-b5b1-f20b9c7f7e4b" providerId="ADAL" clId="{B1EC72CD-6D9B-4ABA-9426-54CF15DFF694}" dt="2023-12-20T17:10:36.846" v="20578" actId="167"/>
          <ac:picMkLst>
            <pc:docMk/>
            <pc:sldMk cId="3989111458" sldId="419"/>
            <ac:picMk id="7" creationId="{ABA8E21C-EB6B-D4B9-98B0-D8BE0BEB4EA0}"/>
          </ac:picMkLst>
        </pc:picChg>
      </pc:sldChg>
      <pc:sldChg chg="addSp delSp modSp add mod">
        <pc:chgData name="Darcy Turgeon" userId="cf3295c3-edcd-44c6-b5b1-f20b9c7f7e4b" providerId="ADAL" clId="{B1EC72CD-6D9B-4ABA-9426-54CF15DFF694}" dt="2023-12-20T21:31:21.556" v="27789" actId="20577"/>
        <pc:sldMkLst>
          <pc:docMk/>
          <pc:sldMk cId="2005775068" sldId="420"/>
        </pc:sldMkLst>
        <pc:spChg chg="mod">
          <ac:chgData name="Darcy Turgeon" userId="cf3295c3-edcd-44c6-b5b1-f20b9c7f7e4b" providerId="ADAL" clId="{B1EC72CD-6D9B-4ABA-9426-54CF15DFF694}" dt="2023-12-20T21:31:21.556" v="27789" actId="20577"/>
          <ac:spMkLst>
            <pc:docMk/>
            <pc:sldMk cId="2005775068" sldId="420"/>
            <ac:spMk id="2" creationId="{B57146C1-E796-A972-E03A-425D2EFCB7AD}"/>
          </ac:spMkLst>
        </pc:spChg>
        <pc:spChg chg="mod">
          <ac:chgData name="Darcy Turgeon" userId="cf3295c3-edcd-44c6-b5b1-f20b9c7f7e4b" providerId="ADAL" clId="{B1EC72CD-6D9B-4ABA-9426-54CF15DFF694}" dt="2023-12-20T21:22:29.479" v="27230" actId="20577"/>
          <ac:spMkLst>
            <pc:docMk/>
            <pc:sldMk cId="2005775068" sldId="420"/>
            <ac:spMk id="6" creationId="{BFBECC0E-9533-6989-53C1-9368D91257DB}"/>
          </ac:spMkLst>
        </pc:spChg>
        <pc:picChg chg="add del mod">
          <ac:chgData name="Darcy Turgeon" userId="cf3295c3-edcd-44c6-b5b1-f20b9c7f7e4b" providerId="ADAL" clId="{B1EC72CD-6D9B-4ABA-9426-54CF15DFF694}" dt="2023-12-20T17:31:00.009" v="21093" actId="478"/>
          <ac:picMkLst>
            <pc:docMk/>
            <pc:sldMk cId="2005775068" sldId="420"/>
            <ac:picMk id="4" creationId="{4C0517D3-DE96-1D96-5AC7-F56B45C1793B}"/>
          </ac:picMkLst>
        </pc:picChg>
        <pc:picChg chg="add mod ord">
          <ac:chgData name="Darcy Turgeon" userId="cf3295c3-edcd-44c6-b5b1-f20b9c7f7e4b" providerId="ADAL" clId="{B1EC72CD-6D9B-4ABA-9426-54CF15DFF694}" dt="2023-12-20T21:21:59.247" v="27226" actId="167"/>
          <ac:picMkLst>
            <pc:docMk/>
            <pc:sldMk cId="2005775068" sldId="420"/>
            <ac:picMk id="4" creationId="{887EE7CA-9248-3E94-EC6F-2F4D5253CDBE}"/>
          </ac:picMkLst>
        </pc:picChg>
        <pc:picChg chg="del mod">
          <ac:chgData name="Darcy Turgeon" userId="cf3295c3-edcd-44c6-b5b1-f20b9c7f7e4b" providerId="ADAL" clId="{B1EC72CD-6D9B-4ABA-9426-54CF15DFF694}" dt="2023-12-20T17:19:37.460" v="20883" actId="478"/>
          <ac:picMkLst>
            <pc:docMk/>
            <pc:sldMk cId="2005775068" sldId="420"/>
            <ac:picMk id="7" creationId="{ABA8E21C-EB6B-D4B9-98B0-D8BE0BEB4EA0}"/>
          </ac:picMkLst>
        </pc:picChg>
        <pc:picChg chg="add del mod">
          <ac:chgData name="Darcy Turgeon" userId="cf3295c3-edcd-44c6-b5b1-f20b9c7f7e4b" providerId="ADAL" clId="{B1EC72CD-6D9B-4ABA-9426-54CF15DFF694}" dt="2023-12-20T21:22:00.751" v="27227" actId="478"/>
          <ac:picMkLst>
            <pc:docMk/>
            <pc:sldMk cId="2005775068" sldId="420"/>
            <ac:picMk id="9" creationId="{51E93396-CC72-A9AF-F31E-493CB75728A4}"/>
          </ac:picMkLst>
        </pc:picChg>
        <pc:picChg chg="add del mod">
          <ac:chgData name="Darcy Turgeon" userId="cf3295c3-edcd-44c6-b5b1-f20b9c7f7e4b" providerId="ADAL" clId="{B1EC72CD-6D9B-4ABA-9426-54CF15DFF694}" dt="2023-12-20T17:31:26.312" v="21100" actId="478"/>
          <ac:picMkLst>
            <pc:docMk/>
            <pc:sldMk cId="2005775068" sldId="420"/>
            <ac:picMk id="3074" creationId="{B9AD684B-7D7B-2D29-D189-3B2292D214F2}"/>
          </ac:picMkLst>
        </pc:picChg>
      </pc:sldChg>
      <pc:sldChg chg="modSp add mod">
        <pc:chgData name="Darcy Turgeon" userId="cf3295c3-edcd-44c6-b5b1-f20b9c7f7e4b" providerId="ADAL" clId="{B1EC72CD-6D9B-4ABA-9426-54CF15DFF694}" dt="2023-12-20T21:36:31.705" v="28043" actId="20577"/>
        <pc:sldMkLst>
          <pc:docMk/>
          <pc:sldMk cId="209077623" sldId="421"/>
        </pc:sldMkLst>
        <pc:spChg chg="mod">
          <ac:chgData name="Darcy Turgeon" userId="cf3295c3-edcd-44c6-b5b1-f20b9c7f7e4b" providerId="ADAL" clId="{B1EC72CD-6D9B-4ABA-9426-54CF15DFF694}" dt="2023-12-20T21:34:36.743" v="27910" actId="1076"/>
          <ac:spMkLst>
            <pc:docMk/>
            <pc:sldMk cId="209077623" sldId="421"/>
            <ac:spMk id="2" creationId="{B57146C1-E796-A972-E03A-425D2EFCB7AD}"/>
          </ac:spMkLst>
        </pc:spChg>
        <pc:spChg chg="mod">
          <ac:chgData name="Darcy Turgeon" userId="cf3295c3-edcd-44c6-b5b1-f20b9c7f7e4b" providerId="ADAL" clId="{B1EC72CD-6D9B-4ABA-9426-54CF15DFF694}" dt="2023-12-20T21:36:31.705" v="28043" actId="20577"/>
          <ac:spMkLst>
            <pc:docMk/>
            <pc:sldMk cId="209077623" sldId="421"/>
            <ac:spMk id="6" creationId="{BFBECC0E-9533-6989-53C1-9368D91257DB}"/>
          </ac:spMkLst>
        </pc:spChg>
      </pc:sldChg>
      <pc:sldChg chg="modSp add mod">
        <pc:chgData name="Darcy Turgeon" userId="cf3295c3-edcd-44c6-b5b1-f20b9c7f7e4b" providerId="ADAL" clId="{B1EC72CD-6D9B-4ABA-9426-54CF15DFF694}" dt="2023-12-21T19:24:32.905" v="34251" actId="20577"/>
        <pc:sldMkLst>
          <pc:docMk/>
          <pc:sldMk cId="1401747027" sldId="422"/>
        </pc:sldMkLst>
        <pc:spChg chg="mod">
          <ac:chgData name="Darcy Turgeon" userId="cf3295c3-edcd-44c6-b5b1-f20b9c7f7e4b" providerId="ADAL" clId="{B1EC72CD-6D9B-4ABA-9426-54CF15DFF694}" dt="2023-12-20T21:41:52.257" v="28088" actId="33524"/>
          <ac:spMkLst>
            <pc:docMk/>
            <pc:sldMk cId="1401747027" sldId="422"/>
            <ac:spMk id="2" creationId="{B57146C1-E796-A972-E03A-425D2EFCB7AD}"/>
          </ac:spMkLst>
        </pc:spChg>
        <pc:spChg chg="mod">
          <ac:chgData name="Darcy Turgeon" userId="cf3295c3-edcd-44c6-b5b1-f20b9c7f7e4b" providerId="ADAL" clId="{B1EC72CD-6D9B-4ABA-9426-54CF15DFF694}" dt="2023-12-21T19:24:32.905" v="34251" actId="20577"/>
          <ac:spMkLst>
            <pc:docMk/>
            <pc:sldMk cId="1401747027" sldId="422"/>
            <ac:spMk id="6" creationId="{BFBECC0E-9533-6989-53C1-9368D91257DB}"/>
          </ac:spMkLst>
        </pc:spChg>
        <pc:picChg chg="mod">
          <ac:chgData name="Darcy Turgeon" userId="cf3295c3-edcd-44c6-b5b1-f20b9c7f7e4b" providerId="ADAL" clId="{B1EC72CD-6D9B-4ABA-9426-54CF15DFF694}" dt="2023-12-20T21:41:37.358" v="28087" actId="14100"/>
          <ac:picMkLst>
            <pc:docMk/>
            <pc:sldMk cId="1401747027" sldId="422"/>
            <ac:picMk id="9" creationId="{51E93396-CC72-A9AF-F31E-493CB75728A4}"/>
          </ac:picMkLst>
        </pc:picChg>
      </pc:sldChg>
      <pc:sldChg chg="addSp delSp modSp add mod">
        <pc:chgData name="Darcy Turgeon" userId="cf3295c3-edcd-44c6-b5b1-f20b9c7f7e4b" providerId="ADAL" clId="{B1EC72CD-6D9B-4ABA-9426-54CF15DFF694}" dt="2023-12-20T21:44:02.925" v="28121" actId="6549"/>
        <pc:sldMkLst>
          <pc:docMk/>
          <pc:sldMk cId="36541253" sldId="423"/>
        </pc:sldMkLst>
        <pc:spChg chg="mod">
          <ac:chgData name="Darcy Turgeon" userId="cf3295c3-edcd-44c6-b5b1-f20b9c7f7e4b" providerId="ADAL" clId="{B1EC72CD-6D9B-4ABA-9426-54CF15DFF694}" dt="2023-12-20T21:44:02.925" v="28121" actId="6549"/>
          <ac:spMkLst>
            <pc:docMk/>
            <pc:sldMk cId="36541253" sldId="423"/>
            <ac:spMk id="2" creationId="{B57146C1-E796-A972-E03A-425D2EFCB7AD}"/>
          </ac:spMkLst>
        </pc:spChg>
        <pc:spChg chg="add del mod">
          <ac:chgData name="Darcy Turgeon" userId="cf3295c3-edcd-44c6-b5b1-f20b9c7f7e4b" providerId="ADAL" clId="{B1EC72CD-6D9B-4ABA-9426-54CF15DFF694}" dt="2023-12-20T21:42:38.522" v="28093" actId="478"/>
          <ac:spMkLst>
            <pc:docMk/>
            <pc:sldMk cId="36541253" sldId="423"/>
            <ac:spMk id="3" creationId="{AE7084B4-8F9F-D96E-F51B-6892258204AA}"/>
          </ac:spMkLst>
        </pc:spChg>
        <pc:spChg chg="del mod">
          <ac:chgData name="Darcy Turgeon" userId="cf3295c3-edcd-44c6-b5b1-f20b9c7f7e4b" providerId="ADAL" clId="{B1EC72CD-6D9B-4ABA-9426-54CF15DFF694}" dt="2023-12-20T21:42:35.741" v="28092" actId="478"/>
          <ac:spMkLst>
            <pc:docMk/>
            <pc:sldMk cId="36541253" sldId="423"/>
            <ac:spMk id="6" creationId="{BFBECC0E-9533-6989-53C1-9368D91257DB}"/>
          </ac:spMkLst>
        </pc:spChg>
      </pc:sldChg>
      <pc:sldChg chg="modSp add mod">
        <pc:chgData name="Darcy Turgeon" userId="cf3295c3-edcd-44c6-b5b1-f20b9c7f7e4b" providerId="ADAL" clId="{B1EC72CD-6D9B-4ABA-9426-54CF15DFF694}" dt="2023-12-20T21:45:43.672" v="28132" actId="14100"/>
        <pc:sldMkLst>
          <pc:docMk/>
          <pc:sldMk cId="4231527924" sldId="424"/>
        </pc:sldMkLst>
        <pc:spChg chg="mod">
          <ac:chgData name="Darcy Turgeon" userId="cf3295c3-edcd-44c6-b5b1-f20b9c7f7e4b" providerId="ADAL" clId="{B1EC72CD-6D9B-4ABA-9426-54CF15DFF694}" dt="2023-12-20T21:45:28.150" v="28130" actId="20577"/>
          <ac:spMkLst>
            <pc:docMk/>
            <pc:sldMk cId="4231527924" sldId="424"/>
            <ac:spMk id="2" creationId="{B57146C1-E796-A972-E03A-425D2EFCB7AD}"/>
          </ac:spMkLst>
        </pc:spChg>
        <pc:spChg chg="mod">
          <ac:chgData name="Darcy Turgeon" userId="cf3295c3-edcd-44c6-b5b1-f20b9c7f7e4b" providerId="ADAL" clId="{B1EC72CD-6D9B-4ABA-9426-54CF15DFF694}" dt="2023-12-20T21:45:43.672" v="28132" actId="14100"/>
          <ac:spMkLst>
            <pc:docMk/>
            <pc:sldMk cId="4231527924" sldId="424"/>
            <ac:spMk id="6" creationId="{BFBECC0E-9533-6989-53C1-9368D91257DB}"/>
          </ac:spMkLst>
        </pc:spChg>
      </pc:sldChg>
      <pc:sldChg chg="addSp delSp modSp add mod">
        <pc:chgData name="Darcy Turgeon" userId="cf3295c3-edcd-44c6-b5b1-f20b9c7f7e4b" providerId="ADAL" clId="{B1EC72CD-6D9B-4ABA-9426-54CF15DFF694}" dt="2023-12-20T18:14:48.649" v="24299" actId="6549"/>
        <pc:sldMkLst>
          <pc:docMk/>
          <pc:sldMk cId="3086154051" sldId="425"/>
        </pc:sldMkLst>
        <pc:spChg chg="mod">
          <ac:chgData name="Darcy Turgeon" userId="cf3295c3-edcd-44c6-b5b1-f20b9c7f7e4b" providerId="ADAL" clId="{B1EC72CD-6D9B-4ABA-9426-54CF15DFF694}" dt="2023-12-20T18:14:48.649" v="24299" actId="6549"/>
          <ac:spMkLst>
            <pc:docMk/>
            <pc:sldMk cId="3086154051" sldId="425"/>
            <ac:spMk id="2" creationId="{B57146C1-E796-A972-E03A-425D2EFCB7AD}"/>
          </ac:spMkLst>
        </pc:spChg>
        <pc:spChg chg="del mod">
          <ac:chgData name="Darcy Turgeon" userId="cf3295c3-edcd-44c6-b5b1-f20b9c7f7e4b" providerId="ADAL" clId="{B1EC72CD-6D9B-4ABA-9426-54CF15DFF694}" dt="2023-12-20T18:13:09.439" v="24265" actId="478"/>
          <ac:spMkLst>
            <pc:docMk/>
            <pc:sldMk cId="3086154051" sldId="425"/>
            <ac:spMk id="6" creationId="{BFBECC0E-9533-6989-53C1-9368D91257DB}"/>
          </ac:spMkLst>
        </pc:spChg>
        <pc:picChg chg="del mod">
          <ac:chgData name="Darcy Turgeon" userId="cf3295c3-edcd-44c6-b5b1-f20b9c7f7e4b" providerId="ADAL" clId="{B1EC72CD-6D9B-4ABA-9426-54CF15DFF694}" dt="2023-12-20T18:01:51.205" v="23758" actId="478"/>
          <ac:picMkLst>
            <pc:docMk/>
            <pc:sldMk cId="3086154051" sldId="425"/>
            <ac:picMk id="9" creationId="{51E93396-CC72-A9AF-F31E-493CB75728A4}"/>
          </ac:picMkLst>
        </pc:picChg>
        <pc:picChg chg="add mod ord">
          <ac:chgData name="Darcy Turgeon" userId="cf3295c3-edcd-44c6-b5b1-f20b9c7f7e4b" providerId="ADAL" clId="{B1EC72CD-6D9B-4ABA-9426-54CF15DFF694}" dt="2023-12-20T18:13:36.202" v="24268" actId="1076"/>
          <ac:picMkLst>
            <pc:docMk/>
            <pc:sldMk cId="3086154051" sldId="425"/>
            <ac:picMk id="4098" creationId="{E0D480FA-A009-8F45-B744-B9AE375B7924}"/>
          </ac:picMkLst>
        </pc:picChg>
        <pc:picChg chg="add mod">
          <ac:chgData name="Darcy Turgeon" userId="cf3295c3-edcd-44c6-b5b1-f20b9c7f7e4b" providerId="ADAL" clId="{B1EC72CD-6D9B-4ABA-9426-54CF15DFF694}" dt="2023-12-20T18:14:32.034" v="24291" actId="1076"/>
          <ac:picMkLst>
            <pc:docMk/>
            <pc:sldMk cId="3086154051" sldId="425"/>
            <ac:picMk id="4100" creationId="{D915461E-7634-E31F-6114-AE4042EC37B7}"/>
          </ac:picMkLst>
        </pc:picChg>
      </pc:sldChg>
      <pc:sldChg chg="addSp delSp modSp add del mod">
        <pc:chgData name="Darcy Turgeon" userId="cf3295c3-edcd-44c6-b5b1-f20b9c7f7e4b" providerId="ADAL" clId="{B1EC72CD-6D9B-4ABA-9426-54CF15DFF694}" dt="2023-12-21T17:13:17.111" v="29300" actId="2696"/>
        <pc:sldMkLst>
          <pc:docMk/>
          <pc:sldMk cId="2591282884" sldId="426"/>
        </pc:sldMkLst>
        <pc:spChg chg="mod">
          <ac:chgData name="Darcy Turgeon" userId="cf3295c3-edcd-44c6-b5b1-f20b9c7f7e4b" providerId="ADAL" clId="{B1EC72CD-6D9B-4ABA-9426-54CF15DFF694}" dt="2023-12-20T21:47:09.736" v="28133" actId="3062"/>
          <ac:spMkLst>
            <pc:docMk/>
            <pc:sldMk cId="2591282884" sldId="426"/>
            <ac:spMk id="2" creationId="{B57146C1-E796-A972-E03A-425D2EFCB7AD}"/>
          </ac:spMkLst>
        </pc:spChg>
        <pc:spChg chg="mod">
          <ac:chgData name="Darcy Turgeon" userId="cf3295c3-edcd-44c6-b5b1-f20b9c7f7e4b" providerId="ADAL" clId="{B1EC72CD-6D9B-4ABA-9426-54CF15DFF694}" dt="2023-12-20T18:17:54.576" v="24430" actId="20577"/>
          <ac:spMkLst>
            <pc:docMk/>
            <pc:sldMk cId="2591282884" sldId="426"/>
            <ac:spMk id="5" creationId="{C0C0B966-A346-6ACC-5FC2-4967DD3E25C8}"/>
          </ac:spMkLst>
        </pc:spChg>
        <pc:spChg chg="add del mod">
          <ac:chgData name="Darcy Turgeon" userId="cf3295c3-edcd-44c6-b5b1-f20b9c7f7e4b" providerId="ADAL" clId="{B1EC72CD-6D9B-4ABA-9426-54CF15DFF694}" dt="2023-12-20T18:25:47.046" v="24635" actId="478"/>
          <ac:spMkLst>
            <pc:docMk/>
            <pc:sldMk cId="2591282884" sldId="426"/>
            <ac:spMk id="6" creationId="{6B15E44A-8523-2C8E-5832-2FC1A9D3AC71}"/>
          </ac:spMkLst>
        </pc:spChg>
        <pc:spChg chg="add mod">
          <ac:chgData name="Darcy Turgeon" userId="cf3295c3-edcd-44c6-b5b1-f20b9c7f7e4b" providerId="ADAL" clId="{B1EC72CD-6D9B-4ABA-9426-54CF15DFF694}" dt="2023-12-20T21:48:02.184" v="28141" actId="20577"/>
          <ac:spMkLst>
            <pc:docMk/>
            <pc:sldMk cId="2591282884" sldId="426"/>
            <ac:spMk id="7" creationId="{DFF639FB-2F83-18DD-2A9B-D21DB98250A4}"/>
          </ac:spMkLst>
        </pc:spChg>
        <pc:picChg chg="add del mod">
          <ac:chgData name="Darcy Turgeon" userId="cf3295c3-edcd-44c6-b5b1-f20b9c7f7e4b" providerId="ADAL" clId="{B1EC72CD-6D9B-4ABA-9426-54CF15DFF694}" dt="2023-12-20T18:29:15.614" v="24719" actId="478"/>
          <ac:picMkLst>
            <pc:docMk/>
            <pc:sldMk cId="2591282884" sldId="426"/>
            <ac:picMk id="4" creationId="{F1E34581-263A-5808-B66B-2F335E73BBDE}"/>
          </ac:picMkLst>
        </pc:picChg>
        <pc:picChg chg="add del mod">
          <ac:chgData name="Darcy Turgeon" userId="cf3295c3-edcd-44c6-b5b1-f20b9c7f7e4b" providerId="ADAL" clId="{B1EC72CD-6D9B-4ABA-9426-54CF15DFF694}" dt="2023-12-20T18:34:12.820" v="25167" actId="478"/>
          <ac:picMkLst>
            <pc:docMk/>
            <pc:sldMk cId="2591282884" sldId="426"/>
            <ac:picMk id="9" creationId="{130ED321-B8BE-E515-9DBB-880960FE6B09}"/>
          </ac:picMkLst>
        </pc:picChg>
        <pc:picChg chg="add mod">
          <ac:chgData name="Darcy Turgeon" userId="cf3295c3-edcd-44c6-b5b1-f20b9c7f7e4b" providerId="ADAL" clId="{B1EC72CD-6D9B-4ABA-9426-54CF15DFF694}" dt="2023-12-20T18:34:55.789" v="25177" actId="14100"/>
          <ac:picMkLst>
            <pc:docMk/>
            <pc:sldMk cId="2591282884" sldId="426"/>
            <ac:picMk id="11" creationId="{44154231-6A91-EE2C-39FD-7B5339162350}"/>
          </ac:picMkLst>
        </pc:picChg>
        <pc:picChg chg="del mod">
          <ac:chgData name="Darcy Turgeon" userId="cf3295c3-edcd-44c6-b5b1-f20b9c7f7e4b" providerId="ADAL" clId="{B1EC72CD-6D9B-4ABA-9426-54CF15DFF694}" dt="2023-12-20T18:21:45.867" v="24431" actId="478"/>
          <ac:picMkLst>
            <pc:docMk/>
            <pc:sldMk cId="2591282884" sldId="426"/>
            <ac:picMk id="4098" creationId="{E0D480FA-A009-8F45-B744-B9AE375B7924}"/>
          </ac:picMkLst>
        </pc:picChg>
        <pc:picChg chg="del">
          <ac:chgData name="Darcy Turgeon" userId="cf3295c3-edcd-44c6-b5b1-f20b9c7f7e4b" providerId="ADAL" clId="{B1EC72CD-6D9B-4ABA-9426-54CF15DFF694}" dt="2023-12-20T18:15:56.165" v="24356" actId="478"/>
          <ac:picMkLst>
            <pc:docMk/>
            <pc:sldMk cId="2591282884" sldId="426"/>
            <ac:picMk id="4100" creationId="{D915461E-7634-E31F-6114-AE4042EC37B7}"/>
          </ac:picMkLst>
        </pc:picChg>
      </pc:sldChg>
      <pc:sldChg chg="addSp delSp modSp add mod">
        <pc:chgData name="Darcy Turgeon" userId="cf3295c3-edcd-44c6-b5b1-f20b9c7f7e4b" providerId="ADAL" clId="{B1EC72CD-6D9B-4ABA-9426-54CF15DFF694}" dt="2023-12-21T18:00:19.961" v="31451"/>
        <pc:sldMkLst>
          <pc:docMk/>
          <pc:sldMk cId="948975836" sldId="427"/>
        </pc:sldMkLst>
        <pc:spChg chg="mod">
          <ac:chgData name="Darcy Turgeon" userId="cf3295c3-edcd-44c6-b5b1-f20b9c7f7e4b" providerId="ADAL" clId="{B1EC72CD-6D9B-4ABA-9426-54CF15DFF694}" dt="2023-12-21T17:08:10.258" v="29122" actId="11"/>
          <ac:spMkLst>
            <pc:docMk/>
            <pc:sldMk cId="948975836" sldId="427"/>
            <ac:spMk id="2" creationId="{B57146C1-E796-A972-E03A-425D2EFCB7AD}"/>
          </ac:spMkLst>
        </pc:spChg>
        <pc:spChg chg="mod">
          <ac:chgData name="Darcy Turgeon" userId="cf3295c3-edcd-44c6-b5b1-f20b9c7f7e4b" providerId="ADAL" clId="{B1EC72CD-6D9B-4ABA-9426-54CF15DFF694}" dt="2023-12-21T18:00:19.961" v="31451"/>
          <ac:spMkLst>
            <pc:docMk/>
            <pc:sldMk cId="948975836" sldId="427"/>
            <ac:spMk id="5" creationId="{C0C0B966-A346-6ACC-5FC2-4967DD3E25C8}"/>
          </ac:spMkLst>
        </pc:spChg>
        <pc:spChg chg="del mod">
          <ac:chgData name="Darcy Turgeon" userId="cf3295c3-edcd-44c6-b5b1-f20b9c7f7e4b" providerId="ADAL" clId="{B1EC72CD-6D9B-4ABA-9426-54CF15DFF694}" dt="2023-12-20T18:37:25.585" v="25320" actId="478"/>
          <ac:spMkLst>
            <pc:docMk/>
            <pc:sldMk cId="948975836" sldId="427"/>
            <ac:spMk id="7" creationId="{DFF639FB-2F83-18DD-2A9B-D21DB98250A4}"/>
          </ac:spMkLst>
        </pc:spChg>
        <pc:picChg chg="add mod">
          <ac:chgData name="Darcy Turgeon" userId="cf3295c3-edcd-44c6-b5b1-f20b9c7f7e4b" providerId="ADAL" clId="{B1EC72CD-6D9B-4ABA-9426-54CF15DFF694}" dt="2023-12-20T18:39:24.770" v="25342" actId="14100"/>
          <ac:picMkLst>
            <pc:docMk/>
            <pc:sldMk cId="948975836" sldId="427"/>
            <ac:picMk id="4" creationId="{4EB0B299-AB60-C7B2-AB76-4E6756928CCB}"/>
          </ac:picMkLst>
        </pc:picChg>
        <pc:picChg chg="del mod">
          <ac:chgData name="Darcy Turgeon" userId="cf3295c3-edcd-44c6-b5b1-f20b9c7f7e4b" providerId="ADAL" clId="{B1EC72CD-6D9B-4ABA-9426-54CF15DFF694}" dt="2023-12-20T18:38:48.653" v="25334" actId="478"/>
          <ac:picMkLst>
            <pc:docMk/>
            <pc:sldMk cId="948975836" sldId="427"/>
            <ac:picMk id="11" creationId="{44154231-6A91-EE2C-39FD-7B5339162350}"/>
          </ac:picMkLst>
        </pc:picChg>
      </pc:sldChg>
      <pc:sldChg chg="addSp delSp modSp add mod">
        <pc:chgData name="Darcy Turgeon" userId="cf3295c3-edcd-44c6-b5b1-f20b9c7f7e4b" providerId="ADAL" clId="{B1EC72CD-6D9B-4ABA-9426-54CF15DFF694}" dt="2023-12-21T18:00:39.935" v="31461" actId="20577"/>
        <pc:sldMkLst>
          <pc:docMk/>
          <pc:sldMk cId="156399647" sldId="428"/>
        </pc:sldMkLst>
        <pc:spChg chg="mod">
          <ac:chgData name="Darcy Turgeon" userId="cf3295c3-edcd-44c6-b5b1-f20b9c7f7e4b" providerId="ADAL" clId="{B1EC72CD-6D9B-4ABA-9426-54CF15DFF694}" dt="2023-12-21T17:20:01.587" v="29600" actId="20577"/>
          <ac:spMkLst>
            <pc:docMk/>
            <pc:sldMk cId="156399647" sldId="428"/>
            <ac:spMk id="2" creationId="{B57146C1-E796-A972-E03A-425D2EFCB7AD}"/>
          </ac:spMkLst>
        </pc:spChg>
        <pc:spChg chg="mod">
          <ac:chgData name="Darcy Turgeon" userId="cf3295c3-edcd-44c6-b5b1-f20b9c7f7e4b" providerId="ADAL" clId="{B1EC72CD-6D9B-4ABA-9426-54CF15DFF694}" dt="2023-12-21T18:00:39.935" v="31461" actId="20577"/>
          <ac:spMkLst>
            <pc:docMk/>
            <pc:sldMk cId="156399647" sldId="428"/>
            <ac:spMk id="5" creationId="{C0C0B966-A346-6ACC-5FC2-4967DD3E25C8}"/>
          </ac:spMkLst>
        </pc:spChg>
        <pc:picChg chg="del">
          <ac:chgData name="Darcy Turgeon" userId="cf3295c3-edcd-44c6-b5b1-f20b9c7f7e4b" providerId="ADAL" clId="{B1EC72CD-6D9B-4ABA-9426-54CF15DFF694}" dt="2023-12-21T17:17:41.932" v="29369" actId="478"/>
          <ac:picMkLst>
            <pc:docMk/>
            <pc:sldMk cId="156399647" sldId="428"/>
            <ac:picMk id="4" creationId="{4EB0B299-AB60-C7B2-AB76-4E6756928CCB}"/>
          </ac:picMkLst>
        </pc:picChg>
        <pc:picChg chg="add mod ord">
          <ac:chgData name="Darcy Turgeon" userId="cf3295c3-edcd-44c6-b5b1-f20b9c7f7e4b" providerId="ADAL" clId="{B1EC72CD-6D9B-4ABA-9426-54CF15DFF694}" dt="2023-12-21T17:17:39.502" v="29368" actId="167"/>
          <ac:picMkLst>
            <pc:docMk/>
            <pc:sldMk cId="156399647" sldId="428"/>
            <ac:picMk id="6" creationId="{4A74AEE8-0667-DC67-1CCD-0A3C40EA582E}"/>
          </ac:picMkLst>
        </pc:picChg>
      </pc:sldChg>
      <pc:sldChg chg="modSp add mod">
        <pc:chgData name="Darcy Turgeon" userId="cf3295c3-edcd-44c6-b5b1-f20b9c7f7e4b" providerId="ADAL" clId="{B1EC72CD-6D9B-4ABA-9426-54CF15DFF694}" dt="2023-12-20T19:43:34.159" v="25564" actId="3062"/>
        <pc:sldMkLst>
          <pc:docMk/>
          <pc:sldMk cId="3446015808" sldId="429"/>
        </pc:sldMkLst>
        <pc:spChg chg="mod">
          <ac:chgData name="Darcy Turgeon" userId="cf3295c3-edcd-44c6-b5b1-f20b9c7f7e4b" providerId="ADAL" clId="{B1EC72CD-6D9B-4ABA-9426-54CF15DFF694}" dt="2023-12-20T19:43:34.159" v="25564" actId="3062"/>
          <ac:spMkLst>
            <pc:docMk/>
            <pc:sldMk cId="3446015808" sldId="429"/>
            <ac:spMk id="6" creationId="{BFBECC0E-9533-6989-53C1-9368D91257DB}"/>
          </ac:spMkLst>
        </pc:spChg>
      </pc:sldChg>
      <pc:sldChg chg="modSp add mod">
        <pc:chgData name="Darcy Turgeon" userId="cf3295c3-edcd-44c6-b5b1-f20b9c7f7e4b" providerId="ADAL" clId="{B1EC72CD-6D9B-4ABA-9426-54CF15DFF694}" dt="2023-12-20T21:01:49.334" v="26882" actId="20577"/>
        <pc:sldMkLst>
          <pc:docMk/>
          <pc:sldMk cId="1460698894" sldId="430"/>
        </pc:sldMkLst>
        <pc:spChg chg="mod">
          <ac:chgData name="Darcy Turgeon" userId="cf3295c3-edcd-44c6-b5b1-f20b9c7f7e4b" providerId="ADAL" clId="{B1EC72CD-6D9B-4ABA-9426-54CF15DFF694}" dt="2023-12-20T21:01:49.334" v="26882" actId="20577"/>
          <ac:spMkLst>
            <pc:docMk/>
            <pc:sldMk cId="1460698894" sldId="430"/>
            <ac:spMk id="5" creationId="{C0C0B966-A346-6ACC-5FC2-4967DD3E25C8}"/>
          </ac:spMkLst>
        </pc:spChg>
      </pc:sldChg>
      <pc:sldChg chg="delSp modSp add mod">
        <pc:chgData name="Darcy Turgeon" userId="cf3295c3-edcd-44c6-b5b1-f20b9c7f7e4b" providerId="ADAL" clId="{B1EC72CD-6D9B-4ABA-9426-54CF15DFF694}" dt="2023-12-20T21:33:04.808" v="27909" actId="20577"/>
        <pc:sldMkLst>
          <pc:docMk/>
          <pc:sldMk cId="347050722" sldId="431"/>
        </pc:sldMkLst>
        <pc:spChg chg="mod">
          <ac:chgData name="Darcy Turgeon" userId="cf3295c3-edcd-44c6-b5b1-f20b9c7f7e4b" providerId="ADAL" clId="{B1EC72CD-6D9B-4ABA-9426-54CF15DFF694}" dt="2023-12-20T21:33:04.808" v="27909" actId="20577"/>
          <ac:spMkLst>
            <pc:docMk/>
            <pc:sldMk cId="347050722" sldId="431"/>
            <ac:spMk id="2" creationId="{B57146C1-E796-A972-E03A-425D2EFCB7AD}"/>
          </ac:spMkLst>
        </pc:spChg>
        <pc:spChg chg="del mod">
          <ac:chgData name="Darcy Turgeon" userId="cf3295c3-edcd-44c6-b5b1-f20b9c7f7e4b" providerId="ADAL" clId="{B1EC72CD-6D9B-4ABA-9426-54CF15DFF694}" dt="2023-12-20T21:30:49.610" v="27767" actId="478"/>
          <ac:spMkLst>
            <pc:docMk/>
            <pc:sldMk cId="347050722" sldId="431"/>
            <ac:spMk id="6" creationId="{BFBECC0E-9533-6989-53C1-9368D91257DB}"/>
          </ac:spMkLst>
        </pc:spChg>
      </pc:sldChg>
      <pc:sldChg chg="modSp add del mod">
        <pc:chgData name="Darcy Turgeon" userId="cf3295c3-edcd-44c6-b5b1-f20b9c7f7e4b" providerId="ADAL" clId="{B1EC72CD-6D9B-4ABA-9426-54CF15DFF694}" dt="2023-12-20T21:06:17.017" v="26924" actId="2696"/>
        <pc:sldMkLst>
          <pc:docMk/>
          <pc:sldMk cId="3735910001" sldId="431"/>
        </pc:sldMkLst>
        <pc:spChg chg="mod">
          <ac:chgData name="Darcy Turgeon" userId="cf3295c3-edcd-44c6-b5b1-f20b9c7f7e4b" providerId="ADAL" clId="{B1EC72CD-6D9B-4ABA-9426-54CF15DFF694}" dt="2023-12-20T21:06:02.984" v="26923" actId="20577"/>
          <ac:spMkLst>
            <pc:docMk/>
            <pc:sldMk cId="3735910001" sldId="431"/>
            <ac:spMk id="5" creationId="{C0C0B966-A346-6ACC-5FC2-4967DD3E25C8}"/>
          </ac:spMkLst>
        </pc:spChg>
      </pc:sldChg>
      <pc:sldChg chg="addSp delSp modSp add mod">
        <pc:chgData name="Darcy Turgeon" userId="cf3295c3-edcd-44c6-b5b1-f20b9c7f7e4b" providerId="ADAL" clId="{B1EC72CD-6D9B-4ABA-9426-54CF15DFF694}" dt="2023-12-21T19:23:25.463" v="34248" actId="20577"/>
        <pc:sldMkLst>
          <pc:docMk/>
          <pc:sldMk cId="1537598168" sldId="432"/>
        </pc:sldMkLst>
        <pc:spChg chg="mod">
          <ac:chgData name="Darcy Turgeon" userId="cf3295c3-edcd-44c6-b5b1-f20b9c7f7e4b" providerId="ADAL" clId="{B1EC72CD-6D9B-4ABA-9426-54CF15DFF694}" dt="2023-12-21T19:23:25.463" v="34248" actId="20577"/>
          <ac:spMkLst>
            <pc:docMk/>
            <pc:sldMk cId="1537598168" sldId="432"/>
            <ac:spMk id="2" creationId="{B57146C1-E796-A972-E03A-425D2EFCB7AD}"/>
          </ac:spMkLst>
        </pc:spChg>
        <pc:spChg chg="add del mod">
          <ac:chgData name="Darcy Turgeon" userId="cf3295c3-edcd-44c6-b5b1-f20b9c7f7e4b" providerId="ADAL" clId="{B1EC72CD-6D9B-4ABA-9426-54CF15DFF694}" dt="2023-12-20T21:37:31.929" v="28046" actId="478"/>
          <ac:spMkLst>
            <pc:docMk/>
            <pc:sldMk cId="1537598168" sldId="432"/>
            <ac:spMk id="3" creationId="{9273F5FD-A66E-5863-657A-0EE77F6D9E95}"/>
          </ac:spMkLst>
        </pc:spChg>
        <pc:spChg chg="del">
          <ac:chgData name="Darcy Turgeon" userId="cf3295c3-edcd-44c6-b5b1-f20b9c7f7e4b" providerId="ADAL" clId="{B1EC72CD-6D9B-4ABA-9426-54CF15DFF694}" dt="2023-12-20T21:37:28.758" v="28045" actId="478"/>
          <ac:spMkLst>
            <pc:docMk/>
            <pc:sldMk cId="1537598168" sldId="432"/>
            <ac:spMk id="6" creationId="{BFBECC0E-9533-6989-53C1-9368D91257DB}"/>
          </ac:spMkLst>
        </pc:spChg>
      </pc:sldChg>
      <pc:sldChg chg="modSp add mod">
        <pc:chgData name="Darcy Turgeon" userId="cf3295c3-edcd-44c6-b5b1-f20b9c7f7e4b" providerId="ADAL" clId="{B1EC72CD-6D9B-4ABA-9426-54CF15DFF694}" dt="2023-12-21T19:27:41.319" v="34262" actId="20577"/>
        <pc:sldMkLst>
          <pc:docMk/>
          <pc:sldMk cId="3799680422" sldId="433"/>
        </pc:sldMkLst>
        <pc:spChg chg="mod">
          <ac:chgData name="Darcy Turgeon" userId="cf3295c3-edcd-44c6-b5b1-f20b9c7f7e4b" providerId="ADAL" clId="{B1EC72CD-6D9B-4ABA-9426-54CF15DFF694}" dt="2023-12-21T18:00:05.946" v="31450" actId="20577"/>
          <ac:spMkLst>
            <pc:docMk/>
            <pc:sldMk cId="3799680422" sldId="433"/>
            <ac:spMk id="5" creationId="{C0C0B966-A346-6ACC-5FC2-4967DD3E25C8}"/>
          </ac:spMkLst>
        </pc:spChg>
        <pc:spChg chg="mod">
          <ac:chgData name="Darcy Turgeon" userId="cf3295c3-edcd-44c6-b5b1-f20b9c7f7e4b" providerId="ADAL" clId="{B1EC72CD-6D9B-4ABA-9426-54CF15DFF694}" dt="2023-12-21T19:27:41.319" v="34262" actId="20577"/>
          <ac:spMkLst>
            <pc:docMk/>
            <pc:sldMk cId="3799680422" sldId="433"/>
            <ac:spMk id="7" creationId="{DFF639FB-2F83-18DD-2A9B-D21DB98250A4}"/>
          </ac:spMkLst>
        </pc:spChg>
      </pc:sldChg>
      <pc:sldChg chg="addSp delSp modSp add mod">
        <pc:chgData name="Darcy Turgeon" userId="cf3295c3-edcd-44c6-b5b1-f20b9c7f7e4b" providerId="ADAL" clId="{B1EC72CD-6D9B-4ABA-9426-54CF15DFF694}" dt="2023-12-21T18:00:49.286" v="31462"/>
        <pc:sldMkLst>
          <pc:docMk/>
          <pc:sldMk cId="3082499875" sldId="434"/>
        </pc:sldMkLst>
        <pc:spChg chg="mod">
          <ac:chgData name="Darcy Turgeon" userId="cf3295c3-edcd-44c6-b5b1-f20b9c7f7e4b" providerId="ADAL" clId="{B1EC72CD-6D9B-4ABA-9426-54CF15DFF694}" dt="2023-12-21T17:25:11.370" v="29934" actId="20577"/>
          <ac:spMkLst>
            <pc:docMk/>
            <pc:sldMk cId="3082499875" sldId="434"/>
            <ac:spMk id="2" creationId="{B57146C1-E796-A972-E03A-425D2EFCB7AD}"/>
          </ac:spMkLst>
        </pc:spChg>
        <pc:spChg chg="mod">
          <ac:chgData name="Darcy Turgeon" userId="cf3295c3-edcd-44c6-b5b1-f20b9c7f7e4b" providerId="ADAL" clId="{B1EC72CD-6D9B-4ABA-9426-54CF15DFF694}" dt="2023-12-21T18:00:49.286" v="31462"/>
          <ac:spMkLst>
            <pc:docMk/>
            <pc:sldMk cId="3082499875" sldId="434"/>
            <ac:spMk id="5" creationId="{C0C0B966-A346-6ACC-5FC2-4967DD3E25C8}"/>
          </ac:spMkLst>
        </pc:spChg>
        <pc:picChg chg="add mod ord">
          <ac:chgData name="Darcy Turgeon" userId="cf3295c3-edcd-44c6-b5b1-f20b9c7f7e4b" providerId="ADAL" clId="{B1EC72CD-6D9B-4ABA-9426-54CF15DFF694}" dt="2023-12-21T17:24:01.040" v="29817" actId="14100"/>
          <ac:picMkLst>
            <pc:docMk/>
            <pc:sldMk cId="3082499875" sldId="434"/>
            <ac:picMk id="4" creationId="{E060BEC1-DBD4-DD23-A363-26CEA2875F75}"/>
          </ac:picMkLst>
        </pc:picChg>
        <pc:picChg chg="del">
          <ac:chgData name="Darcy Turgeon" userId="cf3295c3-edcd-44c6-b5b1-f20b9c7f7e4b" providerId="ADAL" clId="{B1EC72CD-6D9B-4ABA-9426-54CF15DFF694}" dt="2023-12-21T17:22:06.692" v="29610" actId="478"/>
          <ac:picMkLst>
            <pc:docMk/>
            <pc:sldMk cId="3082499875" sldId="434"/>
            <ac:picMk id="6" creationId="{4A74AEE8-0667-DC67-1CCD-0A3C40EA582E}"/>
          </ac:picMkLst>
        </pc:picChg>
      </pc:sldChg>
      <pc:sldChg chg="addSp delSp modSp add mod">
        <pc:chgData name="Darcy Turgeon" userId="cf3295c3-edcd-44c6-b5b1-f20b9c7f7e4b" providerId="ADAL" clId="{B1EC72CD-6D9B-4ABA-9426-54CF15DFF694}" dt="2023-12-21T18:00:59.980" v="31463"/>
        <pc:sldMkLst>
          <pc:docMk/>
          <pc:sldMk cId="3390287441" sldId="435"/>
        </pc:sldMkLst>
        <pc:spChg chg="mod">
          <ac:chgData name="Darcy Turgeon" userId="cf3295c3-edcd-44c6-b5b1-f20b9c7f7e4b" providerId="ADAL" clId="{B1EC72CD-6D9B-4ABA-9426-54CF15DFF694}" dt="2023-12-21T17:37:45.533" v="30260" actId="20577"/>
          <ac:spMkLst>
            <pc:docMk/>
            <pc:sldMk cId="3390287441" sldId="435"/>
            <ac:spMk id="2" creationId="{B57146C1-E796-A972-E03A-425D2EFCB7AD}"/>
          </ac:spMkLst>
        </pc:spChg>
        <pc:spChg chg="mod">
          <ac:chgData name="Darcy Turgeon" userId="cf3295c3-edcd-44c6-b5b1-f20b9c7f7e4b" providerId="ADAL" clId="{B1EC72CD-6D9B-4ABA-9426-54CF15DFF694}" dt="2023-12-21T18:00:59.980" v="31463"/>
          <ac:spMkLst>
            <pc:docMk/>
            <pc:sldMk cId="3390287441" sldId="435"/>
            <ac:spMk id="5" creationId="{C0C0B966-A346-6ACC-5FC2-4967DD3E25C8}"/>
          </ac:spMkLst>
        </pc:spChg>
        <pc:picChg chg="del">
          <ac:chgData name="Darcy Turgeon" userId="cf3295c3-edcd-44c6-b5b1-f20b9c7f7e4b" providerId="ADAL" clId="{B1EC72CD-6D9B-4ABA-9426-54CF15DFF694}" dt="2023-12-21T17:37:17.872" v="30217" actId="478"/>
          <ac:picMkLst>
            <pc:docMk/>
            <pc:sldMk cId="3390287441" sldId="435"/>
            <ac:picMk id="4" creationId="{E060BEC1-DBD4-DD23-A363-26CEA2875F75}"/>
          </ac:picMkLst>
        </pc:picChg>
        <pc:picChg chg="add mod ord">
          <ac:chgData name="Darcy Turgeon" userId="cf3295c3-edcd-44c6-b5b1-f20b9c7f7e4b" providerId="ADAL" clId="{B1EC72CD-6D9B-4ABA-9426-54CF15DFF694}" dt="2023-12-21T17:37:16.341" v="30216" actId="167"/>
          <ac:picMkLst>
            <pc:docMk/>
            <pc:sldMk cId="3390287441" sldId="435"/>
            <ac:picMk id="6" creationId="{51F279F0-3863-74AA-5460-4B678BF0DCAC}"/>
          </ac:picMkLst>
        </pc:picChg>
      </pc:sldChg>
      <pc:sldChg chg="addSp delSp modSp add mod">
        <pc:chgData name="Darcy Turgeon" userId="cf3295c3-edcd-44c6-b5b1-f20b9c7f7e4b" providerId="ADAL" clId="{B1EC72CD-6D9B-4ABA-9426-54CF15DFF694}" dt="2023-12-21T18:04:35.743" v="31593" actId="114"/>
        <pc:sldMkLst>
          <pc:docMk/>
          <pc:sldMk cId="3873324265" sldId="436"/>
        </pc:sldMkLst>
        <pc:spChg chg="mod">
          <ac:chgData name="Darcy Turgeon" userId="cf3295c3-edcd-44c6-b5b1-f20b9c7f7e4b" providerId="ADAL" clId="{B1EC72CD-6D9B-4ABA-9426-54CF15DFF694}" dt="2023-12-21T18:04:35.743" v="31593" actId="114"/>
          <ac:spMkLst>
            <pc:docMk/>
            <pc:sldMk cId="3873324265" sldId="436"/>
            <ac:spMk id="2" creationId="{B57146C1-E796-A972-E03A-425D2EFCB7AD}"/>
          </ac:spMkLst>
        </pc:spChg>
        <pc:spChg chg="mod">
          <ac:chgData name="Darcy Turgeon" userId="cf3295c3-edcd-44c6-b5b1-f20b9c7f7e4b" providerId="ADAL" clId="{B1EC72CD-6D9B-4ABA-9426-54CF15DFF694}" dt="2023-12-21T18:03:17.435" v="31543" actId="20577"/>
          <ac:spMkLst>
            <pc:docMk/>
            <pc:sldMk cId="3873324265" sldId="436"/>
            <ac:spMk id="5" creationId="{C0C0B966-A346-6ACC-5FC2-4967DD3E25C8}"/>
          </ac:spMkLst>
        </pc:spChg>
        <pc:spChg chg="add mod">
          <ac:chgData name="Darcy Turgeon" userId="cf3295c3-edcd-44c6-b5b1-f20b9c7f7e4b" providerId="ADAL" clId="{B1EC72CD-6D9B-4ABA-9426-54CF15DFF694}" dt="2023-12-21T17:44:35.082" v="30729" actId="20577"/>
          <ac:spMkLst>
            <pc:docMk/>
            <pc:sldMk cId="3873324265" sldId="436"/>
            <ac:spMk id="7" creationId="{D306B123-B5FB-3FEF-32B0-43456E1998F7}"/>
          </ac:spMkLst>
        </pc:spChg>
        <pc:picChg chg="add mod ord">
          <ac:chgData name="Darcy Turgeon" userId="cf3295c3-edcd-44c6-b5b1-f20b9c7f7e4b" providerId="ADAL" clId="{B1EC72CD-6D9B-4ABA-9426-54CF15DFF694}" dt="2023-12-21T17:40:49.852" v="30320" actId="14100"/>
          <ac:picMkLst>
            <pc:docMk/>
            <pc:sldMk cId="3873324265" sldId="436"/>
            <ac:picMk id="4" creationId="{9B17C7E1-D320-2D0B-272B-AB540E186143}"/>
          </ac:picMkLst>
        </pc:picChg>
        <pc:picChg chg="del">
          <ac:chgData name="Darcy Turgeon" userId="cf3295c3-edcd-44c6-b5b1-f20b9c7f7e4b" providerId="ADAL" clId="{B1EC72CD-6D9B-4ABA-9426-54CF15DFF694}" dt="2023-12-21T17:40:21.769" v="30307" actId="478"/>
          <ac:picMkLst>
            <pc:docMk/>
            <pc:sldMk cId="3873324265" sldId="436"/>
            <ac:picMk id="6" creationId="{51F279F0-3863-74AA-5460-4B678BF0DCAC}"/>
          </ac:picMkLst>
        </pc:picChg>
      </pc:sldChg>
      <pc:sldChg chg="addSp delSp modSp add mod">
        <pc:chgData name="Darcy Turgeon" userId="cf3295c3-edcd-44c6-b5b1-f20b9c7f7e4b" providerId="ADAL" clId="{B1EC72CD-6D9B-4ABA-9426-54CF15DFF694}" dt="2023-12-21T18:15:41.492" v="32372" actId="20577"/>
        <pc:sldMkLst>
          <pc:docMk/>
          <pc:sldMk cId="550697054" sldId="437"/>
        </pc:sldMkLst>
        <pc:spChg chg="mod">
          <ac:chgData name="Darcy Turgeon" userId="cf3295c3-edcd-44c6-b5b1-f20b9c7f7e4b" providerId="ADAL" clId="{B1EC72CD-6D9B-4ABA-9426-54CF15DFF694}" dt="2023-12-21T18:15:41.492" v="32372" actId="20577"/>
          <ac:spMkLst>
            <pc:docMk/>
            <pc:sldMk cId="550697054" sldId="437"/>
            <ac:spMk id="2" creationId="{B57146C1-E796-A972-E03A-425D2EFCB7AD}"/>
          </ac:spMkLst>
        </pc:spChg>
        <pc:spChg chg="mod">
          <ac:chgData name="Darcy Turgeon" userId="cf3295c3-edcd-44c6-b5b1-f20b9c7f7e4b" providerId="ADAL" clId="{B1EC72CD-6D9B-4ABA-9426-54CF15DFF694}" dt="2023-12-21T18:05:24.190" v="31625" actId="20577"/>
          <ac:spMkLst>
            <pc:docMk/>
            <pc:sldMk cId="550697054" sldId="437"/>
            <ac:spMk id="5" creationId="{C0C0B966-A346-6ACC-5FC2-4967DD3E25C8}"/>
          </ac:spMkLst>
        </pc:spChg>
        <pc:spChg chg="del mod">
          <ac:chgData name="Darcy Turgeon" userId="cf3295c3-edcd-44c6-b5b1-f20b9c7f7e4b" providerId="ADAL" clId="{B1EC72CD-6D9B-4ABA-9426-54CF15DFF694}" dt="2023-12-21T18:10:27.778" v="31875" actId="478"/>
          <ac:spMkLst>
            <pc:docMk/>
            <pc:sldMk cId="550697054" sldId="437"/>
            <ac:spMk id="7" creationId="{D306B123-B5FB-3FEF-32B0-43456E1998F7}"/>
          </ac:spMkLst>
        </pc:spChg>
        <pc:picChg chg="mod">
          <ac:chgData name="Darcy Turgeon" userId="cf3295c3-edcd-44c6-b5b1-f20b9c7f7e4b" providerId="ADAL" clId="{B1EC72CD-6D9B-4ABA-9426-54CF15DFF694}" dt="2023-12-21T18:07:03.959" v="31840" actId="14100"/>
          <ac:picMkLst>
            <pc:docMk/>
            <pc:sldMk cId="550697054" sldId="437"/>
            <ac:picMk id="4" creationId="{9B17C7E1-D320-2D0B-272B-AB540E186143}"/>
          </ac:picMkLst>
        </pc:picChg>
        <pc:picChg chg="add mod">
          <ac:chgData name="Darcy Turgeon" userId="cf3295c3-edcd-44c6-b5b1-f20b9c7f7e4b" providerId="ADAL" clId="{B1EC72CD-6D9B-4ABA-9426-54CF15DFF694}" dt="2023-12-21T18:14:37.487" v="32318" actId="14100"/>
          <ac:picMkLst>
            <pc:docMk/>
            <pc:sldMk cId="550697054" sldId="437"/>
            <ac:picMk id="6" creationId="{0CDA844E-D024-2498-F471-60BDF0080F51}"/>
          </ac:picMkLst>
        </pc:picChg>
      </pc:sldChg>
      <pc:sldChg chg="addSp delSp modSp add mod">
        <pc:chgData name="Darcy Turgeon" userId="cf3295c3-edcd-44c6-b5b1-f20b9c7f7e4b" providerId="ADAL" clId="{B1EC72CD-6D9B-4ABA-9426-54CF15DFF694}" dt="2023-12-21T18:35:47.898" v="33006" actId="20577"/>
        <pc:sldMkLst>
          <pc:docMk/>
          <pc:sldMk cId="2834922071" sldId="438"/>
        </pc:sldMkLst>
        <pc:spChg chg="mod">
          <ac:chgData name="Darcy Turgeon" userId="cf3295c3-edcd-44c6-b5b1-f20b9c7f7e4b" providerId="ADAL" clId="{B1EC72CD-6D9B-4ABA-9426-54CF15DFF694}" dt="2023-12-21T18:34:53.579" v="32996" actId="14100"/>
          <ac:spMkLst>
            <pc:docMk/>
            <pc:sldMk cId="2834922071" sldId="438"/>
            <ac:spMk id="2" creationId="{B57146C1-E796-A972-E03A-425D2EFCB7AD}"/>
          </ac:spMkLst>
        </pc:spChg>
        <pc:spChg chg="add mod">
          <ac:chgData name="Darcy Turgeon" userId="cf3295c3-edcd-44c6-b5b1-f20b9c7f7e4b" providerId="ADAL" clId="{B1EC72CD-6D9B-4ABA-9426-54CF15DFF694}" dt="2023-12-21T18:35:47.898" v="33006" actId="20577"/>
          <ac:spMkLst>
            <pc:docMk/>
            <pc:sldMk cId="2834922071" sldId="438"/>
            <ac:spMk id="9" creationId="{04C1A404-B738-5235-DFF7-5342AFDCC88C}"/>
          </ac:spMkLst>
        </pc:spChg>
        <pc:picChg chg="del">
          <ac:chgData name="Darcy Turgeon" userId="cf3295c3-edcd-44c6-b5b1-f20b9c7f7e4b" providerId="ADAL" clId="{B1EC72CD-6D9B-4ABA-9426-54CF15DFF694}" dt="2023-12-21T18:21:53.471" v="32382" actId="478"/>
          <ac:picMkLst>
            <pc:docMk/>
            <pc:sldMk cId="2834922071" sldId="438"/>
            <ac:picMk id="4" creationId="{9B17C7E1-D320-2D0B-272B-AB540E186143}"/>
          </ac:picMkLst>
        </pc:picChg>
        <pc:picChg chg="del">
          <ac:chgData name="Darcy Turgeon" userId="cf3295c3-edcd-44c6-b5b1-f20b9c7f7e4b" providerId="ADAL" clId="{B1EC72CD-6D9B-4ABA-9426-54CF15DFF694}" dt="2023-12-21T18:21:30.886" v="32381" actId="478"/>
          <ac:picMkLst>
            <pc:docMk/>
            <pc:sldMk cId="2834922071" sldId="438"/>
            <ac:picMk id="6" creationId="{0CDA844E-D024-2498-F471-60BDF0080F51}"/>
          </ac:picMkLst>
        </pc:picChg>
        <pc:picChg chg="add del mod ord">
          <ac:chgData name="Darcy Turgeon" userId="cf3295c3-edcd-44c6-b5b1-f20b9c7f7e4b" providerId="ADAL" clId="{B1EC72CD-6D9B-4ABA-9426-54CF15DFF694}" dt="2023-12-21T18:33:40.359" v="32988" actId="478"/>
          <ac:picMkLst>
            <pc:docMk/>
            <pc:sldMk cId="2834922071" sldId="438"/>
            <ac:picMk id="7" creationId="{EADFDAE8-3287-2034-0B54-08EDE141A92E}"/>
          </ac:picMkLst>
        </pc:picChg>
        <pc:picChg chg="add mod">
          <ac:chgData name="Darcy Turgeon" userId="cf3295c3-edcd-44c6-b5b1-f20b9c7f7e4b" providerId="ADAL" clId="{B1EC72CD-6D9B-4ABA-9426-54CF15DFF694}" dt="2023-12-21T18:33:48.109" v="32989"/>
          <ac:picMkLst>
            <pc:docMk/>
            <pc:sldMk cId="2834922071" sldId="438"/>
            <ac:picMk id="8" creationId="{6060D522-C454-8805-9D73-73D738191961}"/>
          </ac:picMkLst>
        </pc:picChg>
      </pc:sldChg>
      <pc:sldChg chg="addSp delSp modSp add del mod">
        <pc:chgData name="Darcy Turgeon" userId="cf3295c3-edcd-44c6-b5b1-f20b9c7f7e4b" providerId="ADAL" clId="{B1EC72CD-6D9B-4ABA-9426-54CF15DFF694}" dt="2023-12-21T18:33:57.432" v="32990" actId="2696"/>
        <pc:sldMkLst>
          <pc:docMk/>
          <pc:sldMk cId="647865870" sldId="439"/>
        </pc:sldMkLst>
        <pc:spChg chg="mod">
          <ac:chgData name="Darcy Turgeon" userId="cf3295c3-edcd-44c6-b5b1-f20b9c7f7e4b" providerId="ADAL" clId="{B1EC72CD-6D9B-4ABA-9426-54CF15DFF694}" dt="2023-12-21T18:31:07.274" v="32980" actId="6549"/>
          <ac:spMkLst>
            <pc:docMk/>
            <pc:sldMk cId="647865870" sldId="439"/>
            <ac:spMk id="2" creationId="{B57146C1-E796-A972-E03A-425D2EFCB7AD}"/>
          </ac:spMkLst>
        </pc:spChg>
        <pc:spChg chg="add del mod">
          <ac:chgData name="Darcy Turgeon" userId="cf3295c3-edcd-44c6-b5b1-f20b9c7f7e4b" providerId="ADAL" clId="{B1EC72CD-6D9B-4ABA-9426-54CF15DFF694}" dt="2023-12-21T18:30:48.813" v="32978"/>
          <ac:spMkLst>
            <pc:docMk/>
            <pc:sldMk cId="647865870" sldId="439"/>
            <ac:spMk id="6" creationId="{1B81F601-4FD5-468C-5A32-9A96C5C94292}"/>
          </ac:spMkLst>
        </pc:spChg>
        <pc:spChg chg="add mod">
          <ac:chgData name="Darcy Turgeon" userId="cf3295c3-edcd-44c6-b5b1-f20b9c7f7e4b" providerId="ADAL" clId="{B1EC72CD-6D9B-4ABA-9426-54CF15DFF694}" dt="2023-12-21T18:32:23.864" v="32987" actId="20577"/>
          <ac:spMkLst>
            <pc:docMk/>
            <pc:sldMk cId="647865870" sldId="439"/>
            <ac:spMk id="8" creationId="{1BB8ED36-1D6F-819F-6CB6-E3DEFD4A8729}"/>
          </ac:spMkLst>
        </pc:spChg>
        <pc:picChg chg="add mod">
          <ac:chgData name="Darcy Turgeon" userId="cf3295c3-edcd-44c6-b5b1-f20b9c7f7e4b" providerId="ADAL" clId="{B1EC72CD-6D9B-4ABA-9426-54CF15DFF694}" dt="2023-12-21T18:30:02.430" v="32969" actId="14100"/>
          <ac:picMkLst>
            <pc:docMk/>
            <pc:sldMk cId="647865870" sldId="439"/>
            <ac:picMk id="4" creationId="{35FE8DA6-03F9-475C-6A47-5EBE6EFCAF7A}"/>
          </ac:picMkLst>
        </pc:picChg>
        <pc:picChg chg="del">
          <ac:chgData name="Darcy Turgeon" userId="cf3295c3-edcd-44c6-b5b1-f20b9c7f7e4b" providerId="ADAL" clId="{B1EC72CD-6D9B-4ABA-9426-54CF15DFF694}" dt="2023-12-21T18:29:33.278" v="32963" actId="478"/>
          <ac:picMkLst>
            <pc:docMk/>
            <pc:sldMk cId="647865870" sldId="439"/>
            <ac:picMk id="7" creationId="{EADFDAE8-3287-2034-0B54-08EDE141A92E}"/>
          </ac:picMkLst>
        </pc:picChg>
      </pc:sldChg>
      <pc:sldChg chg="addSp delSp modSp add mod">
        <pc:chgData name="Darcy Turgeon" userId="cf3295c3-edcd-44c6-b5b1-f20b9c7f7e4b" providerId="ADAL" clId="{B1EC72CD-6D9B-4ABA-9426-54CF15DFF694}" dt="2023-12-21T18:48:40.149" v="33572" actId="20577"/>
        <pc:sldMkLst>
          <pc:docMk/>
          <pc:sldMk cId="3046622963" sldId="439"/>
        </pc:sldMkLst>
        <pc:spChg chg="mod">
          <ac:chgData name="Darcy Turgeon" userId="cf3295c3-edcd-44c6-b5b1-f20b9c7f7e4b" providerId="ADAL" clId="{B1EC72CD-6D9B-4ABA-9426-54CF15DFF694}" dt="2023-12-21T18:48:40.149" v="33572" actId="20577"/>
          <ac:spMkLst>
            <pc:docMk/>
            <pc:sldMk cId="3046622963" sldId="439"/>
            <ac:spMk id="2" creationId="{B57146C1-E796-A972-E03A-425D2EFCB7AD}"/>
          </ac:spMkLst>
        </pc:spChg>
        <pc:spChg chg="del">
          <ac:chgData name="Darcy Turgeon" userId="cf3295c3-edcd-44c6-b5b1-f20b9c7f7e4b" providerId="ADAL" clId="{B1EC72CD-6D9B-4ABA-9426-54CF15DFF694}" dt="2023-12-21T18:39:35.777" v="33020" actId="478"/>
          <ac:spMkLst>
            <pc:docMk/>
            <pc:sldMk cId="3046622963" sldId="439"/>
            <ac:spMk id="9" creationId="{04C1A404-B738-5235-DFF7-5342AFDCC88C}"/>
          </ac:spMkLst>
        </pc:spChg>
        <pc:picChg chg="add del mod">
          <ac:chgData name="Darcy Turgeon" userId="cf3295c3-edcd-44c6-b5b1-f20b9c7f7e4b" providerId="ADAL" clId="{B1EC72CD-6D9B-4ABA-9426-54CF15DFF694}" dt="2023-12-21T18:46:10.730" v="33488" actId="478"/>
          <ac:picMkLst>
            <pc:docMk/>
            <pc:sldMk cId="3046622963" sldId="439"/>
            <ac:picMk id="4" creationId="{898698A3-ABC2-98CE-ED6E-B70388F12A02}"/>
          </ac:picMkLst>
        </pc:picChg>
        <pc:picChg chg="add mod ord">
          <ac:chgData name="Darcy Turgeon" userId="cf3295c3-edcd-44c6-b5b1-f20b9c7f7e4b" providerId="ADAL" clId="{B1EC72CD-6D9B-4ABA-9426-54CF15DFF694}" dt="2023-12-21T18:46:08.193" v="33487" actId="167"/>
          <ac:picMkLst>
            <pc:docMk/>
            <pc:sldMk cId="3046622963" sldId="439"/>
            <ac:picMk id="7" creationId="{8A11C827-E9A1-FF51-C981-73DFDE01136A}"/>
          </ac:picMkLst>
        </pc:picChg>
        <pc:picChg chg="del">
          <ac:chgData name="Darcy Turgeon" userId="cf3295c3-edcd-44c6-b5b1-f20b9c7f7e4b" providerId="ADAL" clId="{B1EC72CD-6D9B-4ABA-9426-54CF15DFF694}" dt="2023-12-21T18:39:25.086" v="33018" actId="478"/>
          <ac:picMkLst>
            <pc:docMk/>
            <pc:sldMk cId="3046622963" sldId="439"/>
            <ac:picMk id="8" creationId="{6060D522-C454-8805-9D73-73D738191961}"/>
          </ac:picMkLst>
        </pc:picChg>
      </pc:sldChg>
      <pc:sldChg chg="modSp add mod">
        <pc:chgData name="Darcy Turgeon" userId="cf3295c3-edcd-44c6-b5b1-f20b9c7f7e4b" providerId="ADAL" clId="{B1EC72CD-6D9B-4ABA-9426-54CF15DFF694}" dt="2024-01-02T16:50:46.833" v="35014" actId="11"/>
        <pc:sldMkLst>
          <pc:docMk/>
          <pc:sldMk cId="4075533367" sldId="440"/>
        </pc:sldMkLst>
        <pc:spChg chg="mod">
          <ac:chgData name="Darcy Turgeon" userId="cf3295c3-edcd-44c6-b5b1-f20b9c7f7e4b" providerId="ADAL" clId="{B1EC72CD-6D9B-4ABA-9426-54CF15DFF694}" dt="2024-01-02T16:50:46.833" v="35014" actId="11"/>
          <ac:spMkLst>
            <pc:docMk/>
            <pc:sldMk cId="4075533367" sldId="440"/>
            <ac:spMk id="6" creationId="{BFBECC0E-9533-6989-53C1-9368D91257DB}"/>
          </ac:spMkLst>
        </pc:spChg>
      </pc:sldChg>
      <pc:sldChg chg="add">
        <pc:chgData name="Darcy Turgeon" userId="cf3295c3-edcd-44c6-b5b1-f20b9c7f7e4b" providerId="ADAL" clId="{B1EC72CD-6D9B-4ABA-9426-54CF15DFF694}" dt="2024-01-07T16:51:58.130" v="35099" actId="2890"/>
        <pc:sldMkLst>
          <pc:docMk/>
          <pc:sldMk cId="1421360391" sldId="441"/>
        </pc:sldMkLst>
      </pc:sldChg>
      <pc:sldChg chg="addSp modSp add mod">
        <pc:chgData name="Darcy Turgeon" userId="cf3295c3-edcd-44c6-b5b1-f20b9c7f7e4b" providerId="ADAL" clId="{B1EC72CD-6D9B-4ABA-9426-54CF15DFF694}" dt="2024-01-07T17:05:30.261" v="36436" actId="6549"/>
        <pc:sldMkLst>
          <pc:docMk/>
          <pc:sldMk cId="3490197555" sldId="442"/>
        </pc:sldMkLst>
        <pc:spChg chg="mod">
          <ac:chgData name="Darcy Turgeon" userId="cf3295c3-edcd-44c6-b5b1-f20b9c7f7e4b" providerId="ADAL" clId="{B1EC72CD-6D9B-4ABA-9426-54CF15DFF694}" dt="2024-01-07T17:02:11.340" v="36012" actId="20577"/>
          <ac:spMkLst>
            <pc:docMk/>
            <pc:sldMk cId="3490197555" sldId="442"/>
            <ac:spMk id="5" creationId="{C0C0B966-A346-6ACC-5FC2-4967DD3E25C8}"/>
          </ac:spMkLst>
        </pc:spChg>
        <pc:spChg chg="mod">
          <ac:chgData name="Darcy Turgeon" userId="cf3295c3-edcd-44c6-b5b1-f20b9c7f7e4b" providerId="ADAL" clId="{B1EC72CD-6D9B-4ABA-9426-54CF15DFF694}" dt="2024-01-07T17:05:30.261" v="36436" actId="6549"/>
          <ac:spMkLst>
            <pc:docMk/>
            <pc:sldMk cId="3490197555" sldId="442"/>
            <ac:spMk id="6" creationId="{BFBECC0E-9533-6989-53C1-9368D91257DB}"/>
          </ac:spMkLst>
        </pc:spChg>
        <pc:picChg chg="add mod">
          <ac:chgData name="Darcy Turgeon" userId="cf3295c3-edcd-44c6-b5b1-f20b9c7f7e4b" providerId="ADAL" clId="{B1EC72CD-6D9B-4ABA-9426-54CF15DFF694}" dt="2024-01-07T17:01:38.020" v="36009" actId="14861"/>
          <ac:picMkLst>
            <pc:docMk/>
            <pc:sldMk cId="3490197555" sldId="442"/>
            <ac:picMk id="3" creationId="{765905D5-19F1-45F5-5773-6BB0F8052DA6}"/>
          </ac:picMkLst>
        </pc:picChg>
      </pc:sldChg>
      <pc:sldChg chg="addSp delSp modSp add mod">
        <pc:chgData name="Darcy Turgeon" userId="cf3295c3-edcd-44c6-b5b1-f20b9c7f7e4b" providerId="ADAL" clId="{B1EC72CD-6D9B-4ABA-9426-54CF15DFF694}" dt="2024-01-07T17:25:19.390" v="36664" actId="1076"/>
        <pc:sldMkLst>
          <pc:docMk/>
          <pc:sldMk cId="4031697954" sldId="443"/>
        </pc:sldMkLst>
        <pc:spChg chg="del">
          <ac:chgData name="Darcy Turgeon" userId="cf3295c3-edcd-44c6-b5b1-f20b9c7f7e4b" providerId="ADAL" clId="{B1EC72CD-6D9B-4ABA-9426-54CF15DFF694}" dt="2024-01-07T17:15:12.963" v="36650" actId="478"/>
          <ac:spMkLst>
            <pc:docMk/>
            <pc:sldMk cId="4031697954" sldId="443"/>
            <ac:spMk id="6" creationId="{BFBECC0E-9533-6989-53C1-9368D91257DB}"/>
          </ac:spMkLst>
        </pc:spChg>
        <pc:spChg chg="add del mod">
          <ac:chgData name="Darcy Turgeon" userId="cf3295c3-edcd-44c6-b5b1-f20b9c7f7e4b" providerId="ADAL" clId="{B1EC72CD-6D9B-4ABA-9426-54CF15DFF694}" dt="2024-01-07T17:15:16.186" v="36651" actId="478"/>
          <ac:spMkLst>
            <pc:docMk/>
            <pc:sldMk cId="4031697954" sldId="443"/>
            <ac:spMk id="7" creationId="{B67490E5-8653-0DF7-554E-CC1A66BE6834}"/>
          </ac:spMkLst>
        </pc:spChg>
        <pc:picChg chg="del">
          <ac:chgData name="Darcy Turgeon" userId="cf3295c3-edcd-44c6-b5b1-f20b9c7f7e4b" providerId="ADAL" clId="{B1EC72CD-6D9B-4ABA-9426-54CF15DFF694}" dt="2024-01-07T17:08:13.417" v="36445" actId="478"/>
          <ac:picMkLst>
            <pc:docMk/>
            <pc:sldMk cId="4031697954" sldId="443"/>
            <ac:picMk id="3" creationId="{765905D5-19F1-45F5-5773-6BB0F8052DA6}"/>
          </ac:picMkLst>
        </pc:picChg>
        <pc:picChg chg="add mod">
          <ac:chgData name="Darcy Turgeon" userId="cf3295c3-edcd-44c6-b5b1-f20b9c7f7e4b" providerId="ADAL" clId="{B1EC72CD-6D9B-4ABA-9426-54CF15DFF694}" dt="2024-01-07T17:25:19.390" v="36664" actId="1076"/>
          <ac:picMkLst>
            <pc:docMk/>
            <pc:sldMk cId="4031697954" sldId="443"/>
            <ac:picMk id="4" creationId="{85022C42-7A41-3C81-70FC-27B272FBF3E8}"/>
          </ac:picMkLst>
        </pc:picChg>
      </pc:sldChg>
      <pc:sldChg chg="addSp delSp modSp add mod ord">
        <pc:chgData name="Darcy Turgeon" userId="cf3295c3-edcd-44c6-b5b1-f20b9c7f7e4b" providerId="ADAL" clId="{B1EC72CD-6D9B-4ABA-9426-54CF15DFF694}" dt="2024-01-07T17:27:51.988" v="36677"/>
        <pc:sldMkLst>
          <pc:docMk/>
          <pc:sldMk cId="2419602971" sldId="444"/>
        </pc:sldMkLst>
        <pc:spChg chg="add mod">
          <ac:chgData name="Darcy Turgeon" userId="cf3295c3-edcd-44c6-b5b1-f20b9c7f7e4b" providerId="ADAL" clId="{B1EC72CD-6D9B-4ABA-9426-54CF15DFF694}" dt="2024-01-07T17:14:24.981" v="36649" actId="20577"/>
          <ac:spMkLst>
            <pc:docMk/>
            <pc:sldMk cId="2419602971" sldId="444"/>
            <ac:spMk id="2" creationId="{A1605848-12E5-131C-F5DF-BBDD55BF98EE}"/>
          </ac:spMkLst>
        </pc:spChg>
        <pc:spChg chg="add del mod">
          <ac:chgData name="Darcy Turgeon" userId="cf3295c3-edcd-44c6-b5b1-f20b9c7f7e4b" providerId="ADAL" clId="{B1EC72CD-6D9B-4ABA-9426-54CF15DFF694}" dt="2024-01-07T17:11:45.931" v="36452" actId="478"/>
          <ac:spMkLst>
            <pc:docMk/>
            <pc:sldMk cId="2419602971" sldId="444"/>
            <ac:spMk id="3" creationId="{35C0E5D0-B4A7-EB8A-F2A8-825ADC423F8C}"/>
          </ac:spMkLst>
        </pc:spChg>
        <pc:spChg chg="mod">
          <ac:chgData name="Darcy Turgeon" userId="cf3295c3-edcd-44c6-b5b1-f20b9c7f7e4b" providerId="ADAL" clId="{B1EC72CD-6D9B-4ABA-9426-54CF15DFF694}" dt="2024-01-07T17:12:08.441" v="36453"/>
          <ac:spMkLst>
            <pc:docMk/>
            <pc:sldMk cId="2419602971" sldId="444"/>
            <ac:spMk id="5" creationId="{C0C0B966-A346-6ACC-5FC2-4967DD3E25C8}"/>
          </ac:spMkLst>
        </pc:spChg>
        <pc:spChg chg="del">
          <ac:chgData name="Darcy Turgeon" userId="cf3295c3-edcd-44c6-b5b1-f20b9c7f7e4b" providerId="ADAL" clId="{B1EC72CD-6D9B-4ABA-9426-54CF15DFF694}" dt="2024-01-07T17:11:42.221" v="36451" actId="478"/>
          <ac:spMkLst>
            <pc:docMk/>
            <pc:sldMk cId="2419602971" sldId="444"/>
            <ac:spMk id="6" creationId="{BFBECC0E-9533-6989-53C1-9368D91257DB}"/>
          </ac:spMkLst>
        </pc:spChg>
      </pc:sldChg>
      <pc:sldChg chg="addSp delSp modSp add del mod">
        <pc:chgData name="Darcy Turgeon" userId="cf3295c3-edcd-44c6-b5b1-f20b9c7f7e4b" providerId="ADAL" clId="{B1EC72CD-6D9B-4ABA-9426-54CF15DFF694}" dt="2024-01-07T17:25:39.513" v="36666" actId="2696"/>
        <pc:sldMkLst>
          <pc:docMk/>
          <pc:sldMk cId="3578500807" sldId="445"/>
        </pc:sldMkLst>
        <pc:picChg chg="add mod">
          <ac:chgData name="Darcy Turgeon" userId="cf3295c3-edcd-44c6-b5b1-f20b9c7f7e4b" providerId="ADAL" clId="{B1EC72CD-6D9B-4ABA-9426-54CF15DFF694}" dt="2024-01-07T17:24:59.974" v="36662" actId="1076"/>
          <ac:picMkLst>
            <pc:docMk/>
            <pc:sldMk cId="3578500807" sldId="445"/>
            <ac:picMk id="3" creationId="{7EE7B168-87FA-745F-5B0F-2FD47DE4B61F}"/>
          </ac:picMkLst>
        </pc:picChg>
        <pc:picChg chg="del">
          <ac:chgData name="Darcy Turgeon" userId="cf3295c3-edcd-44c6-b5b1-f20b9c7f7e4b" providerId="ADAL" clId="{B1EC72CD-6D9B-4ABA-9426-54CF15DFF694}" dt="2024-01-07T17:24:41.852" v="36657" actId="478"/>
          <ac:picMkLst>
            <pc:docMk/>
            <pc:sldMk cId="3578500807" sldId="445"/>
            <ac:picMk id="4" creationId="{85022C42-7A41-3C81-70FC-27B272FBF3E8}"/>
          </ac:picMkLst>
        </pc:picChg>
      </pc:sldChg>
      <pc:sldChg chg="addSp delSp modSp add mod">
        <pc:chgData name="Darcy Turgeon" userId="cf3295c3-edcd-44c6-b5b1-f20b9c7f7e4b" providerId="ADAL" clId="{B1EC72CD-6D9B-4ABA-9426-54CF15DFF694}" dt="2024-01-07T17:26:32.393" v="36675" actId="478"/>
        <pc:sldMkLst>
          <pc:docMk/>
          <pc:sldMk cId="3613544562" sldId="446"/>
        </pc:sldMkLst>
        <pc:picChg chg="add mod">
          <ac:chgData name="Darcy Turgeon" userId="cf3295c3-edcd-44c6-b5b1-f20b9c7f7e4b" providerId="ADAL" clId="{B1EC72CD-6D9B-4ABA-9426-54CF15DFF694}" dt="2024-01-07T17:26:27.916" v="36674" actId="1076"/>
          <ac:picMkLst>
            <pc:docMk/>
            <pc:sldMk cId="3613544562" sldId="446"/>
            <ac:picMk id="3" creationId="{939612BE-F407-3821-FF96-472A36654E37}"/>
          </ac:picMkLst>
        </pc:picChg>
        <pc:picChg chg="del">
          <ac:chgData name="Darcy Turgeon" userId="cf3295c3-edcd-44c6-b5b1-f20b9c7f7e4b" providerId="ADAL" clId="{B1EC72CD-6D9B-4ABA-9426-54CF15DFF694}" dt="2024-01-07T17:26:32.393" v="36675" actId="478"/>
          <ac:picMkLst>
            <pc:docMk/>
            <pc:sldMk cId="3613544562" sldId="446"/>
            <ac:picMk id="4" creationId="{85022C42-7A41-3C81-70FC-27B272FBF3E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FAAE2F-6011-48F6-94D7-ACEF58D967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9F34F1-C952-4DC9-8AB0-3820E1E3DE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21875F-CEE0-4AFD-BFDE-9B55647C5812}" type="datetimeFigureOut">
              <a:rPr lang="en-US" smtClean="0"/>
              <a:t>2/6/2024</a:t>
            </a:fld>
            <a:endParaRPr lang="en-US"/>
          </a:p>
        </p:txBody>
      </p:sp>
      <p:sp>
        <p:nvSpPr>
          <p:cNvPr id="4" name="Footer Placeholder 3">
            <a:extLst>
              <a:ext uri="{FF2B5EF4-FFF2-40B4-BE49-F238E27FC236}">
                <a16:creationId xmlns:a16="http://schemas.microsoft.com/office/drawing/2014/main" id="{FE7F3A30-65EE-46F1-AD5B-811133ADF29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8C52F8-174A-45D2-93AF-F5486FA893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F3D62F-E533-4BA1-AE1A-89EE9D0BB0CA}" type="slidenum">
              <a:rPr lang="en-US" smtClean="0"/>
              <a:t>‹#›</a:t>
            </a:fld>
            <a:endParaRPr lang="en-US"/>
          </a:p>
        </p:txBody>
      </p:sp>
    </p:spTree>
    <p:extLst>
      <p:ext uri="{BB962C8B-B14F-4D97-AF65-F5344CB8AC3E}">
        <p14:creationId xmlns:p14="http://schemas.microsoft.com/office/powerpoint/2010/main" val="3468415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Shape 2"/>
          <p:cNvSpPr txBox="1">
            <a:spLocks noGrp="1"/>
          </p:cNvSpPr>
          <p:nvPr>
            <p:ph type="hdr" idx="2"/>
          </p:nvPr>
        </p:nvSpPr>
        <p:spPr bwMode="auto">
          <a:xfrm>
            <a:off x="0"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bodyPr>
          <a:lstStyle>
            <a:lvl1pP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
        <p:nvSpPr>
          <p:cNvPr id="57347" name="Shape 3"/>
          <p:cNvSpPr txBox="1">
            <a:spLocks noGrp="1"/>
          </p:cNvSpPr>
          <p:nvPr>
            <p:ph type="dt" idx="10"/>
          </p:nvPr>
        </p:nvSpPr>
        <p:spPr bwMode="auto">
          <a:xfrm>
            <a:off x="3884613"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bodyPr>
          <a:lstStyle>
            <a:lvl1pPr algn="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
        <p:nvSpPr>
          <p:cNvPr id="16388" name="Shape 4"/>
          <p:cNvSpPr>
            <a:spLocks noGrp="1" noRot="1" noChangeAspect="1"/>
          </p:cNvSpPr>
          <p:nvPr>
            <p:ph type="sldImg" idx="3"/>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12700" cap="flat">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 name="Shape 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pPr lvl="0"/>
            <a:endParaRPr noProof="0"/>
          </a:p>
        </p:txBody>
      </p:sp>
      <p:sp>
        <p:nvSpPr>
          <p:cNvPr id="57350" name="Shape 6"/>
          <p:cNvSpPr txBox="1">
            <a:spLocks noGrp="1"/>
          </p:cNvSpPr>
          <p:nvPr>
            <p:ph type="ftr" idx="11"/>
          </p:nvPr>
        </p:nvSpPr>
        <p:spPr bwMode="auto">
          <a:xfrm>
            <a:off x="0"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b" anchorCtr="0" compatLnSpc="1">
            <a:prstTxWarp prst="textNoShape">
              <a:avLst/>
            </a:prstTxWarp>
          </a:bodyPr>
          <a:lstStyle>
            <a:lvl1pP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
        <p:nvSpPr>
          <p:cNvPr id="57351" name="Shape 7"/>
          <p:cNvSpPr txBox="1">
            <a:spLocks noGrp="1"/>
          </p:cNvSpPr>
          <p:nvPr>
            <p:ph type="sldNum" idx="12"/>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b" anchorCtr="0" compatLnSpc="1">
            <a:prstTxWarp prst="textNoShape">
              <a:avLst/>
            </a:prstTxWarp>
          </a:bodyPr>
          <a:lstStyle>
            <a:lvl1pPr algn="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Tree>
    <p:extLst>
      <p:ext uri="{BB962C8B-B14F-4D97-AF65-F5344CB8AC3E}">
        <p14:creationId xmlns:p14="http://schemas.microsoft.com/office/powerpoint/2010/main" val="4051751115"/>
      </p:ext>
    </p:extLst>
  </p:cSld>
  <p:clrMap bg1="lt1" tx1="dk1" bg2="dk2" tx2="lt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823861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5" name="Text Placeholder 1">
            <a:extLst>
              <a:ext uri="{FF2B5EF4-FFF2-40B4-BE49-F238E27FC236}">
                <a16:creationId xmlns:a16="http://schemas.microsoft.com/office/drawing/2014/main" id="{CFD27C6F-DEF7-E612-B2FD-3EE32501A393}"/>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dirty="0">
                <a:solidFill>
                  <a:srgbClr val="1F1939"/>
                </a:solidFill>
                <a:latin typeface="Trebuchet MS"/>
                <a:ea typeface="ＭＳ Ｐゴシック"/>
              </a:rPr>
              <a:t>2024 USER CONFERENCE</a:t>
            </a:r>
          </a:p>
        </p:txBody>
      </p:sp>
      <p:sp>
        <p:nvSpPr>
          <p:cNvPr id="6" name="Text Placeholder 14">
            <a:extLst>
              <a:ext uri="{FF2B5EF4-FFF2-40B4-BE49-F238E27FC236}">
                <a16:creationId xmlns:a16="http://schemas.microsoft.com/office/drawing/2014/main" id="{410410F8-AC0B-DE08-562B-C89D946B19A3}"/>
              </a:ext>
            </a:extLst>
          </p:cNvPr>
          <p:cNvSpPr>
            <a:spLocks noGrp="1"/>
          </p:cNvSpPr>
          <p:nvPr>
            <p:ph type="body" sz="quarter" idx="12" hasCustomPrompt="1"/>
          </p:nvPr>
        </p:nvSpPr>
        <p:spPr>
          <a:xfrm>
            <a:off x="487696" y="2523147"/>
            <a:ext cx="4554821" cy="744488"/>
          </a:xfrm>
        </p:spPr>
        <p:txBody>
          <a:bodyPr/>
          <a:lstStyle>
            <a:lvl1pPr algn="l">
              <a:defRPr sz="4000" b="1">
                <a:solidFill>
                  <a:schemeClr val="bg1"/>
                </a:solidFill>
              </a:defRPr>
            </a:lvl1pPr>
          </a:lstStyle>
          <a:p>
            <a:pPr lvl="0"/>
            <a:r>
              <a:rPr lang="en-US" dirty="0"/>
              <a:t>Title</a:t>
            </a:r>
          </a:p>
        </p:txBody>
      </p:sp>
      <p:sp>
        <p:nvSpPr>
          <p:cNvPr id="7" name="Text Placeholder 14">
            <a:extLst>
              <a:ext uri="{FF2B5EF4-FFF2-40B4-BE49-F238E27FC236}">
                <a16:creationId xmlns:a16="http://schemas.microsoft.com/office/drawing/2014/main" id="{1670AE7D-1F7A-8E77-0375-60C99AC068AF}"/>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dirty="0"/>
              <a:t>Month, Year</a:t>
            </a:r>
          </a:p>
        </p:txBody>
      </p:sp>
    </p:spTree>
    <p:extLst>
      <p:ext uri="{BB962C8B-B14F-4D97-AF65-F5344CB8AC3E}">
        <p14:creationId xmlns:p14="http://schemas.microsoft.com/office/powerpoint/2010/main" val="954977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ic 4">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14E4170-8623-FBBC-8739-90C977BC5C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35400" y="183302"/>
            <a:ext cx="1466403" cy="1466403"/>
          </a:xfrm>
          <a:prstGeom prst="rect">
            <a:avLst/>
          </a:prstGeom>
        </p:spPr>
      </p:pic>
      <p:sp>
        <p:nvSpPr>
          <p:cNvPr id="8" name="Text Placeholder 14">
            <a:extLst>
              <a:ext uri="{FF2B5EF4-FFF2-40B4-BE49-F238E27FC236}">
                <a16:creationId xmlns:a16="http://schemas.microsoft.com/office/drawing/2014/main" id="{330DC56A-29E3-4346-877D-06444E7403C5}"/>
              </a:ext>
            </a:extLst>
          </p:cNvPr>
          <p:cNvSpPr>
            <a:spLocks noGrp="1"/>
          </p:cNvSpPr>
          <p:nvPr>
            <p:ph type="body" sz="quarter" idx="12" hasCustomPrompt="1"/>
          </p:nvPr>
        </p:nvSpPr>
        <p:spPr>
          <a:xfrm>
            <a:off x="596899" y="521855"/>
            <a:ext cx="6247245" cy="711200"/>
          </a:xfrm>
        </p:spPr>
        <p:txBody>
          <a:bodyPr/>
          <a:lstStyle>
            <a:lvl1pPr>
              <a:defRPr sz="3000" b="1">
                <a:solidFill>
                  <a:srgbClr val="E04145"/>
                </a:solidFill>
              </a:defRPr>
            </a:lvl1pPr>
          </a:lstStyle>
          <a:p>
            <a:pPr lvl="0"/>
            <a:r>
              <a:rPr lang="en-US" noProof="0" dirty="0"/>
              <a:t>Title</a:t>
            </a:r>
          </a:p>
        </p:txBody>
      </p:sp>
      <p:sp>
        <p:nvSpPr>
          <p:cNvPr id="7" name="Text Placeholder 11">
            <a:extLst>
              <a:ext uri="{FF2B5EF4-FFF2-40B4-BE49-F238E27FC236}">
                <a16:creationId xmlns:a16="http://schemas.microsoft.com/office/drawing/2014/main" id="{E236E737-7876-4296-8BFE-300A4F32EA63}"/>
              </a:ext>
            </a:extLst>
          </p:cNvPr>
          <p:cNvSpPr>
            <a:spLocks noGrp="1"/>
          </p:cNvSpPr>
          <p:nvPr>
            <p:ph type="body" sz="quarter" idx="13" hasCustomPrompt="1"/>
          </p:nvPr>
        </p:nvSpPr>
        <p:spPr>
          <a:xfrm>
            <a:off x="596900" y="1781247"/>
            <a:ext cx="7787317" cy="1643063"/>
          </a:xfrm>
        </p:spPr>
        <p:txBody>
          <a:bodyPr/>
          <a:lstStyle>
            <a:lvl1pPr marL="0" indent="0">
              <a:lnSpc>
                <a:spcPct val="150000"/>
              </a:lnSpc>
              <a:buFont typeface="Arial" panose="020B0604020202020204" pitchFamily="34" charset="0"/>
              <a:buNone/>
              <a:defRPr sz="2200">
                <a:solidFill>
                  <a:srgbClr val="1F1939"/>
                </a:solidFill>
              </a:defRPr>
            </a:lvl1pPr>
            <a:lvl2pPr>
              <a:lnSpc>
                <a:spcPct val="150000"/>
              </a:lnSpc>
              <a:buFont typeface="Arial" panose="020B0604020202020204" pitchFamily="34" charset="0"/>
              <a:buChar char="•"/>
              <a:defRPr sz="20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Text</a:t>
            </a:r>
          </a:p>
        </p:txBody>
      </p:sp>
      <p:sp>
        <p:nvSpPr>
          <p:cNvPr id="9" name="Text Placeholder 14">
            <a:extLst>
              <a:ext uri="{FF2B5EF4-FFF2-40B4-BE49-F238E27FC236}">
                <a16:creationId xmlns:a16="http://schemas.microsoft.com/office/drawing/2014/main" id="{7505CCB0-4A3B-4560-9450-D36A78C481BC}"/>
              </a:ext>
            </a:extLst>
          </p:cNvPr>
          <p:cNvSpPr>
            <a:spLocks noGrp="1"/>
          </p:cNvSpPr>
          <p:nvPr>
            <p:ph type="body" sz="quarter" idx="14" hasCustomPrompt="1"/>
          </p:nvPr>
        </p:nvSpPr>
        <p:spPr>
          <a:xfrm>
            <a:off x="7435400" y="183302"/>
            <a:ext cx="1466403" cy="1466403"/>
          </a:xfrm>
        </p:spPr>
        <p:txBody>
          <a:bodyPr anchor="ctr"/>
          <a:lstStyle>
            <a:lvl1pPr algn="ctr">
              <a:defRPr sz="1600" b="1">
                <a:solidFill>
                  <a:schemeClr val="bg1"/>
                </a:solidFill>
              </a:defRPr>
            </a:lvl1pPr>
          </a:lstStyle>
          <a:p>
            <a:pPr lvl="0"/>
            <a:r>
              <a:rPr lang="en-US" noProof="0" dirty="0"/>
              <a:t>Text</a:t>
            </a:r>
          </a:p>
          <a:p>
            <a:pPr lvl="0"/>
            <a:r>
              <a:rPr lang="en-US" noProof="0" dirty="0"/>
              <a:t>or</a:t>
            </a:r>
          </a:p>
          <a:p>
            <a:pPr lvl="0"/>
            <a:r>
              <a:rPr lang="en-US" noProof="0" dirty="0"/>
              <a:t>Icon</a:t>
            </a:r>
          </a:p>
        </p:txBody>
      </p:sp>
      <p:sp>
        <p:nvSpPr>
          <p:cNvPr id="2" name="Prostokąt 1">
            <a:extLst>
              <a:ext uri="{FF2B5EF4-FFF2-40B4-BE49-F238E27FC236}">
                <a16:creationId xmlns:a16="http://schemas.microsoft.com/office/drawing/2014/main" id="{0DA83BE0-EBA5-229D-77D1-B509785060AE}"/>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 name="Grafika 11">
            <a:extLst>
              <a:ext uri="{FF2B5EF4-FFF2-40B4-BE49-F238E27FC236}">
                <a16:creationId xmlns:a16="http://schemas.microsoft.com/office/drawing/2014/main" id="{A5B8DD4B-D169-E78F-6223-21038182F9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B404C35C-1AB3-B984-9155-B16AF219CA81}"/>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2299622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ic 5">
    <p:bg>
      <p:bgPr>
        <a:solidFill>
          <a:schemeClr val="bg1"/>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8BE2FE33-E61B-4EA7-9371-D5316368BAD9}"/>
              </a:ext>
            </a:extLst>
          </p:cNvPr>
          <p:cNvSpPr>
            <a:spLocks noGrp="1"/>
          </p:cNvSpPr>
          <p:nvPr>
            <p:ph type="body" sz="quarter" idx="13" hasCustomPrompt="1"/>
          </p:nvPr>
        </p:nvSpPr>
        <p:spPr>
          <a:xfrm>
            <a:off x="596900" y="1493877"/>
            <a:ext cx="7787317" cy="1643063"/>
          </a:xfrm>
        </p:spPr>
        <p:txBody>
          <a:bodyPr/>
          <a:lstStyle>
            <a:lvl1pPr>
              <a:lnSpc>
                <a:spcPct val="150000"/>
              </a:lnSpc>
              <a:buFont typeface="Arial" panose="020B0604020202020204" pitchFamily="34" charset="0"/>
              <a:buChar char="•"/>
              <a:defRPr sz="2200">
                <a:solidFill>
                  <a:srgbClr val="1F1939"/>
                </a:solidFill>
              </a:defRPr>
            </a:lvl1pPr>
            <a:lvl2pPr>
              <a:lnSpc>
                <a:spcPct val="150000"/>
              </a:lnSpc>
              <a:buFont typeface="Arial" panose="020B0604020202020204" pitchFamily="34" charset="0"/>
              <a:buChar char="•"/>
              <a:defRPr sz="2000">
                <a:solidFill>
                  <a:srgbClr val="1F1939"/>
                </a:solidFill>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Point 1</a:t>
            </a:r>
          </a:p>
          <a:p>
            <a:pPr lvl="1"/>
            <a:r>
              <a:rPr lang="en-US" noProof="0" dirty="0"/>
              <a:t>Point 2</a:t>
            </a:r>
          </a:p>
          <a:p>
            <a:pPr lvl="0"/>
            <a:endParaRPr lang="en-US" noProof="0" dirty="0"/>
          </a:p>
        </p:txBody>
      </p:sp>
      <p:sp>
        <p:nvSpPr>
          <p:cNvPr id="6" name="Text Placeholder 14">
            <a:extLst>
              <a:ext uri="{FF2B5EF4-FFF2-40B4-BE49-F238E27FC236}">
                <a16:creationId xmlns:a16="http://schemas.microsoft.com/office/drawing/2014/main" id="{D63C233C-977D-478E-B10B-4A4B079CF9F5}"/>
              </a:ext>
            </a:extLst>
          </p:cNvPr>
          <p:cNvSpPr>
            <a:spLocks noGrp="1"/>
          </p:cNvSpPr>
          <p:nvPr>
            <p:ph type="body" sz="quarter" idx="12" hasCustomPrompt="1"/>
          </p:nvPr>
        </p:nvSpPr>
        <p:spPr>
          <a:xfrm>
            <a:off x="596900" y="366857"/>
            <a:ext cx="6247245" cy="547543"/>
          </a:xfrm>
        </p:spPr>
        <p:txBody>
          <a:bodyPr/>
          <a:lstStyle>
            <a:lvl1pPr>
              <a:defRPr sz="3000" b="1">
                <a:solidFill>
                  <a:srgbClr val="E04145"/>
                </a:solidFill>
              </a:defRPr>
            </a:lvl1pPr>
          </a:lstStyle>
          <a:p>
            <a:pPr lvl="0"/>
            <a:r>
              <a:rPr lang="en-US" noProof="0" dirty="0"/>
              <a:t>Title:</a:t>
            </a:r>
          </a:p>
        </p:txBody>
      </p:sp>
      <p:sp>
        <p:nvSpPr>
          <p:cNvPr id="10" name="Text Placeholder 14">
            <a:extLst>
              <a:ext uri="{FF2B5EF4-FFF2-40B4-BE49-F238E27FC236}">
                <a16:creationId xmlns:a16="http://schemas.microsoft.com/office/drawing/2014/main" id="{95E74F00-A7AD-4005-A52A-F79E88E00AB7}"/>
              </a:ext>
            </a:extLst>
          </p:cNvPr>
          <p:cNvSpPr>
            <a:spLocks noGrp="1"/>
          </p:cNvSpPr>
          <p:nvPr>
            <p:ph type="body" sz="quarter" idx="15" hasCustomPrompt="1"/>
          </p:nvPr>
        </p:nvSpPr>
        <p:spPr>
          <a:xfrm>
            <a:off x="596899" y="835746"/>
            <a:ext cx="6247245" cy="646690"/>
          </a:xfrm>
        </p:spPr>
        <p:txBody>
          <a:bodyPr/>
          <a:lstStyle>
            <a:lvl1pPr>
              <a:defRPr sz="2000" b="0">
                <a:solidFill>
                  <a:srgbClr val="1F1939"/>
                </a:solidFill>
              </a:defRPr>
            </a:lvl1pPr>
          </a:lstStyle>
          <a:p>
            <a:pPr lvl="0"/>
            <a:r>
              <a:rPr lang="en-US" noProof="0" dirty="0"/>
              <a:t>Title Details</a:t>
            </a:r>
          </a:p>
        </p:txBody>
      </p:sp>
      <p:sp>
        <p:nvSpPr>
          <p:cNvPr id="2" name="Prostokąt 1">
            <a:extLst>
              <a:ext uri="{FF2B5EF4-FFF2-40B4-BE49-F238E27FC236}">
                <a16:creationId xmlns:a16="http://schemas.microsoft.com/office/drawing/2014/main" id="{642022ED-CB38-4592-B8E7-096B7B5F3288}"/>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557DAA00-294E-09CB-9F4E-BF1000EE6C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F1A748D1-1C2F-C76E-D6B3-D12E53582BBC}"/>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pic>
        <p:nvPicPr>
          <p:cNvPr id="11" name="Graphic 10">
            <a:extLst>
              <a:ext uri="{FF2B5EF4-FFF2-40B4-BE49-F238E27FC236}">
                <a16:creationId xmlns:a16="http://schemas.microsoft.com/office/drawing/2014/main" id="{90DA8081-8614-9172-43DA-9FFCEF17CB3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35400" y="183302"/>
            <a:ext cx="1466403" cy="1466403"/>
          </a:xfrm>
          <a:prstGeom prst="rect">
            <a:avLst/>
          </a:prstGeom>
        </p:spPr>
      </p:pic>
      <p:sp>
        <p:nvSpPr>
          <p:cNvPr id="13" name="Text Placeholder 14">
            <a:extLst>
              <a:ext uri="{FF2B5EF4-FFF2-40B4-BE49-F238E27FC236}">
                <a16:creationId xmlns:a16="http://schemas.microsoft.com/office/drawing/2014/main" id="{1691806A-6175-EFB9-438F-687CDA012CDA}"/>
              </a:ext>
            </a:extLst>
          </p:cNvPr>
          <p:cNvSpPr>
            <a:spLocks noGrp="1"/>
          </p:cNvSpPr>
          <p:nvPr>
            <p:ph type="body" sz="quarter" idx="14" hasCustomPrompt="1"/>
          </p:nvPr>
        </p:nvSpPr>
        <p:spPr>
          <a:xfrm>
            <a:off x="7435400" y="183302"/>
            <a:ext cx="1466403" cy="1466403"/>
          </a:xfrm>
        </p:spPr>
        <p:txBody>
          <a:bodyPr anchor="ctr"/>
          <a:lstStyle>
            <a:lvl1pPr algn="ctr">
              <a:defRPr sz="1600" b="1">
                <a:solidFill>
                  <a:schemeClr val="bg1"/>
                </a:solidFill>
              </a:defRPr>
            </a:lvl1pPr>
          </a:lstStyle>
          <a:p>
            <a:pPr lvl="0"/>
            <a:r>
              <a:rPr lang="en-US" noProof="0" dirty="0"/>
              <a:t>Text</a:t>
            </a:r>
          </a:p>
          <a:p>
            <a:pPr lvl="0"/>
            <a:r>
              <a:rPr lang="en-US" noProof="0" dirty="0"/>
              <a:t>or</a:t>
            </a:r>
          </a:p>
          <a:p>
            <a:pPr lvl="0"/>
            <a:r>
              <a:rPr lang="en-US" noProof="0" dirty="0"/>
              <a:t>Icon</a:t>
            </a:r>
          </a:p>
        </p:txBody>
      </p:sp>
    </p:spTree>
    <p:extLst>
      <p:ext uri="{BB962C8B-B14F-4D97-AF65-F5344CB8AC3E}">
        <p14:creationId xmlns:p14="http://schemas.microsoft.com/office/powerpoint/2010/main" val="15893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ic 6">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A5347F-BF0B-4CC7-B31C-74E74CED6E8E}"/>
              </a:ext>
            </a:extLst>
          </p:cNvPr>
          <p:cNvSpPr/>
          <p:nvPr userDrawn="1"/>
        </p:nvSpPr>
        <p:spPr>
          <a:xfrm>
            <a:off x="1" y="0"/>
            <a:ext cx="4511256" cy="5143500"/>
          </a:xfrm>
          <a:prstGeom prst="rect">
            <a:avLst/>
          </a:prstGeom>
          <a:solidFill>
            <a:srgbClr val="DF4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Trebuchet MS" panose="020B0603020202020204" pitchFamily="34" charset="0"/>
            </a:endParaRPr>
          </a:p>
        </p:txBody>
      </p:sp>
      <p:sp>
        <p:nvSpPr>
          <p:cNvPr id="5" name="Rectangle 4">
            <a:extLst>
              <a:ext uri="{FF2B5EF4-FFF2-40B4-BE49-F238E27FC236}">
                <a16:creationId xmlns:a16="http://schemas.microsoft.com/office/drawing/2014/main" id="{D33CB7D5-BA80-474F-B89D-4ACB43D8D2AC}"/>
              </a:ext>
            </a:extLst>
          </p:cNvPr>
          <p:cNvSpPr/>
          <p:nvPr userDrawn="1"/>
        </p:nvSpPr>
        <p:spPr>
          <a:xfrm>
            <a:off x="4511257" y="0"/>
            <a:ext cx="463274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Trebuchet MS" panose="020B0603020202020204" pitchFamily="34" charset="0"/>
            </a:endParaRPr>
          </a:p>
        </p:txBody>
      </p:sp>
      <p:sp>
        <p:nvSpPr>
          <p:cNvPr id="18" name="Content Placeholder 2">
            <a:extLst>
              <a:ext uri="{FF2B5EF4-FFF2-40B4-BE49-F238E27FC236}">
                <a16:creationId xmlns:a16="http://schemas.microsoft.com/office/drawing/2014/main" id="{C31D545F-B4D7-4409-BFEE-ED402E037A6A}"/>
              </a:ext>
            </a:extLst>
          </p:cNvPr>
          <p:cNvSpPr>
            <a:spLocks noGrp="1"/>
          </p:cNvSpPr>
          <p:nvPr>
            <p:ph idx="1" hasCustomPrompt="1"/>
          </p:nvPr>
        </p:nvSpPr>
        <p:spPr>
          <a:xfrm>
            <a:off x="5108156" y="338982"/>
            <a:ext cx="3567599" cy="4510109"/>
          </a:xfrm>
        </p:spPr>
        <p:txBody>
          <a:bodyPr/>
          <a:lstStyle>
            <a:lvl1pPr>
              <a:defRPr sz="3200">
                <a:solidFill>
                  <a:srgbClr val="1F1939"/>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Text or Image</a:t>
            </a:r>
          </a:p>
        </p:txBody>
      </p:sp>
      <p:sp>
        <p:nvSpPr>
          <p:cNvPr id="17" name="Text Placeholder 14">
            <a:extLst>
              <a:ext uri="{FF2B5EF4-FFF2-40B4-BE49-F238E27FC236}">
                <a16:creationId xmlns:a16="http://schemas.microsoft.com/office/drawing/2014/main" id="{B7FF38F6-B95E-4F06-8DB1-0F4BE1CF3B71}"/>
              </a:ext>
            </a:extLst>
          </p:cNvPr>
          <p:cNvSpPr>
            <a:spLocks noGrp="1"/>
          </p:cNvSpPr>
          <p:nvPr>
            <p:ph type="body" sz="quarter" idx="12" hasCustomPrompt="1"/>
          </p:nvPr>
        </p:nvSpPr>
        <p:spPr>
          <a:xfrm>
            <a:off x="596900" y="335003"/>
            <a:ext cx="3188739" cy="4236998"/>
          </a:xfrm>
        </p:spPr>
        <p:txBody>
          <a:bodyPr anchor="ctr"/>
          <a:lstStyle>
            <a:lvl1pPr marL="0" indent="0">
              <a:defRPr sz="3000" b="1">
                <a:solidFill>
                  <a:schemeClr val="bg1"/>
                </a:solidFill>
              </a:defRPr>
            </a:lvl1pPr>
          </a:lstStyle>
          <a:p>
            <a:pPr lvl="0"/>
            <a:r>
              <a:rPr lang="en-US" noProof="0" dirty="0"/>
              <a:t>Title</a:t>
            </a:r>
          </a:p>
        </p:txBody>
      </p:sp>
    </p:spTree>
    <p:extLst>
      <p:ext uri="{BB962C8B-B14F-4D97-AF65-F5344CB8AC3E}">
        <p14:creationId xmlns:p14="http://schemas.microsoft.com/office/powerpoint/2010/main" val="102135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ic RV">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08C2414A-586C-806E-6DD9-344717397A2F}"/>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a 11">
            <a:extLst>
              <a:ext uri="{FF2B5EF4-FFF2-40B4-BE49-F238E27FC236}">
                <a16:creationId xmlns:a16="http://schemas.microsoft.com/office/drawing/2014/main" id="{D0442385-B63B-F7AB-16B4-1DDA85649C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9" name="Text Placeholder 1">
            <a:extLst>
              <a:ext uri="{FF2B5EF4-FFF2-40B4-BE49-F238E27FC236}">
                <a16:creationId xmlns:a16="http://schemas.microsoft.com/office/drawing/2014/main" id="{3501B02F-2DB5-DFBB-E854-666B3B777D6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chemeClr val="bg1"/>
                </a:solidFill>
                <a:latin typeface="Trebuchet MS"/>
                <a:ea typeface="ＭＳ Ｐゴシック"/>
              </a:rPr>
              <a:t>2024 USER CONFERENCE</a:t>
            </a:r>
          </a:p>
        </p:txBody>
      </p:sp>
      <p:pic>
        <p:nvPicPr>
          <p:cNvPr id="10" name="Graphic 9">
            <a:extLst>
              <a:ext uri="{FF2B5EF4-FFF2-40B4-BE49-F238E27FC236}">
                <a16:creationId xmlns:a16="http://schemas.microsoft.com/office/drawing/2014/main" id="{14460967-08E2-98AA-2414-05C0B77A60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685" y="183303"/>
            <a:ext cx="1056242" cy="1056242"/>
          </a:xfrm>
          <a:prstGeom prst="rect">
            <a:avLst/>
          </a:prstGeom>
        </p:spPr>
      </p:pic>
      <p:pic>
        <p:nvPicPr>
          <p:cNvPr id="14" name="Graphic 13">
            <a:extLst>
              <a:ext uri="{FF2B5EF4-FFF2-40B4-BE49-F238E27FC236}">
                <a16:creationId xmlns:a16="http://schemas.microsoft.com/office/drawing/2014/main" id="{CBE909D5-84FA-7B26-AF24-E43D910484B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93908" y="535739"/>
            <a:ext cx="587795" cy="351370"/>
          </a:xfrm>
          <a:prstGeom prst="rect">
            <a:avLst/>
          </a:prstGeom>
        </p:spPr>
      </p:pic>
    </p:spTree>
    <p:extLst>
      <p:ext uri="{BB962C8B-B14F-4D97-AF65-F5344CB8AC3E}">
        <p14:creationId xmlns:p14="http://schemas.microsoft.com/office/powerpoint/2010/main" val="149635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ic Marine">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0BDB4278-10A6-F01C-31EF-119BFE3D5AD3}"/>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a 11">
            <a:extLst>
              <a:ext uri="{FF2B5EF4-FFF2-40B4-BE49-F238E27FC236}">
                <a16:creationId xmlns:a16="http://schemas.microsoft.com/office/drawing/2014/main" id="{68D6EC4D-46C8-426F-FE42-5F300BD2C4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9" name="Text Placeholder 1">
            <a:extLst>
              <a:ext uri="{FF2B5EF4-FFF2-40B4-BE49-F238E27FC236}">
                <a16:creationId xmlns:a16="http://schemas.microsoft.com/office/drawing/2014/main" id="{6AC62DD1-C197-113B-7903-59EDE2D1D79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chemeClr val="bg1"/>
                </a:solidFill>
                <a:latin typeface="Trebuchet MS"/>
                <a:ea typeface="ＭＳ Ｐゴシック"/>
              </a:rPr>
              <a:t>2024 USER CONFERENCE</a:t>
            </a:r>
          </a:p>
        </p:txBody>
      </p:sp>
      <p:pic>
        <p:nvPicPr>
          <p:cNvPr id="10" name="Graphic 9">
            <a:extLst>
              <a:ext uri="{FF2B5EF4-FFF2-40B4-BE49-F238E27FC236}">
                <a16:creationId xmlns:a16="http://schemas.microsoft.com/office/drawing/2014/main" id="{D036D5FE-2B2D-86AE-14FB-0D3662E8FB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685" y="183303"/>
            <a:ext cx="1056242" cy="1056242"/>
          </a:xfrm>
          <a:prstGeom prst="rect">
            <a:avLst/>
          </a:prstGeom>
        </p:spPr>
      </p:pic>
      <p:pic>
        <p:nvPicPr>
          <p:cNvPr id="12" name="Graphic 11">
            <a:extLst>
              <a:ext uri="{FF2B5EF4-FFF2-40B4-BE49-F238E27FC236}">
                <a16:creationId xmlns:a16="http://schemas.microsoft.com/office/drawing/2014/main" id="{A155027E-D3F7-0BA2-1A74-096BF832AA0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64274" y="575844"/>
            <a:ext cx="652395" cy="271160"/>
          </a:xfrm>
          <a:prstGeom prst="rect">
            <a:avLst/>
          </a:prstGeom>
        </p:spPr>
      </p:pic>
    </p:spTree>
    <p:extLst>
      <p:ext uri="{BB962C8B-B14F-4D97-AF65-F5344CB8AC3E}">
        <p14:creationId xmlns:p14="http://schemas.microsoft.com/office/powerpoint/2010/main" val="3178287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Generic Marine">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DF59F74-4AC8-22FB-8BC1-03370BCE74FD}"/>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a 11">
            <a:extLst>
              <a:ext uri="{FF2B5EF4-FFF2-40B4-BE49-F238E27FC236}">
                <a16:creationId xmlns:a16="http://schemas.microsoft.com/office/drawing/2014/main" id="{9DE7B2CA-8020-CF60-3188-B0297E01A1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9" name="Text Placeholder 1">
            <a:extLst>
              <a:ext uri="{FF2B5EF4-FFF2-40B4-BE49-F238E27FC236}">
                <a16:creationId xmlns:a16="http://schemas.microsoft.com/office/drawing/2014/main" id="{D66B2EC5-E94C-803D-F472-4393BB553CF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chemeClr val="bg1"/>
                </a:solidFill>
                <a:latin typeface="Trebuchet MS"/>
                <a:ea typeface="ＭＳ Ｐゴシック"/>
              </a:rPr>
              <a:t>2024 USER CONFERENCE</a:t>
            </a:r>
          </a:p>
        </p:txBody>
      </p:sp>
      <p:pic>
        <p:nvPicPr>
          <p:cNvPr id="11" name="Graphic 10">
            <a:extLst>
              <a:ext uri="{FF2B5EF4-FFF2-40B4-BE49-F238E27FC236}">
                <a16:creationId xmlns:a16="http://schemas.microsoft.com/office/drawing/2014/main" id="{F49006C2-62E8-564F-9367-CD8C471BF1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685" y="183303"/>
            <a:ext cx="1056242" cy="1056242"/>
          </a:xfrm>
          <a:prstGeom prst="rect">
            <a:avLst/>
          </a:prstGeom>
        </p:spPr>
      </p:pic>
      <p:pic>
        <p:nvPicPr>
          <p:cNvPr id="13" name="Graphic 12">
            <a:extLst>
              <a:ext uri="{FF2B5EF4-FFF2-40B4-BE49-F238E27FC236}">
                <a16:creationId xmlns:a16="http://schemas.microsoft.com/office/drawing/2014/main" id="{7330900D-4AE4-A3BF-8329-C0B6CB52508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0012" y="534208"/>
            <a:ext cx="559854" cy="368915"/>
          </a:xfrm>
          <a:prstGeom prst="rect">
            <a:avLst/>
          </a:prstGeom>
        </p:spPr>
      </p:pic>
    </p:spTree>
    <p:extLst>
      <p:ext uri="{BB962C8B-B14F-4D97-AF65-F5344CB8AC3E}">
        <p14:creationId xmlns:p14="http://schemas.microsoft.com/office/powerpoint/2010/main" val="882572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108B2F-DCFB-4512-89C7-644ABE9C3F91}"/>
              </a:ext>
            </a:extLst>
          </p:cNvPr>
          <p:cNvSpPr/>
          <p:nvPr userDrawn="1"/>
        </p:nvSpPr>
        <p:spPr>
          <a:xfrm>
            <a:off x="-1" y="0"/>
            <a:ext cx="9144001" cy="4486541"/>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4" name="Text Placeholder 14">
            <a:extLst>
              <a:ext uri="{FF2B5EF4-FFF2-40B4-BE49-F238E27FC236}">
                <a16:creationId xmlns:a16="http://schemas.microsoft.com/office/drawing/2014/main" id="{AF3EE9AA-7B37-4F04-A65A-DCF0693D180E}"/>
              </a:ext>
            </a:extLst>
          </p:cNvPr>
          <p:cNvSpPr>
            <a:spLocks noGrp="1"/>
          </p:cNvSpPr>
          <p:nvPr>
            <p:ph type="body" sz="quarter" idx="12" hasCustomPrompt="1"/>
          </p:nvPr>
        </p:nvSpPr>
        <p:spPr>
          <a:xfrm>
            <a:off x="-2" y="1773136"/>
            <a:ext cx="9144001" cy="922698"/>
          </a:xfrm>
        </p:spPr>
        <p:txBody>
          <a:bodyPr/>
          <a:lstStyle>
            <a:lvl1pPr algn="ctr">
              <a:defRPr sz="5000" b="1">
                <a:solidFill>
                  <a:srgbClr val="DF4145"/>
                </a:solidFill>
              </a:defRPr>
            </a:lvl1pPr>
          </a:lstStyle>
          <a:p>
            <a:pPr lvl="0"/>
            <a:r>
              <a:rPr lang="en-US" noProof="0" dirty="0"/>
              <a:t>Section Title</a:t>
            </a:r>
          </a:p>
        </p:txBody>
      </p:sp>
      <p:sp>
        <p:nvSpPr>
          <p:cNvPr id="3" name="Prostokąt 1">
            <a:extLst>
              <a:ext uri="{FF2B5EF4-FFF2-40B4-BE49-F238E27FC236}">
                <a16:creationId xmlns:a16="http://schemas.microsoft.com/office/drawing/2014/main" id="{CB1C722D-DF6D-49CF-B4D9-662CADBC38C6}"/>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6" name="Grafika 11">
            <a:extLst>
              <a:ext uri="{FF2B5EF4-FFF2-40B4-BE49-F238E27FC236}">
                <a16:creationId xmlns:a16="http://schemas.microsoft.com/office/drawing/2014/main" id="{FF61B561-A1A4-4FAA-4B1B-2F67AA152A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8" name="Text Placeholder 1">
            <a:extLst>
              <a:ext uri="{FF2B5EF4-FFF2-40B4-BE49-F238E27FC236}">
                <a16:creationId xmlns:a16="http://schemas.microsoft.com/office/drawing/2014/main" id="{A67EC2E3-4CCC-52E4-70B8-1270D0A4703D}"/>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3196460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B14D0A27-9A4E-4C22-BD87-3869D1C76E7D}"/>
              </a:ext>
            </a:extLst>
          </p:cNvPr>
          <p:cNvSpPr>
            <a:spLocks noGrp="1"/>
          </p:cNvSpPr>
          <p:nvPr>
            <p:ph type="body" sz="quarter" idx="11" hasCustomPrompt="1"/>
          </p:nvPr>
        </p:nvSpPr>
        <p:spPr>
          <a:xfrm>
            <a:off x="0" y="2092036"/>
            <a:ext cx="9143999" cy="763040"/>
          </a:xfrm>
        </p:spPr>
        <p:txBody>
          <a:bodyPr/>
          <a:lstStyle>
            <a:lvl1pPr algn="ctr">
              <a:defRPr sz="2500" b="1">
                <a:solidFill>
                  <a:srgbClr val="1F1939"/>
                </a:solidFill>
              </a:defRPr>
            </a:lvl1pPr>
            <a:lvl2pPr algn="ctr">
              <a:defRPr sz="3200">
                <a:solidFill>
                  <a:srgbClr val="1F1939"/>
                </a:solidFill>
              </a:defRPr>
            </a:lvl2pPr>
          </a:lstStyle>
          <a:p>
            <a:pPr lvl="0"/>
            <a:r>
              <a:rPr lang="en-US" noProof="0" dirty="0"/>
              <a:t>Subtitle</a:t>
            </a:r>
          </a:p>
          <a:p>
            <a:pPr lvl="1"/>
            <a:endParaRPr lang="en-US" noProof="0" dirty="0"/>
          </a:p>
        </p:txBody>
      </p:sp>
      <p:sp>
        <p:nvSpPr>
          <p:cNvPr id="6" name="Text Placeholder 14">
            <a:extLst>
              <a:ext uri="{FF2B5EF4-FFF2-40B4-BE49-F238E27FC236}">
                <a16:creationId xmlns:a16="http://schemas.microsoft.com/office/drawing/2014/main" id="{B7736B17-D182-4552-AF7A-EC0D01B8714C}"/>
              </a:ext>
            </a:extLst>
          </p:cNvPr>
          <p:cNvSpPr>
            <a:spLocks noGrp="1"/>
          </p:cNvSpPr>
          <p:nvPr>
            <p:ph type="body" sz="quarter" idx="12" hasCustomPrompt="1"/>
          </p:nvPr>
        </p:nvSpPr>
        <p:spPr>
          <a:xfrm>
            <a:off x="0" y="1385455"/>
            <a:ext cx="9144000" cy="706581"/>
          </a:xfrm>
        </p:spPr>
        <p:txBody>
          <a:bodyPr/>
          <a:lstStyle>
            <a:lvl1pPr algn="ctr">
              <a:defRPr sz="4000" b="1">
                <a:solidFill>
                  <a:srgbClr val="E04145"/>
                </a:solidFill>
              </a:defRPr>
            </a:lvl1pPr>
          </a:lstStyle>
          <a:p>
            <a:pPr lvl="0"/>
            <a:r>
              <a:rPr lang="en-US" noProof="0" dirty="0"/>
              <a:t>Section Title</a:t>
            </a:r>
          </a:p>
        </p:txBody>
      </p:sp>
      <p:sp>
        <p:nvSpPr>
          <p:cNvPr id="2" name="Prostokąt 1">
            <a:extLst>
              <a:ext uri="{FF2B5EF4-FFF2-40B4-BE49-F238E27FC236}">
                <a16:creationId xmlns:a16="http://schemas.microsoft.com/office/drawing/2014/main" id="{2E9FC711-4888-B91E-52D4-23A4B6EDEF07}"/>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2BB6AE8C-451F-C1AE-17FC-B7B95CB07F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7" name="Text Placeholder 1">
            <a:extLst>
              <a:ext uri="{FF2B5EF4-FFF2-40B4-BE49-F238E27FC236}">
                <a16:creationId xmlns:a16="http://schemas.microsoft.com/office/drawing/2014/main" id="{5944A282-9D93-ECFA-645E-AFAA8D237F44}"/>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1508225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8EE9C0-1CA2-4E8F-8B05-2E5A74B09A7A}"/>
              </a:ext>
            </a:extLst>
          </p:cNvPr>
          <p:cNvSpPr txBox="1">
            <a:spLocks/>
          </p:cNvSpPr>
          <p:nvPr userDrawn="1"/>
        </p:nvSpPr>
        <p:spPr bwMode="auto">
          <a:xfrm>
            <a:off x="-1" y="2522983"/>
            <a:ext cx="9143999"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a:lstStyle>
          <a:p>
            <a:pPr algn="ctr" eaLnBrk="1" hangingPunct="1">
              <a:buClr>
                <a:srgbClr val="000000"/>
              </a:buClr>
            </a:pPr>
            <a:r>
              <a:rPr lang="en-US" sz="5000" b="1" kern="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Q&amp;A</a:t>
            </a:r>
          </a:p>
        </p:txBody>
      </p:sp>
      <p:sp>
        <p:nvSpPr>
          <p:cNvPr id="2" name="Prostokąt 1">
            <a:extLst>
              <a:ext uri="{FF2B5EF4-FFF2-40B4-BE49-F238E27FC236}">
                <a16:creationId xmlns:a16="http://schemas.microsoft.com/office/drawing/2014/main" id="{5DE09550-3E0E-9E47-9B8B-4FAFA965013E}"/>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a 11">
            <a:extLst>
              <a:ext uri="{FF2B5EF4-FFF2-40B4-BE49-F238E27FC236}">
                <a16:creationId xmlns:a16="http://schemas.microsoft.com/office/drawing/2014/main" id="{3E3E19D3-EF1D-C4FF-A3C1-421CE21994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6" name="Text Placeholder 1">
            <a:extLst>
              <a:ext uri="{FF2B5EF4-FFF2-40B4-BE49-F238E27FC236}">
                <a16:creationId xmlns:a16="http://schemas.microsoft.com/office/drawing/2014/main" id="{EFC4D3BD-D49B-C92D-2474-EBA78AF22F5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chemeClr val="bg1"/>
                </a:solidFill>
                <a:latin typeface="Trebuchet MS"/>
                <a:ea typeface="ＭＳ Ｐゴシック"/>
              </a:rPr>
              <a:t>2024 USER CONFERENCE</a:t>
            </a:r>
          </a:p>
        </p:txBody>
      </p:sp>
      <p:pic>
        <p:nvPicPr>
          <p:cNvPr id="10" name="Graphic 9">
            <a:extLst>
              <a:ext uri="{FF2B5EF4-FFF2-40B4-BE49-F238E27FC236}">
                <a16:creationId xmlns:a16="http://schemas.microsoft.com/office/drawing/2014/main" id="{78F6B4C5-1551-8A98-4AF0-B4AD30C510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82177" y="1116129"/>
            <a:ext cx="1179642" cy="1179642"/>
          </a:xfrm>
          <a:prstGeom prst="rect">
            <a:avLst/>
          </a:prstGeom>
        </p:spPr>
      </p:pic>
      <p:sp>
        <p:nvSpPr>
          <p:cNvPr id="14" name="Freeform: Shape 13">
            <a:extLst>
              <a:ext uri="{FF2B5EF4-FFF2-40B4-BE49-F238E27FC236}">
                <a16:creationId xmlns:a16="http://schemas.microsoft.com/office/drawing/2014/main" id="{D9A8F3A4-9868-2126-B405-8FF62F486CA8}"/>
              </a:ext>
            </a:extLst>
          </p:cNvPr>
          <p:cNvSpPr/>
          <p:nvPr/>
        </p:nvSpPr>
        <p:spPr>
          <a:xfrm>
            <a:off x="4137235" y="1348610"/>
            <a:ext cx="644592" cy="560436"/>
          </a:xfrm>
          <a:custGeom>
            <a:avLst/>
            <a:gdLst>
              <a:gd name="connsiteX0" fmla="*/ 595565 w 644592"/>
              <a:gd name="connsiteY0" fmla="*/ 448413 h 560436"/>
              <a:gd name="connsiteX1" fmla="*/ 644592 w 644592"/>
              <a:gd name="connsiteY1" fmla="*/ 399362 h 560436"/>
              <a:gd name="connsiteX2" fmla="*/ 644592 w 644592"/>
              <a:gd name="connsiteY2" fmla="*/ 49170 h 560436"/>
              <a:gd name="connsiteX3" fmla="*/ 595613 w 644592"/>
              <a:gd name="connsiteY3" fmla="*/ 0 h 560436"/>
              <a:gd name="connsiteX4" fmla="*/ 595565 w 644592"/>
              <a:gd name="connsiteY4" fmla="*/ 0 h 560436"/>
              <a:gd name="connsiteX5" fmla="*/ 49051 w 644592"/>
              <a:gd name="connsiteY5" fmla="*/ 0 h 560436"/>
              <a:gd name="connsiteX6" fmla="*/ 0 w 644592"/>
              <a:gd name="connsiteY6" fmla="*/ 49051 h 560436"/>
              <a:gd name="connsiteX7" fmla="*/ 0 w 644592"/>
              <a:gd name="connsiteY7" fmla="*/ 399243 h 560436"/>
              <a:gd name="connsiteX8" fmla="*/ 49051 w 644592"/>
              <a:gd name="connsiteY8" fmla="*/ 448294 h 560436"/>
              <a:gd name="connsiteX9" fmla="*/ 84070 w 644592"/>
              <a:gd name="connsiteY9" fmla="*/ 448294 h 560436"/>
              <a:gd name="connsiteX10" fmla="*/ 84070 w 644592"/>
              <a:gd name="connsiteY10" fmla="*/ 546395 h 560436"/>
              <a:gd name="connsiteX11" fmla="*/ 98043 w 644592"/>
              <a:gd name="connsiteY11" fmla="*/ 560436 h 560436"/>
              <a:gd name="connsiteX12" fmla="*/ 108012 w 644592"/>
              <a:gd name="connsiteY12" fmla="*/ 556305 h 560436"/>
              <a:gd name="connsiteX13" fmla="*/ 216000 w 644592"/>
              <a:gd name="connsiteY13" fmla="*/ 448294 h 560436"/>
              <a:gd name="connsiteX14" fmla="*/ 595565 w 644592"/>
              <a:gd name="connsiteY14" fmla="*/ 448294 h 560436"/>
              <a:gd name="connsiteX15" fmla="*/ 210187 w 644592"/>
              <a:gd name="connsiteY15" fmla="*/ 420397 h 560436"/>
              <a:gd name="connsiteX16" fmla="*/ 200277 w 644592"/>
              <a:gd name="connsiteY16" fmla="*/ 424495 h 560436"/>
              <a:gd name="connsiteX17" fmla="*/ 112133 w 644592"/>
              <a:gd name="connsiteY17" fmla="*/ 512639 h 560436"/>
              <a:gd name="connsiteX18" fmla="*/ 112133 w 644592"/>
              <a:gd name="connsiteY18" fmla="*/ 434405 h 560436"/>
              <a:gd name="connsiteX19" fmla="*/ 98125 w 644592"/>
              <a:gd name="connsiteY19" fmla="*/ 420397 h 560436"/>
              <a:gd name="connsiteX20" fmla="*/ 49051 w 644592"/>
              <a:gd name="connsiteY20" fmla="*/ 420397 h 560436"/>
              <a:gd name="connsiteX21" fmla="*/ 28015 w 644592"/>
              <a:gd name="connsiteY21" fmla="*/ 399362 h 560436"/>
              <a:gd name="connsiteX22" fmla="*/ 28015 w 644592"/>
              <a:gd name="connsiteY22" fmla="*/ 49170 h 560436"/>
              <a:gd name="connsiteX23" fmla="*/ 49051 w 644592"/>
              <a:gd name="connsiteY23" fmla="*/ 28134 h 560436"/>
              <a:gd name="connsiteX24" fmla="*/ 595565 w 644592"/>
              <a:gd name="connsiteY24" fmla="*/ 28134 h 560436"/>
              <a:gd name="connsiteX25" fmla="*/ 616577 w 644592"/>
              <a:gd name="connsiteY25" fmla="*/ 49170 h 560436"/>
              <a:gd name="connsiteX26" fmla="*/ 616577 w 644592"/>
              <a:gd name="connsiteY26" fmla="*/ 399362 h 560436"/>
              <a:gd name="connsiteX27" fmla="*/ 595565 w 644592"/>
              <a:gd name="connsiteY27" fmla="*/ 420397 h 56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4592" h="560436">
                <a:moveTo>
                  <a:pt x="595565" y="448413"/>
                </a:moveTo>
                <a:cubicBezTo>
                  <a:pt x="622639" y="448387"/>
                  <a:pt x="644578" y="426436"/>
                  <a:pt x="644592" y="399362"/>
                </a:cubicBezTo>
                <a:lnTo>
                  <a:pt x="644592" y="49170"/>
                </a:lnTo>
                <a:cubicBezTo>
                  <a:pt x="644644" y="22067"/>
                  <a:pt x="622716" y="53"/>
                  <a:pt x="595613" y="0"/>
                </a:cubicBezTo>
                <a:cubicBezTo>
                  <a:pt x="595596" y="0"/>
                  <a:pt x="595582" y="0"/>
                  <a:pt x="595565" y="0"/>
                </a:cubicBezTo>
                <a:lnTo>
                  <a:pt x="49051" y="0"/>
                </a:lnTo>
                <a:cubicBezTo>
                  <a:pt x="21966" y="13"/>
                  <a:pt x="13" y="21966"/>
                  <a:pt x="0" y="49051"/>
                </a:cubicBezTo>
                <a:lnTo>
                  <a:pt x="0" y="399243"/>
                </a:lnTo>
                <a:cubicBezTo>
                  <a:pt x="13" y="426327"/>
                  <a:pt x="21966" y="448279"/>
                  <a:pt x="49051" y="448294"/>
                </a:cubicBezTo>
                <a:lnTo>
                  <a:pt x="84070" y="448294"/>
                </a:lnTo>
                <a:lnTo>
                  <a:pt x="84070" y="546395"/>
                </a:lnTo>
                <a:cubicBezTo>
                  <a:pt x="84051" y="554130"/>
                  <a:pt x="90307" y="560417"/>
                  <a:pt x="98043" y="560436"/>
                </a:cubicBezTo>
                <a:cubicBezTo>
                  <a:pt x="101784" y="560446"/>
                  <a:pt x="105374" y="558959"/>
                  <a:pt x="108012" y="556305"/>
                </a:cubicBezTo>
                <a:lnTo>
                  <a:pt x="216000" y="448294"/>
                </a:lnTo>
                <a:lnTo>
                  <a:pt x="595565" y="448294"/>
                </a:lnTo>
                <a:close/>
                <a:moveTo>
                  <a:pt x="210187" y="420397"/>
                </a:moveTo>
                <a:cubicBezTo>
                  <a:pt x="206472" y="420402"/>
                  <a:pt x="202910" y="421874"/>
                  <a:pt x="200277" y="424495"/>
                </a:cubicBezTo>
                <a:lnTo>
                  <a:pt x="112133" y="512639"/>
                </a:lnTo>
                <a:lnTo>
                  <a:pt x="112133" y="434405"/>
                </a:lnTo>
                <a:cubicBezTo>
                  <a:pt x="112133" y="426670"/>
                  <a:pt x="105861" y="420397"/>
                  <a:pt x="98125" y="420397"/>
                </a:cubicBezTo>
                <a:lnTo>
                  <a:pt x="49051" y="420397"/>
                </a:lnTo>
                <a:cubicBezTo>
                  <a:pt x="37444" y="420371"/>
                  <a:pt x="28042" y="410968"/>
                  <a:pt x="28015" y="399362"/>
                </a:cubicBezTo>
                <a:lnTo>
                  <a:pt x="28015" y="49170"/>
                </a:lnTo>
                <a:cubicBezTo>
                  <a:pt x="28042" y="37563"/>
                  <a:pt x="37444" y="28161"/>
                  <a:pt x="49051" y="28134"/>
                </a:cubicBezTo>
                <a:lnTo>
                  <a:pt x="595565" y="28134"/>
                </a:lnTo>
                <a:cubicBezTo>
                  <a:pt x="607167" y="28161"/>
                  <a:pt x="616565" y="37567"/>
                  <a:pt x="616577" y="49170"/>
                </a:cubicBezTo>
                <a:lnTo>
                  <a:pt x="616577" y="399362"/>
                </a:lnTo>
                <a:cubicBezTo>
                  <a:pt x="616565" y="410964"/>
                  <a:pt x="607167" y="420371"/>
                  <a:pt x="595565" y="420397"/>
                </a:cubicBezTo>
                <a:close/>
              </a:path>
            </a:pathLst>
          </a:custGeom>
          <a:solidFill>
            <a:schemeClr val="bg1"/>
          </a:solidFill>
          <a:ln w="2375" cap="flat">
            <a:noFill/>
            <a:prstDash val="solid"/>
            <a:miter/>
          </a:ln>
        </p:spPr>
        <p:txBody>
          <a:bodyPr rtlCol="0" anchor="ctr"/>
          <a:lstStyle/>
          <a:p>
            <a:endParaRPr lang="pl-PL"/>
          </a:p>
        </p:txBody>
      </p:sp>
      <p:sp>
        <p:nvSpPr>
          <p:cNvPr id="15" name="Freeform: Shape 14">
            <a:extLst>
              <a:ext uri="{FF2B5EF4-FFF2-40B4-BE49-F238E27FC236}">
                <a16:creationId xmlns:a16="http://schemas.microsoft.com/office/drawing/2014/main" id="{75629CB5-A12F-4978-A8ED-FD1110CBCF76}"/>
              </a:ext>
            </a:extLst>
          </p:cNvPr>
          <p:cNvSpPr/>
          <p:nvPr/>
        </p:nvSpPr>
        <p:spPr>
          <a:xfrm>
            <a:off x="4361453" y="1418679"/>
            <a:ext cx="196172" cy="308281"/>
          </a:xfrm>
          <a:custGeom>
            <a:avLst/>
            <a:gdLst>
              <a:gd name="connsiteX0" fmla="*/ 84070 w 196172"/>
              <a:gd name="connsiteY0" fmla="*/ 1018 h 308281"/>
              <a:gd name="connsiteX1" fmla="*/ 0 w 196172"/>
              <a:gd name="connsiteY1" fmla="*/ 98095 h 308281"/>
              <a:gd name="connsiteX2" fmla="*/ 14008 w 196172"/>
              <a:gd name="connsiteY2" fmla="*/ 112103 h 308281"/>
              <a:gd name="connsiteX3" fmla="*/ 28015 w 196172"/>
              <a:gd name="connsiteY3" fmla="*/ 98095 h 308281"/>
              <a:gd name="connsiteX4" fmla="*/ 98078 w 196172"/>
              <a:gd name="connsiteY4" fmla="*/ 28033 h 308281"/>
              <a:gd name="connsiteX5" fmla="*/ 168140 w 196172"/>
              <a:gd name="connsiteY5" fmla="*/ 98095 h 308281"/>
              <a:gd name="connsiteX6" fmla="*/ 98078 w 196172"/>
              <a:gd name="connsiteY6" fmla="*/ 168157 h 308281"/>
              <a:gd name="connsiteX7" fmla="*/ 98078 w 196172"/>
              <a:gd name="connsiteY7" fmla="*/ 168157 h 308281"/>
              <a:gd name="connsiteX8" fmla="*/ 84070 w 196172"/>
              <a:gd name="connsiteY8" fmla="*/ 182165 h 308281"/>
              <a:gd name="connsiteX9" fmla="*/ 84070 w 196172"/>
              <a:gd name="connsiteY9" fmla="*/ 182165 h 308281"/>
              <a:gd name="connsiteX10" fmla="*/ 84070 w 196172"/>
              <a:gd name="connsiteY10" fmla="*/ 238220 h 308281"/>
              <a:gd name="connsiteX11" fmla="*/ 98078 w 196172"/>
              <a:gd name="connsiteY11" fmla="*/ 252227 h 308281"/>
              <a:gd name="connsiteX12" fmla="*/ 112085 w 196172"/>
              <a:gd name="connsiteY12" fmla="*/ 238220 h 308281"/>
              <a:gd name="connsiteX13" fmla="*/ 112085 w 196172"/>
              <a:gd name="connsiteY13" fmla="*/ 195172 h 308281"/>
              <a:gd name="connsiteX14" fmla="*/ 195155 w 196172"/>
              <a:gd name="connsiteY14" fmla="*/ 84087 h 308281"/>
              <a:gd name="connsiteX15" fmla="*/ 84070 w 196172"/>
              <a:gd name="connsiteY15" fmla="*/ 1018 h 308281"/>
              <a:gd name="connsiteX16" fmla="*/ 98078 w 196172"/>
              <a:gd name="connsiteY16" fmla="*/ 266235 h 308281"/>
              <a:gd name="connsiteX17" fmla="*/ 84070 w 196172"/>
              <a:gd name="connsiteY17" fmla="*/ 280267 h 308281"/>
              <a:gd name="connsiteX18" fmla="*/ 84070 w 196172"/>
              <a:gd name="connsiteY18" fmla="*/ 294274 h 308281"/>
              <a:gd name="connsiteX19" fmla="*/ 98078 w 196172"/>
              <a:gd name="connsiteY19" fmla="*/ 308282 h 308281"/>
              <a:gd name="connsiteX20" fmla="*/ 112085 w 196172"/>
              <a:gd name="connsiteY20" fmla="*/ 294274 h 308281"/>
              <a:gd name="connsiteX21" fmla="*/ 112085 w 196172"/>
              <a:gd name="connsiteY21" fmla="*/ 280267 h 308281"/>
              <a:gd name="connsiteX22" fmla="*/ 98078 w 196172"/>
              <a:gd name="connsiteY22" fmla="*/ 266235 h 30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6172" h="308281">
                <a:moveTo>
                  <a:pt x="84070" y="1018"/>
                </a:moveTo>
                <a:cubicBezTo>
                  <a:pt x="35801" y="7963"/>
                  <a:pt x="-23" y="49330"/>
                  <a:pt x="0" y="98095"/>
                </a:cubicBezTo>
                <a:cubicBezTo>
                  <a:pt x="0" y="105831"/>
                  <a:pt x="6272" y="112103"/>
                  <a:pt x="14008" y="112103"/>
                </a:cubicBezTo>
                <a:cubicBezTo>
                  <a:pt x="21743" y="112103"/>
                  <a:pt x="28015" y="105831"/>
                  <a:pt x="28015" y="98095"/>
                </a:cubicBezTo>
                <a:cubicBezTo>
                  <a:pt x="28015" y="59401"/>
                  <a:pt x="59383" y="28033"/>
                  <a:pt x="98078" y="28033"/>
                </a:cubicBezTo>
                <a:cubicBezTo>
                  <a:pt x="136773" y="28033"/>
                  <a:pt x="168140" y="59401"/>
                  <a:pt x="168140" y="98095"/>
                </a:cubicBezTo>
                <a:cubicBezTo>
                  <a:pt x="168140" y="136789"/>
                  <a:pt x="136773" y="168157"/>
                  <a:pt x="98078" y="168157"/>
                </a:cubicBezTo>
                <a:lnTo>
                  <a:pt x="98078" y="168157"/>
                </a:lnTo>
                <a:cubicBezTo>
                  <a:pt x="90342" y="168157"/>
                  <a:pt x="84070" y="174430"/>
                  <a:pt x="84070" y="182165"/>
                </a:cubicBezTo>
                <a:lnTo>
                  <a:pt x="84070" y="182165"/>
                </a:lnTo>
                <a:lnTo>
                  <a:pt x="84070" y="238220"/>
                </a:lnTo>
                <a:cubicBezTo>
                  <a:pt x="84070" y="245955"/>
                  <a:pt x="90342" y="252227"/>
                  <a:pt x="98078" y="252227"/>
                </a:cubicBezTo>
                <a:cubicBezTo>
                  <a:pt x="105813" y="252227"/>
                  <a:pt x="112085" y="245955"/>
                  <a:pt x="112085" y="238220"/>
                </a:cubicBezTo>
                <a:lnTo>
                  <a:pt x="112085" y="195172"/>
                </a:lnTo>
                <a:cubicBezTo>
                  <a:pt x="165700" y="187437"/>
                  <a:pt x="202890" y="137702"/>
                  <a:pt x="195155" y="84087"/>
                </a:cubicBezTo>
                <a:cubicBezTo>
                  <a:pt x="187420" y="30473"/>
                  <a:pt x="137685" y="-6718"/>
                  <a:pt x="84070" y="1018"/>
                </a:cubicBezTo>
                <a:close/>
                <a:moveTo>
                  <a:pt x="98078" y="266235"/>
                </a:moveTo>
                <a:cubicBezTo>
                  <a:pt x="90338" y="266249"/>
                  <a:pt x="84070" y="272527"/>
                  <a:pt x="84070" y="280267"/>
                </a:cubicBezTo>
                <a:lnTo>
                  <a:pt x="84070" y="294274"/>
                </a:lnTo>
                <a:cubicBezTo>
                  <a:pt x="84070" y="302009"/>
                  <a:pt x="90342" y="308282"/>
                  <a:pt x="98078" y="308282"/>
                </a:cubicBezTo>
                <a:cubicBezTo>
                  <a:pt x="105813" y="308282"/>
                  <a:pt x="112085" y="302009"/>
                  <a:pt x="112085" y="294274"/>
                </a:cubicBezTo>
                <a:lnTo>
                  <a:pt x="112085" y="280267"/>
                </a:lnTo>
                <a:cubicBezTo>
                  <a:pt x="112085" y="272527"/>
                  <a:pt x="105818" y="266249"/>
                  <a:pt x="98078" y="266235"/>
                </a:cubicBezTo>
                <a:close/>
              </a:path>
            </a:pathLst>
          </a:custGeom>
          <a:solidFill>
            <a:schemeClr val="bg1"/>
          </a:solidFill>
          <a:ln w="2375" cap="flat">
            <a:noFill/>
            <a:prstDash val="solid"/>
            <a:miter/>
          </a:ln>
        </p:spPr>
        <p:txBody>
          <a:bodyPr rtlCol="0" anchor="ctr"/>
          <a:lstStyle/>
          <a:p>
            <a:endParaRPr lang="pl-PL"/>
          </a:p>
        </p:txBody>
      </p:sp>
      <p:sp>
        <p:nvSpPr>
          <p:cNvPr id="16" name="Freeform: Shape 15">
            <a:extLst>
              <a:ext uri="{FF2B5EF4-FFF2-40B4-BE49-F238E27FC236}">
                <a16:creationId xmlns:a16="http://schemas.microsoft.com/office/drawing/2014/main" id="{5A6A0FA6-A118-2858-B3D5-115B1A59872D}"/>
              </a:ext>
            </a:extLst>
          </p:cNvPr>
          <p:cNvSpPr/>
          <p:nvPr/>
        </p:nvSpPr>
        <p:spPr>
          <a:xfrm>
            <a:off x="4361453" y="1502743"/>
            <a:ext cx="644520" cy="560556"/>
          </a:xfrm>
          <a:custGeom>
            <a:avLst/>
            <a:gdLst>
              <a:gd name="connsiteX0" fmla="*/ 49027 w 644520"/>
              <a:gd name="connsiteY0" fmla="*/ 448437 h 560556"/>
              <a:gd name="connsiteX1" fmla="*/ 428521 w 644520"/>
              <a:gd name="connsiteY1" fmla="*/ 448437 h 560556"/>
              <a:gd name="connsiteX2" fmla="*/ 536509 w 644520"/>
              <a:gd name="connsiteY2" fmla="*/ 556424 h 560556"/>
              <a:gd name="connsiteX3" fmla="*/ 556320 w 644520"/>
              <a:gd name="connsiteY3" fmla="*/ 556482 h 560556"/>
              <a:gd name="connsiteX4" fmla="*/ 560451 w 644520"/>
              <a:gd name="connsiteY4" fmla="*/ 546514 h 560556"/>
              <a:gd name="connsiteX5" fmla="*/ 560451 w 644520"/>
              <a:gd name="connsiteY5" fmla="*/ 448437 h 560556"/>
              <a:gd name="connsiteX6" fmla="*/ 595470 w 644520"/>
              <a:gd name="connsiteY6" fmla="*/ 448437 h 560556"/>
              <a:gd name="connsiteX7" fmla="*/ 644521 w 644520"/>
              <a:gd name="connsiteY7" fmla="*/ 399386 h 560556"/>
              <a:gd name="connsiteX8" fmla="*/ 644521 w 644520"/>
              <a:gd name="connsiteY8" fmla="*/ 49051 h 560556"/>
              <a:gd name="connsiteX9" fmla="*/ 595541 w 644520"/>
              <a:gd name="connsiteY9" fmla="*/ 0 h 560556"/>
              <a:gd name="connsiteX10" fmla="*/ 420374 w 644520"/>
              <a:gd name="connsiteY10" fmla="*/ 0 h 560556"/>
              <a:gd name="connsiteX11" fmla="*/ 420374 w 644520"/>
              <a:gd name="connsiteY11" fmla="*/ 28039 h 560556"/>
              <a:gd name="connsiteX12" fmla="*/ 595541 w 644520"/>
              <a:gd name="connsiteY12" fmla="*/ 28039 h 560556"/>
              <a:gd name="connsiteX13" fmla="*/ 616577 w 644520"/>
              <a:gd name="connsiteY13" fmla="*/ 49051 h 560556"/>
              <a:gd name="connsiteX14" fmla="*/ 616577 w 644520"/>
              <a:gd name="connsiteY14" fmla="*/ 399386 h 560556"/>
              <a:gd name="connsiteX15" fmla="*/ 595541 w 644520"/>
              <a:gd name="connsiteY15" fmla="*/ 420397 h 560556"/>
              <a:gd name="connsiteX16" fmla="*/ 546491 w 644520"/>
              <a:gd name="connsiteY16" fmla="*/ 420397 h 560556"/>
              <a:gd name="connsiteX17" fmla="*/ 532483 w 644520"/>
              <a:gd name="connsiteY17" fmla="*/ 434405 h 560556"/>
              <a:gd name="connsiteX18" fmla="*/ 532483 w 644520"/>
              <a:gd name="connsiteY18" fmla="*/ 512686 h 560556"/>
              <a:gd name="connsiteX19" fmla="*/ 444339 w 644520"/>
              <a:gd name="connsiteY19" fmla="*/ 424543 h 560556"/>
              <a:gd name="connsiteX20" fmla="*/ 434429 w 644520"/>
              <a:gd name="connsiteY20" fmla="*/ 420445 h 560556"/>
              <a:gd name="connsiteX21" fmla="*/ 49027 w 644520"/>
              <a:gd name="connsiteY21" fmla="*/ 420445 h 560556"/>
              <a:gd name="connsiteX22" fmla="*/ 28015 w 644520"/>
              <a:gd name="connsiteY22" fmla="*/ 399434 h 560556"/>
              <a:gd name="connsiteX23" fmla="*/ 28015 w 644520"/>
              <a:gd name="connsiteY23" fmla="*/ 399434 h 560556"/>
              <a:gd name="connsiteX24" fmla="*/ 28015 w 644520"/>
              <a:gd name="connsiteY24" fmla="*/ 294281 h 560556"/>
              <a:gd name="connsiteX25" fmla="*/ 0 w 644520"/>
              <a:gd name="connsiteY25" fmla="*/ 294281 h 560556"/>
              <a:gd name="connsiteX26" fmla="*/ 0 w 644520"/>
              <a:gd name="connsiteY26" fmla="*/ 399386 h 560556"/>
              <a:gd name="connsiteX27" fmla="*/ 49027 w 644520"/>
              <a:gd name="connsiteY27" fmla="*/ 448437 h 56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4520" h="560556">
                <a:moveTo>
                  <a:pt x="49027" y="448437"/>
                </a:moveTo>
                <a:lnTo>
                  <a:pt x="428521" y="448437"/>
                </a:lnTo>
                <a:lnTo>
                  <a:pt x="536509" y="556424"/>
                </a:lnTo>
                <a:cubicBezTo>
                  <a:pt x="541964" y="561911"/>
                  <a:pt x="550831" y="561937"/>
                  <a:pt x="556320" y="556482"/>
                </a:cubicBezTo>
                <a:cubicBezTo>
                  <a:pt x="558971" y="553845"/>
                  <a:pt x="560460" y="550254"/>
                  <a:pt x="560451" y="546514"/>
                </a:cubicBezTo>
                <a:lnTo>
                  <a:pt x="560451" y="448437"/>
                </a:lnTo>
                <a:lnTo>
                  <a:pt x="595470" y="448437"/>
                </a:lnTo>
                <a:cubicBezTo>
                  <a:pt x="622537" y="448384"/>
                  <a:pt x="644468" y="426453"/>
                  <a:pt x="644521" y="399386"/>
                </a:cubicBezTo>
                <a:lnTo>
                  <a:pt x="644521" y="49051"/>
                </a:lnTo>
                <a:cubicBezTo>
                  <a:pt x="644482" y="22005"/>
                  <a:pt x="622587" y="79"/>
                  <a:pt x="595541" y="0"/>
                </a:cubicBezTo>
                <a:lnTo>
                  <a:pt x="420374" y="0"/>
                </a:lnTo>
                <a:lnTo>
                  <a:pt x="420374" y="28039"/>
                </a:lnTo>
                <a:lnTo>
                  <a:pt x="595541" y="28039"/>
                </a:lnTo>
                <a:cubicBezTo>
                  <a:pt x="607143" y="28052"/>
                  <a:pt x="616550" y="37448"/>
                  <a:pt x="616577" y="49051"/>
                </a:cubicBezTo>
                <a:lnTo>
                  <a:pt x="616577" y="399386"/>
                </a:lnTo>
                <a:cubicBezTo>
                  <a:pt x="616550" y="410988"/>
                  <a:pt x="607143" y="420386"/>
                  <a:pt x="595541" y="420397"/>
                </a:cubicBezTo>
                <a:lnTo>
                  <a:pt x="546491" y="420397"/>
                </a:lnTo>
                <a:cubicBezTo>
                  <a:pt x="538760" y="420412"/>
                  <a:pt x="532497" y="426675"/>
                  <a:pt x="532483" y="434405"/>
                </a:cubicBezTo>
                <a:lnTo>
                  <a:pt x="532483" y="512686"/>
                </a:lnTo>
                <a:lnTo>
                  <a:pt x="444339" y="424543"/>
                </a:lnTo>
                <a:cubicBezTo>
                  <a:pt x="441707" y="421922"/>
                  <a:pt x="438143" y="420450"/>
                  <a:pt x="434429" y="420445"/>
                </a:cubicBezTo>
                <a:lnTo>
                  <a:pt x="49027" y="420445"/>
                </a:lnTo>
                <a:cubicBezTo>
                  <a:pt x="37423" y="420445"/>
                  <a:pt x="28015" y="411038"/>
                  <a:pt x="28015" y="399434"/>
                </a:cubicBezTo>
                <a:lnTo>
                  <a:pt x="28015" y="399434"/>
                </a:lnTo>
                <a:lnTo>
                  <a:pt x="28015" y="294281"/>
                </a:lnTo>
                <a:lnTo>
                  <a:pt x="0" y="294281"/>
                </a:lnTo>
                <a:lnTo>
                  <a:pt x="0" y="399386"/>
                </a:lnTo>
                <a:cubicBezTo>
                  <a:pt x="39" y="426451"/>
                  <a:pt x="21962" y="448384"/>
                  <a:pt x="49027" y="448437"/>
                </a:cubicBezTo>
                <a:close/>
              </a:path>
            </a:pathLst>
          </a:custGeom>
          <a:solidFill>
            <a:schemeClr val="bg1"/>
          </a:solidFill>
          <a:ln w="2375" cap="flat">
            <a:noFill/>
            <a:prstDash val="solid"/>
            <a:miter/>
          </a:ln>
        </p:spPr>
        <p:txBody>
          <a:bodyPr rtlCol="0" anchor="ctr"/>
          <a:lstStyle/>
          <a:p>
            <a:endParaRPr lang="pl-PL"/>
          </a:p>
        </p:txBody>
      </p:sp>
    </p:spTree>
    <p:extLst>
      <p:ext uri="{BB962C8B-B14F-4D97-AF65-F5344CB8AC3E}">
        <p14:creationId xmlns:p14="http://schemas.microsoft.com/office/powerpoint/2010/main" val="160835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3E04EF-3E9F-478E-9887-6A4BD41701B5}"/>
              </a:ext>
            </a:extLst>
          </p:cNvPr>
          <p:cNvSpPr/>
          <p:nvPr userDrawn="1"/>
        </p:nvSpPr>
        <p:spPr>
          <a:xfrm>
            <a:off x="0" y="3781312"/>
            <a:ext cx="9144000" cy="1362187"/>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0">
            <a:extLst>
              <a:ext uri="{FF2B5EF4-FFF2-40B4-BE49-F238E27FC236}">
                <a16:creationId xmlns:a16="http://schemas.microsoft.com/office/drawing/2014/main" id="{E28E81B4-9A4B-4038-8F30-881B3F451958}"/>
              </a:ext>
            </a:extLst>
          </p:cNvPr>
          <p:cNvSpPr txBox="1">
            <a:spLocks noChangeArrowheads="1"/>
          </p:cNvSpPr>
          <p:nvPr userDrawn="1"/>
        </p:nvSpPr>
        <p:spPr bwMode="auto">
          <a:xfrm>
            <a:off x="0" y="0"/>
            <a:ext cx="9143999" cy="3781312"/>
          </a:xfrm>
          <a:prstGeom prst="rect">
            <a:avLst/>
          </a:prstGeom>
          <a:solidFill>
            <a:srgbClr val="DF4145"/>
          </a:solidFill>
          <a:ln>
            <a:noFill/>
          </a:ln>
        </p:spPr>
        <p:txBody>
          <a:bodyPr wrap="square" lIns="137160" rIns="137160" anchor="ctr" anchorCtr="0">
            <a:no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r>
              <a:rPr lang="pl-PL" sz="4400">
                <a:solidFill>
                  <a:schemeClr val="bg1"/>
                </a:solidFill>
                <a:latin typeface="Trebuchet MS" panose="020B0603020202020204" pitchFamily="34" charset="0"/>
                <a:cs typeface="Microsoft New Tai Lue" panose="020B0502040204020203" pitchFamily="34" charset="0"/>
              </a:rPr>
              <a:t>  </a:t>
            </a:r>
            <a:endParaRPr lang="en-US" altLang="en-US" sz="4000" dirty="0">
              <a:solidFill>
                <a:srgbClr val="FFFF00"/>
              </a:solidFill>
              <a:latin typeface="Trebuchet MS" panose="020B0603020202020204" pitchFamily="34" charset="0"/>
            </a:endParaRPr>
          </a:p>
        </p:txBody>
      </p:sp>
      <p:sp>
        <p:nvSpPr>
          <p:cNvPr id="9" name="Title 1">
            <a:extLst>
              <a:ext uri="{FF2B5EF4-FFF2-40B4-BE49-F238E27FC236}">
                <a16:creationId xmlns:a16="http://schemas.microsoft.com/office/drawing/2014/main" id="{5175243D-61C1-4375-A211-B8A233C7BAD3}"/>
              </a:ext>
            </a:extLst>
          </p:cNvPr>
          <p:cNvSpPr txBox="1">
            <a:spLocks/>
          </p:cNvSpPr>
          <p:nvPr userDrawn="1"/>
        </p:nvSpPr>
        <p:spPr bwMode="auto">
          <a:xfrm>
            <a:off x="0" y="171450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a:lstStyle>
          <a:p>
            <a:pPr algn="ctr" eaLnBrk="1" hangingPunct="1">
              <a:buClr>
                <a:srgbClr val="000000"/>
              </a:buClr>
            </a:pPr>
            <a:r>
              <a:rPr lang="en-US" sz="5000" b="1" kern="0" dirty="0">
                <a:solidFill>
                  <a:schemeClr val="bg1"/>
                </a:solidFill>
                <a:latin typeface="Trebuchet MS" panose="020B0603020202020204" pitchFamily="34" charset="0"/>
                <a:ea typeface="ＭＳ Ｐゴシック" panose="020B0600070205080204" pitchFamily="34" charset="-128"/>
                <a:cs typeface="Arial" panose="020B0604020202020204" pitchFamily="34" charset="0"/>
              </a:rPr>
              <a:t>Thank you!</a:t>
            </a:r>
          </a:p>
        </p:txBody>
      </p:sp>
      <p:pic>
        <p:nvPicPr>
          <p:cNvPr id="8" name="Grafika 7">
            <a:extLst>
              <a:ext uri="{FF2B5EF4-FFF2-40B4-BE49-F238E27FC236}">
                <a16:creationId xmlns:a16="http://schemas.microsoft.com/office/drawing/2014/main" id="{C9862760-3515-44A8-B32D-C55D98E21A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72245" y="4249723"/>
            <a:ext cx="3009455" cy="425364"/>
          </a:xfrm>
          <a:prstGeom prst="rect">
            <a:avLst/>
          </a:prstGeom>
        </p:spPr>
      </p:pic>
    </p:spTree>
    <p:extLst>
      <p:ext uri="{BB962C8B-B14F-4D97-AF65-F5344CB8AC3E}">
        <p14:creationId xmlns:p14="http://schemas.microsoft.com/office/powerpoint/2010/main" val="1314691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4" name="Text Placeholder 14">
            <a:extLst>
              <a:ext uri="{FF2B5EF4-FFF2-40B4-BE49-F238E27FC236}">
                <a16:creationId xmlns:a16="http://schemas.microsoft.com/office/drawing/2014/main" id="{087CF316-64B0-EF80-562A-402838CE1753}"/>
              </a:ext>
            </a:extLst>
          </p:cNvPr>
          <p:cNvSpPr>
            <a:spLocks noGrp="1"/>
          </p:cNvSpPr>
          <p:nvPr>
            <p:ph type="body" sz="quarter" idx="12" hasCustomPrompt="1"/>
          </p:nvPr>
        </p:nvSpPr>
        <p:spPr>
          <a:xfrm>
            <a:off x="487696" y="2523147"/>
            <a:ext cx="4554821" cy="744488"/>
          </a:xfrm>
        </p:spPr>
        <p:txBody>
          <a:bodyPr/>
          <a:lstStyle>
            <a:lvl1pPr algn="l">
              <a:defRPr sz="4000" b="1">
                <a:solidFill>
                  <a:schemeClr val="bg1"/>
                </a:solidFill>
              </a:defRPr>
            </a:lvl1pPr>
          </a:lstStyle>
          <a:p>
            <a:pPr lvl="0"/>
            <a:r>
              <a:rPr lang="en-US" dirty="0"/>
              <a:t>Title</a:t>
            </a:r>
          </a:p>
        </p:txBody>
      </p:sp>
      <p:sp>
        <p:nvSpPr>
          <p:cNvPr id="5" name="Text Placeholder 14">
            <a:extLst>
              <a:ext uri="{FF2B5EF4-FFF2-40B4-BE49-F238E27FC236}">
                <a16:creationId xmlns:a16="http://schemas.microsoft.com/office/drawing/2014/main" id="{DE51915B-5FD1-8C34-C82A-D9C79A1CA43E}"/>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dirty="0"/>
              <a:t>Month, Year</a:t>
            </a:r>
          </a:p>
        </p:txBody>
      </p:sp>
      <p:sp>
        <p:nvSpPr>
          <p:cNvPr id="8" name="Text Placeholder 1">
            <a:extLst>
              <a:ext uri="{FF2B5EF4-FFF2-40B4-BE49-F238E27FC236}">
                <a16:creationId xmlns:a16="http://schemas.microsoft.com/office/drawing/2014/main" id="{80D4FF3F-77E3-6AE5-AB03-0D29B8810614}"/>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dirty="0">
                <a:solidFill>
                  <a:srgbClr val="1F1939"/>
                </a:solidFill>
                <a:latin typeface="Trebuchet MS"/>
                <a:ea typeface="ＭＳ Ｐゴシック"/>
              </a:rPr>
              <a:t>2024 USER CONFERENCE</a:t>
            </a:r>
          </a:p>
        </p:txBody>
      </p:sp>
    </p:spTree>
    <p:extLst>
      <p:ext uri="{BB962C8B-B14F-4D97-AF65-F5344CB8AC3E}">
        <p14:creationId xmlns:p14="http://schemas.microsoft.com/office/powerpoint/2010/main" val="143899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p:spTree>
      <p:nvGrpSpPr>
        <p:cNvPr id="1" name=""/>
        <p:cNvGrpSpPr/>
        <p:nvPr/>
      </p:nvGrpSpPr>
      <p:grpSpPr>
        <a:xfrm>
          <a:off x="0" y="0"/>
          <a:ext cx="0" cy="0"/>
          <a:chOff x="0" y="0"/>
          <a:chExt cx="0" cy="0"/>
        </a:xfrm>
      </p:grpSpPr>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5" name="Prostokąt 4">
            <a:extLst>
              <a:ext uri="{FF2B5EF4-FFF2-40B4-BE49-F238E27FC236}">
                <a16:creationId xmlns:a16="http://schemas.microsoft.com/office/drawing/2014/main" id="{7624A74C-8EB7-3E61-69E2-C6EFA2F2D4F0}"/>
              </a:ext>
            </a:extLst>
          </p:cNvPr>
          <p:cNvSpPr/>
          <p:nvPr userDrawn="1"/>
        </p:nvSpPr>
        <p:spPr>
          <a:xfrm>
            <a:off x="0" y="1191537"/>
            <a:ext cx="9144000" cy="3951963"/>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6" name="Rectangle 5">
            <a:extLst>
              <a:ext uri="{FF2B5EF4-FFF2-40B4-BE49-F238E27FC236}">
                <a16:creationId xmlns:a16="http://schemas.microsoft.com/office/drawing/2014/main" id="{31D7432E-958E-BFD1-A852-3A59BB82EC0F}"/>
              </a:ext>
            </a:extLst>
          </p:cNvPr>
          <p:cNvSpPr/>
          <p:nvPr userDrawn="1"/>
        </p:nvSpPr>
        <p:spPr>
          <a:xfrm>
            <a:off x="5774925" y="1191537"/>
            <a:ext cx="3369076"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B1A1EB74-93C4-8B22-52D8-77B15C329521}"/>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dirty="0">
                <a:solidFill>
                  <a:srgbClr val="1F1939"/>
                </a:solidFill>
                <a:latin typeface="Trebuchet MS"/>
                <a:ea typeface="ＭＳ Ｐゴシック"/>
              </a:rPr>
              <a:t>2024 USER CONFERENCE</a:t>
            </a:r>
          </a:p>
        </p:txBody>
      </p:sp>
      <p:sp>
        <p:nvSpPr>
          <p:cNvPr id="10" name="Text Placeholder 14">
            <a:extLst>
              <a:ext uri="{FF2B5EF4-FFF2-40B4-BE49-F238E27FC236}">
                <a16:creationId xmlns:a16="http://schemas.microsoft.com/office/drawing/2014/main" id="{16C8DA70-2877-30A8-8E78-19C50A83BCE3}"/>
              </a:ext>
            </a:extLst>
          </p:cNvPr>
          <p:cNvSpPr>
            <a:spLocks noGrp="1"/>
          </p:cNvSpPr>
          <p:nvPr>
            <p:ph type="body" sz="quarter" idx="12" hasCustomPrompt="1"/>
          </p:nvPr>
        </p:nvSpPr>
        <p:spPr>
          <a:xfrm>
            <a:off x="487696" y="2523147"/>
            <a:ext cx="4554821" cy="744488"/>
          </a:xfrm>
        </p:spPr>
        <p:txBody>
          <a:bodyPr/>
          <a:lstStyle>
            <a:lvl1pPr algn="l">
              <a:defRPr sz="4000" b="1">
                <a:solidFill>
                  <a:srgbClr val="1F1939"/>
                </a:solidFill>
              </a:defRPr>
            </a:lvl1pPr>
          </a:lstStyle>
          <a:p>
            <a:pPr lvl="0"/>
            <a:r>
              <a:rPr lang="en-US" dirty="0"/>
              <a:t>Title</a:t>
            </a:r>
          </a:p>
        </p:txBody>
      </p:sp>
      <p:sp>
        <p:nvSpPr>
          <p:cNvPr id="11" name="Text Placeholder 14">
            <a:extLst>
              <a:ext uri="{FF2B5EF4-FFF2-40B4-BE49-F238E27FC236}">
                <a16:creationId xmlns:a16="http://schemas.microsoft.com/office/drawing/2014/main" id="{7CD13FCD-83B4-4161-3576-5D2BA5B1EB02}"/>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dirty="0"/>
              <a:t>Month, Year</a:t>
            </a:r>
          </a:p>
        </p:txBody>
      </p:sp>
      <p:pic>
        <p:nvPicPr>
          <p:cNvPr id="14" name="Picture 13" descr="A group of women sitting at a table&#10;&#10;Description automatically generated">
            <a:extLst>
              <a:ext uri="{FF2B5EF4-FFF2-40B4-BE49-F238E27FC236}">
                <a16:creationId xmlns:a16="http://schemas.microsoft.com/office/drawing/2014/main" id="{C0D664DF-6D6A-11D6-0FE1-F9E38887533E}"/>
              </a:ext>
            </a:extLst>
          </p:cNvPr>
          <p:cNvPicPr>
            <a:picLocks noChangeAspect="1"/>
          </p:cNvPicPr>
          <p:nvPr userDrawn="1"/>
        </p:nvPicPr>
        <p:blipFill rotWithShape="1">
          <a:blip r:embed="rId4"/>
          <a:srcRect l="27516" t="894" r="17105" b="1623"/>
          <a:stretch/>
        </p:blipFill>
        <p:spPr>
          <a:xfrm>
            <a:off x="5774924" y="1191536"/>
            <a:ext cx="3369076" cy="3951964"/>
          </a:xfrm>
          <a:prstGeom prst="rect">
            <a:avLst/>
          </a:prstGeom>
        </p:spPr>
      </p:pic>
    </p:spTree>
    <p:extLst>
      <p:ext uri="{BB962C8B-B14F-4D97-AF65-F5344CB8AC3E}">
        <p14:creationId xmlns:p14="http://schemas.microsoft.com/office/powerpoint/2010/main" val="213772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dirty="0"/>
          </a:p>
        </p:txBody>
      </p:sp>
      <p:sp>
        <p:nvSpPr>
          <p:cNvPr id="12" name="Text Placeholder 14">
            <a:extLst>
              <a:ext uri="{FF2B5EF4-FFF2-40B4-BE49-F238E27FC236}">
                <a16:creationId xmlns:a16="http://schemas.microsoft.com/office/drawing/2014/main" id="{B2946B49-23E3-42A6-9FD9-BF862CFA52D2}"/>
              </a:ext>
            </a:extLst>
          </p:cNvPr>
          <p:cNvSpPr>
            <a:spLocks noGrp="1"/>
          </p:cNvSpPr>
          <p:nvPr>
            <p:ph type="body" sz="quarter" idx="12" hasCustomPrompt="1"/>
          </p:nvPr>
        </p:nvSpPr>
        <p:spPr>
          <a:xfrm>
            <a:off x="487696" y="2523147"/>
            <a:ext cx="4554821" cy="744488"/>
          </a:xfrm>
        </p:spPr>
        <p:txBody>
          <a:bodyPr/>
          <a:lstStyle>
            <a:lvl1pPr algn="l">
              <a:defRPr sz="4000" b="1">
                <a:solidFill>
                  <a:srgbClr val="1F1939"/>
                </a:solidFill>
              </a:defRPr>
            </a:lvl1pPr>
          </a:lstStyle>
          <a:p>
            <a:pPr lvl="0"/>
            <a:r>
              <a:rPr lang="en-US" noProof="0" dirty="0"/>
              <a:t>Title</a:t>
            </a:r>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4" name="Rectangle 3">
            <a:extLst>
              <a:ext uri="{FF2B5EF4-FFF2-40B4-BE49-F238E27FC236}">
                <a16:creationId xmlns:a16="http://schemas.microsoft.com/office/drawing/2014/main" id="{C270A813-EFD5-487F-8C17-7FE0AD19EFF1}"/>
              </a:ext>
            </a:extLst>
          </p:cNvPr>
          <p:cNvSpPr/>
          <p:nvPr userDrawn="1"/>
        </p:nvSpPr>
        <p:spPr>
          <a:xfrm>
            <a:off x="5774925" y="1191537"/>
            <a:ext cx="3369076"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Text Placeholder 14">
            <a:extLst>
              <a:ext uri="{FF2B5EF4-FFF2-40B4-BE49-F238E27FC236}">
                <a16:creationId xmlns:a16="http://schemas.microsoft.com/office/drawing/2014/main" id="{D39D7072-0A67-D2A1-D9A0-44642DED8EC6}"/>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noProof="0" dirty="0"/>
              <a:t>Month, Year</a:t>
            </a:r>
          </a:p>
        </p:txBody>
      </p:sp>
      <p:pic>
        <p:nvPicPr>
          <p:cNvPr id="9" name="Picture 8" descr="A picture containing text, indoor&#10;&#10;Description automatically generated">
            <a:extLst>
              <a:ext uri="{FF2B5EF4-FFF2-40B4-BE49-F238E27FC236}">
                <a16:creationId xmlns:a16="http://schemas.microsoft.com/office/drawing/2014/main" id="{9F1A6A4C-6E45-6E9A-3A94-43FF9FF914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6649" y="1973033"/>
            <a:ext cx="2880061" cy="2589204"/>
          </a:xfrm>
          <a:prstGeom prst="rect">
            <a:avLst/>
          </a:prstGeom>
        </p:spPr>
      </p:pic>
      <p:sp>
        <p:nvSpPr>
          <p:cNvPr id="10" name="Text Placeholder 1">
            <a:extLst>
              <a:ext uri="{FF2B5EF4-FFF2-40B4-BE49-F238E27FC236}">
                <a16:creationId xmlns:a16="http://schemas.microsoft.com/office/drawing/2014/main" id="{9762E4E0-C146-0FFE-7611-A8C94D896019}"/>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noProof="0" dirty="0">
                <a:solidFill>
                  <a:srgbClr val="1F1939"/>
                </a:solidFill>
                <a:latin typeface="Trebuchet MS"/>
                <a:ea typeface="ＭＳ Ｐゴシック"/>
              </a:rPr>
              <a:t>2024 USER CONFERENCE</a:t>
            </a:r>
          </a:p>
        </p:txBody>
      </p:sp>
    </p:spTree>
    <p:extLst>
      <p:ext uri="{BB962C8B-B14F-4D97-AF65-F5344CB8AC3E}">
        <p14:creationId xmlns:p14="http://schemas.microsoft.com/office/powerpoint/2010/main" val="3951649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D5B44C5-D60F-461B-B762-D4E2C13F1ECA}"/>
              </a:ext>
            </a:extLst>
          </p:cNvPr>
          <p:cNvSpPr txBox="1">
            <a:spLocks/>
          </p:cNvSpPr>
          <p:nvPr userDrawn="1"/>
        </p:nvSpPr>
        <p:spPr>
          <a:xfrm>
            <a:off x="3155828" y="968004"/>
            <a:ext cx="5584393" cy="1208953"/>
          </a:xfrm>
          <a:prstGeom prst="rect">
            <a:avLst/>
          </a:prstGeom>
        </p:spPr>
        <p:txBody>
          <a:bodyPr rtlCol="0">
            <a:noAutofit/>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a:lstStyle>
          <a:p>
            <a:pPr eaLnBrk="1" fontAlgn="auto" hangingPunct="1">
              <a:spcAft>
                <a:spcPts val="0"/>
              </a:spcAft>
              <a:defRPr/>
            </a:pPr>
            <a:r>
              <a:rPr lang="en-US" sz="5000" kern="0" noProof="0" dirty="0">
                <a:solidFill>
                  <a:srgbClr val="1F1939"/>
                </a:solidFill>
                <a:latin typeface="Trebuchet MS" panose="020B0603020202020204" pitchFamily="34" charset="0"/>
              </a:rPr>
              <a:t>Hi, I am</a:t>
            </a:r>
            <a:br>
              <a:rPr lang="en-US" sz="5000" b="1" kern="0" noProof="0" dirty="0">
                <a:solidFill>
                  <a:srgbClr val="1F1939"/>
                </a:solidFill>
                <a:latin typeface="Trebuchet MS" panose="020B0603020202020204" pitchFamily="34" charset="0"/>
              </a:rPr>
            </a:br>
            <a:br>
              <a:rPr lang="en-US" sz="5000" b="1" kern="0" noProof="0" dirty="0">
                <a:solidFill>
                  <a:srgbClr val="1F1939"/>
                </a:solidFill>
                <a:latin typeface="Trebuchet MS" panose="020B0603020202020204" pitchFamily="34" charset="0"/>
              </a:rPr>
            </a:br>
            <a:br>
              <a:rPr lang="en-US" sz="5000" kern="0" noProof="0" dirty="0">
                <a:solidFill>
                  <a:srgbClr val="1F1939"/>
                </a:solidFill>
                <a:latin typeface="Trebuchet MS" panose="020B0603020202020204" pitchFamily="34" charset="0"/>
              </a:rPr>
            </a:br>
            <a:br>
              <a:rPr lang="en-US" sz="5000" kern="0" noProof="0" dirty="0">
                <a:solidFill>
                  <a:srgbClr val="1F1939"/>
                </a:solidFill>
                <a:latin typeface="Trebuchet MS" panose="020B0603020202020204" pitchFamily="34" charset="0"/>
              </a:rPr>
            </a:br>
            <a:endParaRPr lang="en-US" sz="5000" kern="0" noProof="0" dirty="0">
              <a:solidFill>
                <a:srgbClr val="1F1939"/>
              </a:solidFill>
              <a:latin typeface="Trebuchet MS" panose="020B0603020202020204" pitchFamily="34" charset="0"/>
            </a:endParaRPr>
          </a:p>
        </p:txBody>
      </p:sp>
      <p:pic>
        <p:nvPicPr>
          <p:cNvPr id="6" name="Obraz 1">
            <a:extLst>
              <a:ext uri="{FF2B5EF4-FFF2-40B4-BE49-F238E27FC236}">
                <a16:creationId xmlns:a16="http://schemas.microsoft.com/office/drawing/2014/main" id="{B5B6FDDD-C252-4125-9032-792B7D214A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5612" y="1231001"/>
            <a:ext cx="1524921" cy="1845517"/>
          </a:xfrm>
          <a:prstGeom prst="rect">
            <a:avLst/>
          </a:prstGeom>
        </p:spPr>
      </p:pic>
      <p:sp>
        <p:nvSpPr>
          <p:cNvPr id="9" name="Picture Placeholder 2">
            <a:extLst>
              <a:ext uri="{FF2B5EF4-FFF2-40B4-BE49-F238E27FC236}">
                <a16:creationId xmlns:a16="http://schemas.microsoft.com/office/drawing/2014/main" id="{B22CABF3-FECD-4EAC-9A17-BAEEE1D38900}"/>
              </a:ext>
            </a:extLst>
          </p:cNvPr>
          <p:cNvSpPr>
            <a:spLocks noGrp="1"/>
          </p:cNvSpPr>
          <p:nvPr>
            <p:ph type="pic" idx="10"/>
          </p:nvPr>
        </p:nvSpPr>
        <p:spPr>
          <a:xfrm>
            <a:off x="1303628" y="1382520"/>
            <a:ext cx="1269841" cy="1233502"/>
          </a:xfrm>
          <a:prstGeom prst="ellipse">
            <a:avLst/>
          </a:prstGeo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dirty="0"/>
          </a:p>
        </p:txBody>
      </p:sp>
      <p:sp>
        <p:nvSpPr>
          <p:cNvPr id="15" name="Text Placeholder 14">
            <a:extLst>
              <a:ext uri="{FF2B5EF4-FFF2-40B4-BE49-F238E27FC236}">
                <a16:creationId xmlns:a16="http://schemas.microsoft.com/office/drawing/2014/main" id="{985DB895-42D2-4AE9-98FF-A4E27D7D7CA7}"/>
              </a:ext>
            </a:extLst>
          </p:cNvPr>
          <p:cNvSpPr>
            <a:spLocks noGrp="1"/>
          </p:cNvSpPr>
          <p:nvPr>
            <p:ph type="body" sz="quarter" idx="12" hasCustomPrompt="1"/>
          </p:nvPr>
        </p:nvSpPr>
        <p:spPr>
          <a:xfrm>
            <a:off x="3193315" y="1933087"/>
            <a:ext cx="5064124" cy="568180"/>
          </a:xfrm>
        </p:spPr>
        <p:txBody>
          <a:bodyPr anchor="ctr"/>
          <a:lstStyle>
            <a:lvl1pPr>
              <a:defRPr sz="3600" b="1">
                <a:solidFill>
                  <a:srgbClr val="E04145"/>
                </a:solidFill>
              </a:defRPr>
            </a:lvl1pPr>
          </a:lstStyle>
          <a:p>
            <a:pPr lvl="0"/>
            <a:r>
              <a:rPr lang="en-US" noProof="0" dirty="0"/>
              <a:t>Name</a:t>
            </a:r>
          </a:p>
        </p:txBody>
      </p:sp>
      <p:sp>
        <p:nvSpPr>
          <p:cNvPr id="16" name="Text Placeholder 14">
            <a:extLst>
              <a:ext uri="{FF2B5EF4-FFF2-40B4-BE49-F238E27FC236}">
                <a16:creationId xmlns:a16="http://schemas.microsoft.com/office/drawing/2014/main" id="{34C1B0B3-5CB8-43C0-9C1D-9D21EDFA1EBF}"/>
              </a:ext>
            </a:extLst>
          </p:cNvPr>
          <p:cNvSpPr>
            <a:spLocks noGrp="1"/>
          </p:cNvSpPr>
          <p:nvPr>
            <p:ph type="body" sz="quarter" idx="13" hasCustomPrompt="1"/>
          </p:nvPr>
        </p:nvSpPr>
        <p:spPr>
          <a:xfrm>
            <a:off x="3193314" y="2514281"/>
            <a:ext cx="5064124" cy="562237"/>
          </a:xfrm>
        </p:spPr>
        <p:txBody>
          <a:bodyPr anchor="ctr"/>
          <a:lstStyle>
            <a:lvl1pPr>
              <a:defRPr sz="3000" b="0">
                <a:solidFill>
                  <a:schemeClr val="tx1"/>
                </a:solidFill>
              </a:defRPr>
            </a:lvl1pPr>
          </a:lstStyle>
          <a:p>
            <a:pPr lvl="0"/>
            <a:r>
              <a:rPr lang="en-US" noProof="0" dirty="0"/>
              <a:t>Job Title</a:t>
            </a:r>
          </a:p>
        </p:txBody>
      </p:sp>
      <p:sp>
        <p:nvSpPr>
          <p:cNvPr id="2" name="Prostokąt 1">
            <a:extLst>
              <a:ext uri="{FF2B5EF4-FFF2-40B4-BE49-F238E27FC236}">
                <a16:creationId xmlns:a16="http://schemas.microsoft.com/office/drawing/2014/main" id="{14785CDD-A94E-481B-9B37-FB4E1F7B8C84}"/>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2" name="Grafika 11">
            <a:extLst>
              <a:ext uri="{FF2B5EF4-FFF2-40B4-BE49-F238E27FC236}">
                <a16:creationId xmlns:a16="http://schemas.microsoft.com/office/drawing/2014/main" id="{2D55DACF-3148-4B35-A765-B4803634D0D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42197" y="4669529"/>
            <a:ext cx="1999716" cy="282645"/>
          </a:xfrm>
          <a:prstGeom prst="rect">
            <a:avLst/>
          </a:prstGeom>
        </p:spPr>
      </p:pic>
      <p:sp>
        <p:nvSpPr>
          <p:cNvPr id="3" name="Text Placeholder 1">
            <a:extLst>
              <a:ext uri="{FF2B5EF4-FFF2-40B4-BE49-F238E27FC236}">
                <a16:creationId xmlns:a16="http://schemas.microsoft.com/office/drawing/2014/main" id="{5E237839-696C-936B-87CA-ABD40E232364}"/>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884508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556BC2F7-27D8-4D87-9000-7B3D3161431A}"/>
              </a:ext>
            </a:extLst>
          </p:cNvPr>
          <p:cNvSpPr>
            <a:spLocks noGrp="1"/>
          </p:cNvSpPr>
          <p:nvPr>
            <p:ph type="body" sz="quarter" idx="12" hasCustomPrompt="1"/>
          </p:nvPr>
        </p:nvSpPr>
        <p:spPr>
          <a:xfrm>
            <a:off x="594683" y="344148"/>
            <a:ext cx="7787317" cy="568180"/>
          </a:xfrm>
        </p:spPr>
        <p:txBody>
          <a:bodyPr/>
          <a:lstStyle>
            <a:lvl1pPr>
              <a:defRPr sz="3000" b="1">
                <a:solidFill>
                  <a:srgbClr val="E04145"/>
                </a:solidFill>
              </a:defRPr>
            </a:lvl1pPr>
          </a:lstStyle>
          <a:p>
            <a:pPr lvl="0"/>
            <a:r>
              <a:rPr lang="en-US" noProof="0" dirty="0"/>
              <a:t>Agenda</a:t>
            </a:r>
          </a:p>
        </p:txBody>
      </p:sp>
      <p:sp>
        <p:nvSpPr>
          <p:cNvPr id="12" name="Text Placeholder 11">
            <a:extLst>
              <a:ext uri="{FF2B5EF4-FFF2-40B4-BE49-F238E27FC236}">
                <a16:creationId xmlns:a16="http://schemas.microsoft.com/office/drawing/2014/main" id="{94F7F7FA-2CD0-4FA4-8214-DD805E499FF0}"/>
              </a:ext>
            </a:extLst>
          </p:cNvPr>
          <p:cNvSpPr>
            <a:spLocks noGrp="1"/>
          </p:cNvSpPr>
          <p:nvPr>
            <p:ph type="body" sz="quarter" idx="13" hasCustomPrompt="1"/>
          </p:nvPr>
        </p:nvSpPr>
        <p:spPr>
          <a:xfrm>
            <a:off x="1004455" y="954087"/>
            <a:ext cx="7377545" cy="1643063"/>
          </a:xfrm>
        </p:spPr>
        <p:txBody>
          <a:bodyPr/>
          <a:lstStyle>
            <a:lvl1pPr>
              <a:lnSpc>
                <a:spcPct val="150000"/>
              </a:lnSpc>
              <a:buFont typeface="Arial" panose="020B0604020202020204" pitchFamily="34" charset="0"/>
              <a:buChar char="•"/>
              <a:defRPr sz="2200">
                <a:solidFill>
                  <a:srgbClr val="1F1939"/>
                </a:solidFill>
              </a:defRPr>
            </a:lvl1pPr>
            <a:lvl2pPr>
              <a:lnSpc>
                <a:spcPct val="150000"/>
              </a:lnSpc>
              <a:buFont typeface="Arial" panose="020B0604020202020204" pitchFamily="34" charset="0"/>
              <a:buChar char="•"/>
              <a:defRPr sz="22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Item 1</a:t>
            </a:r>
          </a:p>
          <a:p>
            <a:pPr lvl="0"/>
            <a:r>
              <a:rPr lang="en-US" noProof="0" dirty="0"/>
              <a:t>Item 2</a:t>
            </a:r>
          </a:p>
          <a:p>
            <a:pPr lvl="0"/>
            <a:endParaRPr lang="en-US" noProof="0" dirty="0"/>
          </a:p>
        </p:txBody>
      </p:sp>
      <p:sp>
        <p:nvSpPr>
          <p:cNvPr id="2" name="Prostokąt 1">
            <a:extLst>
              <a:ext uri="{FF2B5EF4-FFF2-40B4-BE49-F238E27FC236}">
                <a16:creationId xmlns:a16="http://schemas.microsoft.com/office/drawing/2014/main" id="{3FEACAD0-3E9D-CACA-7551-803D5539DC93}"/>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89C6A5EA-686E-BEA2-5F9B-E36F7D875B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4" name="Text Placeholder 1">
            <a:extLst>
              <a:ext uri="{FF2B5EF4-FFF2-40B4-BE49-F238E27FC236}">
                <a16:creationId xmlns:a16="http://schemas.microsoft.com/office/drawing/2014/main" id="{81DECDC7-7D71-04BA-003B-B989E5082FC0}"/>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873290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ic 1">
    <p:bg>
      <p:bgPr>
        <a:solidFill>
          <a:schemeClr val="bg1"/>
        </a:solidFill>
        <a:effectLst/>
      </p:bgPr>
    </p:b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556BC2F7-27D8-4D87-9000-7B3D3161431A}"/>
              </a:ext>
            </a:extLst>
          </p:cNvPr>
          <p:cNvSpPr>
            <a:spLocks noGrp="1"/>
          </p:cNvSpPr>
          <p:nvPr>
            <p:ph type="body" sz="quarter" idx="12" hasCustomPrompt="1"/>
          </p:nvPr>
        </p:nvSpPr>
        <p:spPr>
          <a:xfrm>
            <a:off x="594683" y="344148"/>
            <a:ext cx="7787317" cy="568180"/>
          </a:xfrm>
        </p:spPr>
        <p:txBody>
          <a:bodyPr/>
          <a:lstStyle>
            <a:lvl1pPr>
              <a:defRPr sz="3000" b="1">
                <a:solidFill>
                  <a:srgbClr val="E04145"/>
                </a:solidFill>
              </a:defRPr>
            </a:lvl1pPr>
          </a:lstStyle>
          <a:p>
            <a:pPr lvl="0"/>
            <a:r>
              <a:rPr lang="en-US" noProof="0" dirty="0"/>
              <a:t>Title</a:t>
            </a:r>
          </a:p>
        </p:txBody>
      </p:sp>
      <p:sp>
        <p:nvSpPr>
          <p:cNvPr id="12" name="Text Placeholder 11">
            <a:extLst>
              <a:ext uri="{FF2B5EF4-FFF2-40B4-BE49-F238E27FC236}">
                <a16:creationId xmlns:a16="http://schemas.microsoft.com/office/drawing/2014/main" id="{94F7F7FA-2CD0-4FA4-8214-DD805E499FF0}"/>
              </a:ext>
            </a:extLst>
          </p:cNvPr>
          <p:cNvSpPr>
            <a:spLocks noGrp="1"/>
          </p:cNvSpPr>
          <p:nvPr>
            <p:ph type="body" sz="quarter" idx="13" hasCustomPrompt="1"/>
          </p:nvPr>
        </p:nvSpPr>
        <p:spPr>
          <a:xfrm>
            <a:off x="594683" y="1081907"/>
            <a:ext cx="7377545" cy="1643063"/>
          </a:xfrm>
        </p:spPr>
        <p:txBody>
          <a:bodyPr/>
          <a:lstStyle>
            <a:lvl1pPr>
              <a:lnSpc>
                <a:spcPct val="150000"/>
              </a:lnSpc>
              <a:buFont typeface="Arial" panose="020B0604020202020204" pitchFamily="34" charset="0"/>
              <a:buChar char="•"/>
              <a:defRPr sz="2200">
                <a:solidFill>
                  <a:srgbClr val="1F1939"/>
                </a:solidFill>
              </a:defRPr>
            </a:lvl1pPr>
            <a:lvl2pPr>
              <a:lnSpc>
                <a:spcPct val="150000"/>
              </a:lnSpc>
              <a:buFont typeface="Arial" panose="020B0604020202020204" pitchFamily="34" charset="0"/>
              <a:buChar char="•"/>
              <a:defRPr sz="22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Item 1</a:t>
            </a:r>
          </a:p>
          <a:p>
            <a:pPr lvl="0"/>
            <a:r>
              <a:rPr lang="en-US" noProof="0" dirty="0"/>
              <a:t>Item 2</a:t>
            </a:r>
          </a:p>
          <a:p>
            <a:pPr lvl="0"/>
            <a:endParaRPr lang="en-US" noProof="0" dirty="0"/>
          </a:p>
        </p:txBody>
      </p:sp>
      <p:sp>
        <p:nvSpPr>
          <p:cNvPr id="2" name="Prostokąt 1">
            <a:extLst>
              <a:ext uri="{FF2B5EF4-FFF2-40B4-BE49-F238E27FC236}">
                <a16:creationId xmlns:a16="http://schemas.microsoft.com/office/drawing/2014/main" id="{55B96827-D244-7002-F0F3-FBC519398917}"/>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2BEB106F-F5BD-9DA8-76B5-6DF702440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A6EFFC7C-5412-7BAF-21D1-299113601F6C}"/>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1180002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ic 2">
    <p:bg>
      <p:bgPr>
        <a:solidFill>
          <a:schemeClr val="bg1"/>
        </a:solidFill>
        <a:effectLst/>
      </p:bgPr>
    </p:b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556BC2F7-27D8-4D87-9000-7B3D3161431A}"/>
              </a:ext>
            </a:extLst>
          </p:cNvPr>
          <p:cNvSpPr>
            <a:spLocks noGrp="1"/>
          </p:cNvSpPr>
          <p:nvPr>
            <p:ph type="body" sz="quarter" idx="12" hasCustomPrompt="1"/>
          </p:nvPr>
        </p:nvSpPr>
        <p:spPr>
          <a:xfrm>
            <a:off x="594683" y="344148"/>
            <a:ext cx="7787317" cy="568180"/>
          </a:xfrm>
        </p:spPr>
        <p:txBody>
          <a:bodyPr/>
          <a:lstStyle>
            <a:lvl1pPr>
              <a:defRPr sz="3000" b="1">
                <a:solidFill>
                  <a:srgbClr val="E04145"/>
                </a:solidFill>
              </a:defRPr>
            </a:lvl1pPr>
          </a:lstStyle>
          <a:p>
            <a:pPr lvl="0"/>
            <a:r>
              <a:rPr lang="en-US" noProof="0" dirty="0"/>
              <a:t>Title</a:t>
            </a:r>
          </a:p>
        </p:txBody>
      </p:sp>
      <p:sp>
        <p:nvSpPr>
          <p:cNvPr id="12" name="Text Placeholder 11">
            <a:extLst>
              <a:ext uri="{FF2B5EF4-FFF2-40B4-BE49-F238E27FC236}">
                <a16:creationId xmlns:a16="http://schemas.microsoft.com/office/drawing/2014/main" id="{94F7F7FA-2CD0-4FA4-8214-DD805E499FF0}"/>
              </a:ext>
            </a:extLst>
          </p:cNvPr>
          <p:cNvSpPr>
            <a:spLocks noGrp="1"/>
          </p:cNvSpPr>
          <p:nvPr>
            <p:ph type="body" sz="quarter" idx="13" hasCustomPrompt="1"/>
          </p:nvPr>
        </p:nvSpPr>
        <p:spPr>
          <a:xfrm>
            <a:off x="594683" y="1081907"/>
            <a:ext cx="7377545" cy="973035"/>
          </a:xfrm>
        </p:spPr>
        <p:txBody>
          <a:bodyPr/>
          <a:lstStyle>
            <a:lvl1pPr marL="0" indent="0">
              <a:lnSpc>
                <a:spcPct val="150000"/>
              </a:lnSpc>
              <a:buFont typeface="Arial" panose="020B0604020202020204" pitchFamily="34" charset="0"/>
              <a:buNone/>
              <a:defRPr sz="1500">
                <a:solidFill>
                  <a:srgbClr val="1F1939"/>
                </a:solidFill>
              </a:defRPr>
            </a:lvl1pPr>
            <a:lvl2pPr>
              <a:lnSpc>
                <a:spcPct val="150000"/>
              </a:lnSpc>
              <a:buFont typeface="Arial" panose="020B0604020202020204" pitchFamily="34" charset="0"/>
              <a:buChar char="•"/>
              <a:defRPr sz="22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Text or screenshot</a:t>
            </a:r>
          </a:p>
        </p:txBody>
      </p:sp>
      <p:sp>
        <p:nvSpPr>
          <p:cNvPr id="2" name="Prostokąt 1">
            <a:extLst>
              <a:ext uri="{FF2B5EF4-FFF2-40B4-BE49-F238E27FC236}">
                <a16:creationId xmlns:a16="http://schemas.microsoft.com/office/drawing/2014/main" id="{C8B67B2E-FDD1-0B1F-12BC-926B89646E00}"/>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EE628213-A5E4-DC54-6166-B44912B927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4D822132-644A-8834-01D5-9F28822046C5}"/>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2386434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ic 3">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8CFDD5C3-1978-11F4-7230-DBBD653B3ACE}"/>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6" name="Grafika 11">
            <a:extLst>
              <a:ext uri="{FF2B5EF4-FFF2-40B4-BE49-F238E27FC236}">
                <a16:creationId xmlns:a16="http://schemas.microsoft.com/office/drawing/2014/main" id="{CCC1E885-75EA-FFF6-AF75-B40215C860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7" name="Text Placeholder 1">
            <a:extLst>
              <a:ext uri="{FF2B5EF4-FFF2-40B4-BE49-F238E27FC236}">
                <a16:creationId xmlns:a16="http://schemas.microsoft.com/office/drawing/2014/main" id="{FE4081C9-302F-AAB8-01F0-F52D11CE2BAF}"/>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2773268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9"/>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eaLnBrk="1" hangingPunct="1"/>
            <a:r>
              <a:rPr lang="en-US" sz="3000" b="1" kern="0" noProof="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IDS</a:t>
            </a:r>
            <a:r>
              <a:rPr lang="pl-PL" sz="3000" b="1" kern="0" noProof="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 2024 USER CONFERENCE</a:t>
            </a:r>
            <a:r>
              <a:rPr lang="en-US" sz="3000" b="1" kern="0" noProof="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 PPT TEMPLATE</a:t>
            </a:r>
            <a:endParaRPr lang="en-US" sz="3000" b="1" kern="0" noProof="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sym typeface="Calibri" panose="020F0502020204030204" pitchFamily="34" charset="0"/>
            </a:endParaRPr>
          </a:p>
        </p:txBody>
      </p:sp>
      <p:sp>
        <p:nvSpPr>
          <p:cNvPr id="1027" name="Shape 10"/>
          <p:cNvSpPr txBox="1">
            <a:spLocks noGrp="1"/>
          </p:cNvSpPr>
          <p:nvPr>
            <p:ph type="body" idx="1"/>
          </p:nvPr>
        </p:nvSpPr>
        <p:spPr bwMode="auto">
          <a:xfrm>
            <a:off x="457200" y="1200150"/>
            <a:ext cx="8229600" cy="221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endParaRPr lang="en-US" sz="1800" noProof="0" dirty="0">
              <a:solidFill>
                <a:srgbClr val="414141"/>
              </a:solidFill>
              <a:latin typeface="Trebuchet MS" panose="020B0603020202020204" pitchFamily="34" charset="0"/>
            </a:endParaRPr>
          </a:p>
        </p:txBody>
      </p:sp>
    </p:spTree>
  </p:cSld>
  <p:clrMap bg1="lt1" tx1="dk1" bg2="dk2" tx2="lt2" accent1="accent1" accent2="accent2" accent3="accent3" accent4="accent4" accent5="accent5" accent6="accent6" hlink="hlink" folHlink="folHlink"/>
  <p:sldLayoutIdLst>
    <p:sldLayoutId id="2147483737" r:id="rId1"/>
    <p:sldLayoutId id="2147483758" r:id="rId2"/>
    <p:sldLayoutId id="2147483759" r:id="rId3"/>
    <p:sldLayoutId id="2147483760" r:id="rId4"/>
    <p:sldLayoutId id="2147483749" r:id="rId5"/>
    <p:sldLayoutId id="2147483750" r:id="rId6"/>
    <p:sldLayoutId id="2147483755" r:id="rId7"/>
    <p:sldLayoutId id="2147483756" r:id="rId8"/>
    <p:sldLayoutId id="2147483752" r:id="rId9"/>
    <p:sldLayoutId id="2147483741" r:id="rId10"/>
    <p:sldLayoutId id="2147483740" r:id="rId11"/>
    <p:sldLayoutId id="2147483739" r:id="rId12"/>
    <p:sldLayoutId id="2147483754" r:id="rId13"/>
    <p:sldLayoutId id="2147483744" r:id="rId14"/>
    <p:sldLayoutId id="2147483761" r:id="rId15"/>
    <p:sldLayoutId id="2147483743" r:id="rId16"/>
    <p:sldLayoutId id="2147483751" r:id="rId17"/>
    <p:sldLayoutId id="2147483745" r:id="rId18"/>
    <p:sldLayoutId id="2147483753" r:id="rId19"/>
  </p:sldLayoutIdLst>
  <p:txStyles>
    <p:titleStyle>
      <a:defPPr marR="0" algn="l" rtl="0">
        <a:lnSpc>
          <a:spcPct val="100000"/>
        </a:lnSpc>
        <a:spcBef>
          <a:spcPts val="0"/>
        </a:spcBef>
        <a:spcAft>
          <a:spcPts val="0"/>
        </a:spcAft>
      </a:defPPr>
      <a:lvl1pPr algn="l" rtl="0" eaLnBrk="0" fontAlgn="base" hangingPunct="0">
        <a:spcBef>
          <a:spcPct val="0"/>
        </a:spcBef>
        <a:spcAft>
          <a:spcPct val="0"/>
        </a:spcAft>
        <a:defRPr sz="2800">
          <a:solidFill>
            <a:srgbClr val="000000"/>
          </a:solidFill>
          <a:latin typeface="Trebuchet MS" panose="020B0603020202020204" pitchFamily="34" charset="0"/>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p:titleStyle>
    <p:bodyStyle>
      <a:defPPr marR="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2pPr>
      <a:lvl3pPr marL="11430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3pPr>
      <a:lvl4pPr marL="16002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4pPr>
      <a:lvl5pPr marL="20574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portal.ids-astra.com/login" TargetMode="Externa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5B703D-2A09-401F-93E1-3F163642F312}"/>
              </a:ext>
            </a:extLst>
          </p:cNvPr>
          <p:cNvSpPr>
            <a:spLocks noGrp="1"/>
          </p:cNvSpPr>
          <p:nvPr>
            <p:ph type="body" sz="quarter" idx="12"/>
          </p:nvPr>
        </p:nvSpPr>
        <p:spPr/>
        <p:txBody>
          <a:bodyPr/>
          <a:lstStyle/>
          <a:p>
            <a:r>
              <a:rPr lang="en-US" dirty="0"/>
              <a:t>Unit Build</a:t>
            </a:r>
          </a:p>
        </p:txBody>
      </p:sp>
      <p:sp>
        <p:nvSpPr>
          <p:cNvPr id="2" name="Text Placeholder 1">
            <a:extLst>
              <a:ext uri="{FF2B5EF4-FFF2-40B4-BE49-F238E27FC236}">
                <a16:creationId xmlns:a16="http://schemas.microsoft.com/office/drawing/2014/main" id="{136DC143-BC8E-E720-174F-17C04C04F797}"/>
              </a:ext>
            </a:extLst>
          </p:cNvPr>
          <p:cNvSpPr>
            <a:spLocks noGrp="1"/>
          </p:cNvSpPr>
          <p:nvPr>
            <p:ph type="body" sz="quarter" idx="13"/>
          </p:nvPr>
        </p:nvSpPr>
        <p:spPr/>
        <p:txBody>
          <a:bodyPr/>
          <a:lstStyle/>
          <a:p>
            <a:r>
              <a:rPr lang="en-US" dirty="0"/>
              <a:t>February, 2024</a:t>
            </a:r>
          </a:p>
        </p:txBody>
      </p:sp>
    </p:spTree>
    <p:extLst>
      <p:ext uri="{BB962C8B-B14F-4D97-AF65-F5344CB8AC3E}">
        <p14:creationId xmlns:p14="http://schemas.microsoft.com/office/powerpoint/2010/main" val="3389682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Definition of Terms?</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1081907"/>
            <a:ext cx="8368161" cy="3300312"/>
          </a:xfrm>
        </p:spPr>
        <p:txBody>
          <a:bodyPr/>
          <a:lstStyle/>
          <a:p>
            <a:r>
              <a:rPr lang="en-US" sz="1800" dirty="0">
                <a:ln w="0"/>
                <a:solidFill>
                  <a:schemeClr val="tx1"/>
                </a:solidFill>
                <a:effectLst>
                  <a:outerShdw blurRad="38100" dist="19050" dir="2700000" algn="tl" rotWithShape="0">
                    <a:schemeClr val="dk1">
                      <a:alpha val="40000"/>
                    </a:schemeClr>
                  </a:outerShdw>
                </a:effectLst>
              </a:rPr>
              <a:t>RV MANUFACTURER: </a:t>
            </a:r>
            <a:r>
              <a:rPr lang="en-US" sz="1800" kern="100" dirty="0">
                <a:effectLst/>
                <a:ea typeface="Calibri" panose="020F0502020204030204" pitchFamily="34" charset="0"/>
                <a:cs typeface="Times New Roman" panose="02020603050405020304" pitchFamily="18" charset="0"/>
              </a:rPr>
              <a:t>The term manufacturer in the RV Industry may include the Big 4, Winnebago, Thor, Forest River and Keystone, but not limited to these. There are others, but a majority will fall under these four. There may be times when we need to use the brand when referencing manufacturers. For example, Winnebago acquired Grand Design and maintains their brand so we use the manufacturer in this case as Grand Design, the brand will be the model types like Imagine</a:t>
            </a:r>
            <a:r>
              <a:rPr lang="en-US" sz="1800" kern="100" dirty="0">
                <a:ea typeface="Calibri" panose="020F0502020204030204" pitchFamily="34" charset="0"/>
                <a:cs typeface="Times New Roman" panose="02020603050405020304" pitchFamily="18" charset="0"/>
              </a:rPr>
              <a:t>, Reflection etc..</a:t>
            </a:r>
            <a:endParaRPr lang="en-US" sz="18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5364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Definition of Terms?</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1081907"/>
            <a:ext cx="8368161" cy="3248553"/>
          </a:xfrm>
        </p:spPr>
        <p:txBody>
          <a:bodyPr/>
          <a:lstStyle/>
          <a:p>
            <a:r>
              <a:rPr lang="en-US" sz="1800" dirty="0">
                <a:ln w="0"/>
                <a:solidFill>
                  <a:schemeClr val="tx1"/>
                </a:solidFill>
                <a:effectLst>
                  <a:outerShdw blurRad="38100" dist="19050" dir="2700000" algn="tl" rotWithShape="0">
                    <a:schemeClr val="dk1">
                      <a:alpha val="40000"/>
                    </a:schemeClr>
                  </a:outerShdw>
                </a:effectLst>
              </a:rPr>
              <a:t>MARINE MANUFACTURER: - </a:t>
            </a:r>
            <a:r>
              <a:rPr lang="en-US" sz="1800" kern="100" dirty="0">
                <a:effectLst/>
                <a:ea typeface="Calibri" panose="020F0502020204030204" pitchFamily="34" charset="0"/>
                <a:cs typeface="Times New Roman" panose="02020603050405020304" pitchFamily="18" charset="0"/>
              </a:rPr>
              <a:t>The term manufacturer on the marine </a:t>
            </a:r>
            <a:r>
              <a:rPr lang="en-US" sz="1800" kern="100" dirty="0">
                <a:ea typeface="Calibri" panose="020F0502020204030204" pitchFamily="34" charset="0"/>
                <a:cs typeface="Times New Roman" panose="02020603050405020304" pitchFamily="18" charset="0"/>
              </a:rPr>
              <a:t>side typically is the brand. For instance, </a:t>
            </a:r>
            <a:r>
              <a:rPr lang="en-US" sz="1800" kern="100" dirty="0" err="1">
                <a:ea typeface="Calibri" panose="020F0502020204030204" pitchFamily="34" charset="0"/>
                <a:cs typeface="Times New Roman" panose="02020603050405020304" pitchFamily="18" charset="0"/>
              </a:rPr>
              <a:t>Alumacraft</a:t>
            </a:r>
            <a:r>
              <a:rPr lang="en-US" sz="1800" kern="100" dirty="0">
                <a:ea typeface="Calibri" panose="020F0502020204030204" pitchFamily="34" charset="0"/>
                <a:cs typeface="Times New Roman" panose="02020603050405020304" pitchFamily="18" charset="0"/>
              </a:rPr>
              <a:t> </a:t>
            </a:r>
            <a:r>
              <a:rPr lang="en-US" sz="1800" kern="100" dirty="0">
                <a:effectLst/>
                <a:ea typeface="Calibri" panose="020F0502020204030204" pitchFamily="34" charset="0"/>
                <a:cs typeface="Times New Roman" panose="02020603050405020304" pitchFamily="18" charset="0"/>
              </a:rPr>
              <a:t>would be considered an </a:t>
            </a:r>
            <a:r>
              <a:rPr lang="en-US" sz="1800" kern="100" dirty="0" err="1">
                <a:effectLst/>
                <a:ea typeface="Calibri" panose="020F0502020204030204" pitchFamily="34" charset="0"/>
                <a:cs typeface="Times New Roman" panose="02020603050405020304" pitchFamily="18" charset="0"/>
              </a:rPr>
              <a:t>Alumacraft</a:t>
            </a:r>
            <a:r>
              <a:rPr lang="en-US" sz="1800" kern="100" dirty="0">
                <a:effectLst/>
                <a:ea typeface="Calibri" panose="020F0502020204030204" pitchFamily="34" charset="0"/>
                <a:cs typeface="Times New Roman" panose="02020603050405020304" pitchFamily="18" charset="0"/>
              </a:rPr>
              <a:t> manufacturer and brand for the purposes of building your tables. </a:t>
            </a:r>
          </a:p>
          <a:p>
            <a:r>
              <a:rPr lang="en-US" sz="1800" dirty="0">
                <a:ln w="0"/>
                <a:solidFill>
                  <a:schemeClr val="tx1"/>
                </a:solidFill>
                <a:effectLst>
                  <a:outerShdw blurRad="38100" dist="19050" dir="2700000" algn="tl" rotWithShape="0">
                    <a:schemeClr val="dk1">
                      <a:alpha val="40000"/>
                    </a:schemeClr>
                  </a:outerShdw>
                </a:effectLst>
              </a:rPr>
              <a:t>BRAND:</a:t>
            </a:r>
            <a:r>
              <a:rPr lang="en-US" sz="1800" dirty="0"/>
              <a:t> The term brand references the model types on the manufacturer’s website. Examples for RV are Zinger Lite, Imagine, Reflection. Examples for Marine are Boston Whaler, </a:t>
            </a:r>
            <a:r>
              <a:rPr lang="en-US" sz="1800" dirty="0" err="1"/>
              <a:t>Crestliner</a:t>
            </a:r>
            <a:r>
              <a:rPr lang="en-US" sz="1800" dirty="0"/>
              <a:t>, Formula. There are many more, this is just a few samples.</a:t>
            </a:r>
            <a:endParaRPr lang="en-US" sz="1800" kern="100" dirty="0">
              <a:effectLst/>
              <a:ea typeface="Calibri" panose="020F0502020204030204" pitchFamily="34" charset="0"/>
              <a:cs typeface="Times New Roman" panose="02020603050405020304" pitchFamily="18" charset="0"/>
            </a:endParaRPr>
          </a:p>
          <a:p>
            <a:endParaRPr lang="en-US" sz="18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6015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Definition of Terms?</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1081907"/>
            <a:ext cx="8368161" cy="3038803"/>
          </a:xfrm>
        </p:spPr>
        <p:txBody>
          <a:bodyPr/>
          <a:lstStyle/>
          <a:p>
            <a:r>
              <a:rPr lang="en-US" sz="1800" dirty="0">
                <a:ln w="0"/>
                <a:solidFill>
                  <a:schemeClr val="tx1"/>
                </a:solidFill>
                <a:effectLst>
                  <a:outerShdw blurRad="38100" dist="19050" dir="2700000" algn="tl" rotWithShape="0">
                    <a:schemeClr val="dk1">
                      <a:alpha val="40000"/>
                    </a:schemeClr>
                  </a:outerShdw>
                </a:effectLst>
              </a:rPr>
              <a:t>MODELS: </a:t>
            </a:r>
            <a:r>
              <a:rPr lang="en-US" sz="1800" dirty="0"/>
              <a:t>The term model is referred to as the floorplan associated with the brand on the manufacturer’s website. Examples include 34BH, 25RK or SSI Outboard, 170 Montauk etc.. </a:t>
            </a:r>
          </a:p>
          <a:p>
            <a:r>
              <a:rPr lang="en-US" sz="1800" dirty="0">
                <a:ln w="0"/>
                <a:solidFill>
                  <a:schemeClr val="tx1"/>
                </a:solidFill>
                <a:effectLst>
                  <a:outerShdw blurRad="38100" dist="19050" dir="2700000" algn="tl" rotWithShape="0">
                    <a:schemeClr val="dk1">
                      <a:alpha val="40000"/>
                    </a:schemeClr>
                  </a:outerShdw>
                </a:effectLst>
              </a:rPr>
              <a:t>FLOORPLAN: </a:t>
            </a:r>
            <a:r>
              <a:rPr lang="en-US" sz="1800" dirty="0"/>
              <a:t>The term Floorplan is used two ways, firstly the manufacturer uses the term to portray their models as above, secondly Floorplan can also mean financially the location of where unit is funded, often called Bank Flooring.</a:t>
            </a:r>
          </a:p>
          <a:p>
            <a:endParaRPr lang="en-US" sz="1800" b="1" dirty="0"/>
          </a:p>
          <a:p>
            <a:endParaRPr lang="en-US" sz="1800" dirty="0"/>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1747755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Module Configurations</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4" y="1081907"/>
            <a:ext cx="3425226" cy="3406721"/>
          </a:xfrm>
        </p:spPr>
        <p:txBody>
          <a:bodyPr/>
          <a:lstStyle/>
          <a:p>
            <a:r>
              <a:rPr lang="en-US" sz="1800" dirty="0"/>
              <a:t>In order to use Unit Build, we have to make a few adjustments to the module configurations, to make those changes navigate to</a:t>
            </a:r>
          </a:p>
          <a:p>
            <a:r>
              <a:rPr lang="en-US" sz="1800" dirty="0">
                <a:ln w="0"/>
                <a:solidFill>
                  <a:schemeClr val="tx1"/>
                </a:solidFill>
                <a:effectLst>
                  <a:outerShdw blurRad="38100" dist="19050" dir="2700000" algn="tl" rotWithShape="0">
                    <a:schemeClr val="dk1">
                      <a:alpha val="40000"/>
                    </a:schemeClr>
                  </a:outerShdw>
                </a:effectLst>
              </a:rPr>
              <a:t>Admin&gt;&gt;Setup&gt;&gt;Update Module Configurations </a:t>
            </a:r>
            <a:r>
              <a:rPr lang="en-US" sz="1800" dirty="0"/>
              <a:t>and choose the Inventory Tab</a:t>
            </a:r>
          </a:p>
        </p:txBody>
      </p:sp>
      <p:pic>
        <p:nvPicPr>
          <p:cNvPr id="3" name="Picture 2">
            <a:extLst>
              <a:ext uri="{FF2B5EF4-FFF2-40B4-BE49-F238E27FC236}">
                <a16:creationId xmlns:a16="http://schemas.microsoft.com/office/drawing/2014/main" id="{C0E8B37C-50DD-13B9-202A-FF932ED0E559}"/>
              </a:ext>
            </a:extLst>
          </p:cNvPr>
          <p:cNvPicPr>
            <a:picLocks noChangeAspect="1"/>
          </p:cNvPicPr>
          <p:nvPr/>
        </p:nvPicPr>
        <p:blipFill>
          <a:blip r:embed="rId2"/>
          <a:stretch>
            <a:fillRect/>
          </a:stretch>
        </p:blipFill>
        <p:spPr>
          <a:xfrm>
            <a:off x="4278702" y="986280"/>
            <a:ext cx="4751480" cy="3406721"/>
          </a:xfrm>
          <a:prstGeom prst="rect">
            <a:avLst/>
          </a:prstGeom>
          <a:ln w="1905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8004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Module Configurations</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4" y="1081907"/>
            <a:ext cx="8299150" cy="2040855"/>
          </a:xfrm>
        </p:spPr>
        <p:txBody>
          <a:bodyPr/>
          <a:lstStyle/>
          <a:p>
            <a:r>
              <a:rPr lang="en-US" sz="1800" u="sng" dirty="0">
                <a:ln w="0"/>
                <a:solidFill>
                  <a:schemeClr val="tx1"/>
                </a:solidFill>
                <a:effectLst>
                  <a:outerShdw blurRad="38100" dist="19050" dir="2700000" algn="tl" rotWithShape="0">
                    <a:schemeClr val="dk1">
                      <a:alpha val="40000"/>
                    </a:schemeClr>
                  </a:outerShdw>
                </a:effectLst>
              </a:rPr>
              <a:t>Configuration Number 24</a:t>
            </a:r>
            <a:r>
              <a:rPr lang="en-US" sz="1800" dirty="0">
                <a:ln w="0"/>
                <a:solidFill>
                  <a:schemeClr val="tx1"/>
                </a:solidFill>
                <a:effectLst>
                  <a:outerShdw blurRad="38100" dist="19050" dir="2700000" algn="tl" rotWithShape="0">
                    <a:schemeClr val="dk1">
                      <a:alpha val="40000"/>
                    </a:schemeClr>
                  </a:outerShdw>
                </a:effectLst>
              </a:rPr>
              <a:t>: Enable Unit Build functionality for new units</a:t>
            </a:r>
          </a:p>
          <a:p>
            <a:r>
              <a:rPr lang="en-US" sz="1800" dirty="0"/>
              <a:t>Configurations setting number 24 is used to turn on or off Unit Build. </a:t>
            </a:r>
          </a:p>
          <a:p>
            <a:r>
              <a:rPr lang="en-US" sz="1800" dirty="0"/>
              <a:t>To turn on unit build set configuration number 24 to Y for Yes.</a:t>
            </a:r>
          </a:p>
          <a:p>
            <a:r>
              <a:rPr lang="en-US" sz="1800" dirty="0"/>
              <a:t>To turn off Unit Build, remove the Y and leave blank or choose N for No.</a:t>
            </a:r>
          </a:p>
        </p:txBody>
      </p:sp>
      <p:pic>
        <p:nvPicPr>
          <p:cNvPr id="8" name="Picture 7">
            <a:extLst>
              <a:ext uri="{FF2B5EF4-FFF2-40B4-BE49-F238E27FC236}">
                <a16:creationId xmlns:a16="http://schemas.microsoft.com/office/drawing/2014/main" id="{648E6E29-C5C4-6B03-0B5A-D6FDB6F445D5}"/>
              </a:ext>
            </a:extLst>
          </p:cNvPr>
          <p:cNvPicPr>
            <a:picLocks noChangeAspect="1"/>
          </p:cNvPicPr>
          <p:nvPr/>
        </p:nvPicPr>
        <p:blipFill>
          <a:blip r:embed="rId2"/>
          <a:stretch>
            <a:fillRect/>
          </a:stretch>
        </p:blipFill>
        <p:spPr>
          <a:xfrm>
            <a:off x="181154" y="3351310"/>
            <a:ext cx="8781692" cy="424949"/>
          </a:xfrm>
          <a:prstGeom prst="rect">
            <a:avLst/>
          </a:prstGeom>
          <a:solidFill>
            <a:schemeClr val="bg2"/>
          </a:solidFill>
          <a:ln w="1905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1523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Module Configurations</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4" y="1081907"/>
            <a:ext cx="8299150" cy="2040855"/>
          </a:xfrm>
        </p:spPr>
        <p:txBody>
          <a:bodyPr/>
          <a:lstStyle/>
          <a:p>
            <a:r>
              <a:rPr lang="en-US" sz="1800" u="sng" dirty="0">
                <a:ln w="0"/>
                <a:solidFill>
                  <a:schemeClr val="tx1"/>
                </a:solidFill>
                <a:effectLst>
                  <a:outerShdw blurRad="38100" dist="19050" dir="2700000" algn="tl" rotWithShape="0">
                    <a:schemeClr val="dk1">
                      <a:alpha val="40000"/>
                    </a:schemeClr>
                  </a:outerShdw>
                </a:effectLst>
              </a:rPr>
              <a:t>Configuration Number 34</a:t>
            </a:r>
            <a:r>
              <a:rPr lang="en-US" sz="1800" dirty="0">
                <a:ln w="0"/>
                <a:solidFill>
                  <a:schemeClr val="tx1"/>
                </a:solidFill>
                <a:effectLst>
                  <a:outerShdw blurRad="38100" dist="19050" dir="2700000" algn="tl" rotWithShape="0">
                    <a:schemeClr val="dk1">
                      <a:alpha val="40000"/>
                    </a:schemeClr>
                  </a:outerShdw>
                </a:effectLst>
              </a:rPr>
              <a:t>: Enable Unit Build functionality for preowned units</a:t>
            </a:r>
          </a:p>
          <a:p>
            <a:r>
              <a:rPr lang="en-US" sz="1800" dirty="0"/>
              <a:t>Configurations setting number 34 is used to turn on or off unit build for </a:t>
            </a:r>
          </a:p>
          <a:p>
            <a:r>
              <a:rPr lang="en-US" sz="1800" dirty="0"/>
              <a:t>Used inventory, this setting is normally set to N for No by default. Turning this off will allow the user to create his/her own year, manufacturer and model entry into inventory often referred to as freeform mode.</a:t>
            </a:r>
          </a:p>
        </p:txBody>
      </p:sp>
      <p:pic>
        <p:nvPicPr>
          <p:cNvPr id="2" name="Picture 1">
            <a:extLst>
              <a:ext uri="{FF2B5EF4-FFF2-40B4-BE49-F238E27FC236}">
                <a16:creationId xmlns:a16="http://schemas.microsoft.com/office/drawing/2014/main" id="{5F03899B-4262-C8C0-02B8-19AF79DD4A4D}"/>
              </a:ext>
            </a:extLst>
          </p:cNvPr>
          <p:cNvPicPr>
            <a:picLocks noChangeAspect="1"/>
          </p:cNvPicPr>
          <p:nvPr/>
        </p:nvPicPr>
        <p:blipFill>
          <a:blip r:embed="rId2"/>
          <a:stretch>
            <a:fillRect/>
          </a:stretch>
        </p:blipFill>
        <p:spPr>
          <a:xfrm>
            <a:off x="241540" y="3341235"/>
            <a:ext cx="8721306" cy="395580"/>
          </a:xfrm>
          <a:prstGeom prst="rect">
            <a:avLst/>
          </a:prstGeom>
          <a:ln w="1905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6903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C5D207-7A58-1C4F-C80D-034AE8EBB465}"/>
              </a:ext>
            </a:extLst>
          </p:cNvPr>
          <p:cNvPicPr>
            <a:picLocks noChangeAspect="1"/>
          </p:cNvPicPr>
          <p:nvPr/>
        </p:nvPicPr>
        <p:blipFill>
          <a:blip r:embed="rId2"/>
          <a:stretch>
            <a:fillRect/>
          </a:stretch>
        </p:blipFill>
        <p:spPr>
          <a:xfrm>
            <a:off x="241540" y="3341235"/>
            <a:ext cx="8721306" cy="434378"/>
          </a:xfrm>
          <a:prstGeom prst="rect">
            <a:avLst/>
          </a:prstGeom>
          <a:ln w="19050">
            <a:solidFill>
              <a:schemeClr val="bg2"/>
            </a:solidFill>
          </a:ln>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Module Configurations</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4" y="1081907"/>
            <a:ext cx="8299150" cy="2040855"/>
          </a:xfrm>
        </p:spPr>
        <p:txBody>
          <a:bodyPr/>
          <a:lstStyle/>
          <a:p>
            <a:r>
              <a:rPr lang="en-US" sz="1800" u="sng" dirty="0">
                <a:ln w="0"/>
                <a:solidFill>
                  <a:schemeClr val="tx1"/>
                </a:solidFill>
                <a:effectLst>
                  <a:outerShdw blurRad="38100" dist="19050" dir="2700000" algn="tl" rotWithShape="0">
                    <a:schemeClr val="dk1">
                      <a:alpha val="40000"/>
                    </a:schemeClr>
                  </a:outerShdw>
                </a:effectLst>
              </a:rPr>
              <a:t>Configuration Number 35</a:t>
            </a:r>
            <a:r>
              <a:rPr lang="en-US" sz="1800" dirty="0">
                <a:ln w="0"/>
                <a:solidFill>
                  <a:schemeClr val="tx1"/>
                </a:solidFill>
                <a:effectLst>
                  <a:outerShdw blurRad="38100" dist="19050" dir="2700000" algn="tl" rotWithShape="0">
                    <a:schemeClr val="dk1">
                      <a:alpha val="40000"/>
                    </a:schemeClr>
                  </a:outerShdw>
                </a:effectLst>
              </a:rPr>
              <a:t>: Enable motor input in Unit Build functionality</a:t>
            </a:r>
          </a:p>
          <a:p>
            <a:r>
              <a:rPr lang="en-US" sz="1800" dirty="0"/>
              <a:t>Configurations setting number 35 is used to turn on or off the motor input section of the unit build entry screen. This feature is often used by the </a:t>
            </a:r>
            <a:r>
              <a:rPr lang="en-US" sz="1800" u="sng" dirty="0"/>
              <a:t>marine industry</a:t>
            </a:r>
            <a:r>
              <a:rPr lang="en-US" sz="1800" dirty="0"/>
              <a:t> for choosing the various types of interchangeable motors available to the marine unit. RV dealers would choose to keep this feature turned off.</a:t>
            </a:r>
          </a:p>
        </p:txBody>
      </p:sp>
    </p:spTree>
    <p:extLst>
      <p:ext uri="{BB962C8B-B14F-4D97-AF65-F5344CB8AC3E}">
        <p14:creationId xmlns:p14="http://schemas.microsoft.com/office/powerpoint/2010/main" val="1656045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Where do we use Unit Build?</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1081907"/>
            <a:ext cx="3390721" cy="3149265"/>
          </a:xfrm>
        </p:spPr>
        <p:txBody>
          <a:bodyPr/>
          <a:lstStyle/>
          <a:p>
            <a:pPr marL="285750" indent="-285750">
              <a:buFont typeface="Arial" panose="020B0604020202020204" pitchFamily="34" charset="0"/>
              <a:buChar char="•"/>
            </a:pPr>
            <a:r>
              <a:rPr lang="en-US" sz="1800" dirty="0">
                <a:solidFill>
                  <a:srgbClr val="333333"/>
                </a:solidFill>
                <a:latin typeface="PdfIntextPro-regular"/>
              </a:rPr>
              <a:t>The Unit build feature can be utilized in two locations within the IDS program. The first location is within the unit inventory screen itself, as shown.</a:t>
            </a:r>
            <a:endParaRPr lang="en-US" sz="1800" dirty="0"/>
          </a:p>
          <a:p>
            <a:endParaRPr lang="en-US" sz="1800" dirty="0"/>
          </a:p>
          <a:p>
            <a:pPr marL="285750" indent="-285750">
              <a:buFont typeface="Arial" panose="020B0604020202020204" pitchFamily="34" charset="0"/>
              <a:buChar char="•"/>
            </a:pPr>
            <a:endParaRPr lang="en-US" sz="1800" dirty="0"/>
          </a:p>
        </p:txBody>
      </p:sp>
      <p:pic>
        <p:nvPicPr>
          <p:cNvPr id="3" name="Picture 2">
            <a:extLst>
              <a:ext uri="{FF2B5EF4-FFF2-40B4-BE49-F238E27FC236}">
                <a16:creationId xmlns:a16="http://schemas.microsoft.com/office/drawing/2014/main" id="{386078B3-BC12-3243-6028-904818F12C6F}"/>
              </a:ext>
            </a:extLst>
          </p:cNvPr>
          <p:cNvPicPr>
            <a:picLocks/>
          </p:cNvPicPr>
          <p:nvPr/>
        </p:nvPicPr>
        <p:blipFill>
          <a:blip r:embed="rId2"/>
          <a:stretch>
            <a:fillRect/>
          </a:stretch>
        </p:blipFill>
        <p:spPr>
          <a:xfrm>
            <a:off x="4389120" y="1143000"/>
            <a:ext cx="4572000" cy="3200400"/>
          </a:xfrm>
          <a:prstGeom prst="rect">
            <a:avLst/>
          </a:prstGeom>
          <a:ln w="28575">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8410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Where do we use Unit Build?</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1081907"/>
            <a:ext cx="3390721" cy="3412455"/>
          </a:xfrm>
        </p:spPr>
        <p:txBody>
          <a:bodyPr/>
          <a:lstStyle/>
          <a:p>
            <a:r>
              <a:rPr lang="en-US" sz="1800" dirty="0">
                <a:solidFill>
                  <a:srgbClr val="333333"/>
                </a:solidFill>
                <a:latin typeface="PdfIntextPro-regular"/>
              </a:rPr>
              <a:t>Select the designation from the drop-down list. </a:t>
            </a:r>
          </a:p>
          <a:p>
            <a:r>
              <a:rPr lang="en-US" sz="1800" dirty="0">
                <a:solidFill>
                  <a:srgbClr val="333333"/>
                </a:solidFill>
                <a:latin typeface="PdfIntextPro-regular"/>
              </a:rPr>
              <a:t>Choose New, and the unit build button will be activated. Anything else will put you in freeform mode. (Unless you set config 34 to Y, which IDS recommends you do not.)</a:t>
            </a:r>
            <a:endParaRPr lang="en-US" sz="1800" dirty="0"/>
          </a:p>
          <a:p>
            <a:endParaRPr lang="en-US" sz="1800" dirty="0"/>
          </a:p>
          <a:p>
            <a:pPr marL="285750" indent="-285750">
              <a:buFont typeface="Arial" panose="020B0604020202020204" pitchFamily="34" charset="0"/>
              <a:buChar char="•"/>
            </a:pPr>
            <a:endParaRPr lang="en-US" sz="1800" dirty="0"/>
          </a:p>
        </p:txBody>
      </p:sp>
      <p:pic>
        <p:nvPicPr>
          <p:cNvPr id="3" name="Picture 2">
            <a:extLst>
              <a:ext uri="{FF2B5EF4-FFF2-40B4-BE49-F238E27FC236}">
                <a16:creationId xmlns:a16="http://schemas.microsoft.com/office/drawing/2014/main" id="{386078B3-BC12-3243-6028-904818F12C6F}"/>
              </a:ext>
            </a:extLst>
          </p:cNvPr>
          <p:cNvPicPr>
            <a:picLocks/>
          </p:cNvPicPr>
          <p:nvPr/>
        </p:nvPicPr>
        <p:blipFill>
          <a:blip r:embed="rId2"/>
          <a:stretch>
            <a:fillRect/>
          </a:stretch>
        </p:blipFill>
        <p:spPr>
          <a:xfrm>
            <a:off x="4389120" y="1143000"/>
            <a:ext cx="4572000" cy="3200400"/>
          </a:xfrm>
          <a:prstGeom prst="rect">
            <a:avLst/>
          </a:prstGeom>
          <a:ln w="28575">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6415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Where do we use Unit Build?</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1081907"/>
            <a:ext cx="3425226" cy="3429708"/>
          </a:xfrm>
        </p:spPr>
        <p:txBody>
          <a:bodyPr/>
          <a:lstStyle/>
          <a:p>
            <a:pPr marL="285750" indent="-285750">
              <a:buFont typeface="Arial" panose="020B0604020202020204" pitchFamily="34" charset="0"/>
              <a:buChar char="•"/>
            </a:pPr>
            <a:r>
              <a:rPr lang="en-US" sz="1800" dirty="0">
                <a:solidFill>
                  <a:srgbClr val="333333"/>
                </a:solidFill>
                <a:latin typeface="PdfIntextPro-regular"/>
              </a:rPr>
              <a:t>The second locations to use unit build is on the sales quote and the finance quote forms. </a:t>
            </a:r>
          </a:p>
          <a:p>
            <a:endParaRPr lang="en-US" sz="1800" dirty="0">
              <a:solidFill>
                <a:srgbClr val="333333"/>
              </a:solidFill>
              <a:latin typeface="PdfIntextPro-regular"/>
            </a:endParaRPr>
          </a:p>
          <a:p>
            <a:r>
              <a:rPr lang="en-US" sz="1800" dirty="0">
                <a:ln w="0"/>
                <a:solidFill>
                  <a:schemeClr val="tx1"/>
                </a:solidFill>
                <a:effectLst>
                  <a:outerShdw blurRad="38100" dist="19050" dir="2700000" algn="tl" rotWithShape="0">
                    <a:schemeClr val="dk1">
                      <a:alpha val="40000"/>
                    </a:schemeClr>
                  </a:outerShdw>
                </a:effectLst>
                <a:latin typeface="PdfIntextPro-regular"/>
              </a:rPr>
              <a:t>Note: </a:t>
            </a:r>
            <a:r>
              <a:rPr lang="en-US" sz="1800" dirty="0">
                <a:solidFill>
                  <a:srgbClr val="333333"/>
                </a:solidFill>
                <a:latin typeface="PdfIntextPro-regular"/>
              </a:rPr>
              <a:t>Unit build is not available on the Deal Screen and on the finance quotes if the deal has been posted.</a:t>
            </a:r>
            <a:endParaRPr lang="en-US" sz="1800" dirty="0"/>
          </a:p>
        </p:txBody>
      </p:sp>
      <p:pic>
        <p:nvPicPr>
          <p:cNvPr id="4" name="Picture 3">
            <a:extLst>
              <a:ext uri="{FF2B5EF4-FFF2-40B4-BE49-F238E27FC236}">
                <a16:creationId xmlns:a16="http://schemas.microsoft.com/office/drawing/2014/main" id="{173888AC-278A-718D-08D5-E2191F690AE4}"/>
              </a:ext>
            </a:extLst>
          </p:cNvPr>
          <p:cNvPicPr>
            <a:picLocks/>
          </p:cNvPicPr>
          <p:nvPr/>
        </p:nvPicPr>
        <p:blipFill>
          <a:blip r:embed="rId2"/>
          <a:stretch>
            <a:fillRect/>
          </a:stretch>
        </p:blipFill>
        <p:spPr>
          <a:xfrm>
            <a:off x="4387395" y="1147313"/>
            <a:ext cx="4572000" cy="3200400"/>
          </a:xfrm>
          <a:prstGeom prst="rect">
            <a:avLst/>
          </a:prstGeom>
          <a:ln w="38100">
            <a:solidFill>
              <a:schemeClr val="bg2"/>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3B4FA42B-C60E-3F4E-0868-CB76F3D56E3B}"/>
              </a:ext>
            </a:extLst>
          </p:cNvPr>
          <p:cNvPicPr>
            <a:picLocks noChangeAspect="1"/>
          </p:cNvPicPr>
          <p:nvPr/>
        </p:nvPicPr>
        <p:blipFill>
          <a:blip r:embed="rId3"/>
          <a:stretch>
            <a:fillRect/>
          </a:stretch>
        </p:blipFill>
        <p:spPr>
          <a:xfrm>
            <a:off x="6033713" y="1857698"/>
            <a:ext cx="2764656" cy="2138489"/>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19053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Welcome…Thank you for coming</a:t>
            </a:r>
          </a:p>
        </p:txBody>
      </p:sp>
      <p:sp>
        <p:nvSpPr>
          <p:cNvPr id="2" name="Text Placeholder 2">
            <a:extLst>
              <a:ext uri="{FF2B5EF4-FFF2-40B4-BE49-F238E27FC236}">
                <a16:creationId xmlns:a16="http://schemas.microsoft.com/office/drawing/2014/main" id="{A1605848-12E5-131C-F5DF-BBDD55BF98EE}"/>
              </a:ext>
            </a:extLst>
          </p:cNvPr>
          <p:cNvSpPr txBox="1">
            <a:spLocks/>
          </p:cNvSpPr>
          <p:nvPr/>
        </p:nvSpPr>
        <p:spPr bwMode="auto">
          <a:xfrm>
            <a:off x="435111" y="954086"/>
            <a:ext cx="7377545" cy="339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285750" indent="-285750">
              <a:buFont typeface="Arial" panose="020B0604020202020204" pitchFamily="34" charset="0"/>
              <a:buChar char="•"/>
            </a:pPr>
            <a:r>
              <a:rPr lang="en-US" sz="1400" kern="0" dirty="0"/>
              <a:t>We appreciate your time and commitment to learning more about your G2 software system. We realize your time is valuable, and we want you to get the most out of these training classes.</a:t>
            </a:r>
          </a:p>
          <a:p>
            <a:pPr marL="285750" indent="-285750">
              <a:buFont typeface="Arial" panose="020B0604020202020204" pitchFamily="34" charset="0"/>
              <a:buChar char="•"/>
            </a:pPr>
            <a:r>
              <a:rPr lang="en-US" sz="1400" kern="0" dirty="0"/>
              <a:t>We strive to help you discover the most efficient and productive ways to use the software, which would include reports, manage menus, as well as daily, weekly and monthly activities to ensure your data is as accurate and timely as possible.</a:t>
            </a:r>
          </a:p>
          <a:p>
            <a:pPr marL="285750" indent="-285750">
              <a:buFont typeface="Arial" panose="020B0604020202020204" pitchFamily="34" charset="0"/>
              <a:buChar char="•"/>
            </a:pPr>
            <a:r>
              <a:rPr lang="en-US" sz="1400" kern="0" dirty="0"/>
              <a:t>Please keep your phones on MUTE, we will have time for Questions at the end of the presentation.</a:t>
            </a:r>
          </a:p>
        </p:txBody>
      </p:sp>
    </p:spTree>
    <p:extLst>
      <p:ext uri="{BB962C8B-B14F-4D97-AF65-F5344CB8AC3E}">
        <p14:creationId xmlns:p14="http://schemas.microsoft.com/office/powerpoint/2010/main" val="2419602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with Inventory</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1081907"/>
            <a:ext cx="3106050" cy="3386576"/>
          </a:xfrm>
        </p:spPr>
        <p:txBody>
          <a:bodyPr/>
          <a:lstStyle/>
          <a:p>
            <a:r>
              <a:rPr lang="en-US" sz="1800" dirty="0">
                <a:solidFill>
                  <a:srgbClr val="333333"/>
                </a:solidFill>
                <a:latin typeface="PdfIntextPro-regular"/>
              </a:rPr>
              <a:t>To use Unit build in the inventory screen, go to </a:t>
            </a:r>
          </a:p>
          <a:p>
            <a:pPr marL="342900" indent="-342900">
              <a:buAutoNum type="arabicPeriod"/>
            </a:pPr>
            <a:r>
              <a:rPr lang="en-US" sz="1800" dirty="0">
                <a:solidFill>
                  <a:srgbClr val="333333"/>
                </a:solidFill>
                <a:latin typeface="PdfIntextPro-regular"/>
              </a:rPr>
              <a:t>Sales Module</a:t>
            </a:r>
          </a:p>
          <a:p>
            <a:pPr marL="342900" indent="-342900">
              <a:buAutoNum type="arabicPeriod"/>
            </a:pPr>
            <a:r>
              <a:rPr lang="en-US" sz="1800" dirty="0">
                <a:solidFill>
                  <a:srgbClr val="333333"/>
                </a:solidFill>
                <a:latin typeface="PdfIntextPro-regular"/>
              </a:rPr>
              <a:t>Unit Inventory Menu</a:t>
            </a:r>
          </a:p>
          <a:p>
            <a:pPr marL="342900" indent="-342900">
              <a:buAutoNum type="arabicPeriod"/>
            </a:pPr>
            <a:r>
              <a:rPr lang="en-US" sz="1800" dirty="0">
                <a:solidFill>
                  <a:srgbClr val="333333"/>
                </a:solidFill>
                <a:latin typeface="PdfIntextPro-regular"/>
              </a:rPr>
              <a:t>Choose Maintain Units</a:t>
            </a:r>
          </a:p>
        </p:txBody>
      </p:sp>
      <p:pic>
        <p:nvPicPr>
          <p:cNvPr id="3" name="Picture 2">
            <a:extLst>
              <a:ext uri="{FF2B5EF4-FFF2-40B4-BE49-F238E27FC236}">
                <a16:creationId xmlns:a16="http://schemas.microsoft.com/office/drawing/2014/main" id="{D36BACDE-5CAE-3C51-5C3D-98CF840EBFAF}"/>
              </a:ext>
            </a:extLst>
          </p:cNvPr>
          <p:cNvPicPr>
            <a:picLocks noChangeAspect="1"/>
          </p:cNvPicPr>
          <p:nvPr/>
        </p:nvPicPr>
        <p:blipFill>
          <a:blip r:embed="rId2"/>
          <a:stretch>
            <a:fillRect/>
          </a:stretch>
        </p:blipFill>
        <p:spPr>
          <a:xfrm>
            <a:off x="3942272" y="1662402"/>
            <a:ext cx="5072332" cy="2700645"/>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1030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with Inventory</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2" y="823111"/>
            <a:ext cx="3597755" cy="3386576"/>
          </a:xfrm>
        </p:spPr>
        <p:txBody>
          <a:bodyPr/>
          <a:lstStyle/>
          <a:p>
            <a:pPr marL="342900" indent="-342900">
              <a:buFont typeface="+mj-lt"/>
              <a:buAutoNum type="arabicPeriod"/>
            </a:pPr>
            <a:r>
              <a:rPr lang="en-US" sz="1800" dirty="0">
                <a:solidFill>
                  <a:srgbClr val="333333"/>
                </a:solidFill>
                <a:latin typeface="PdfIntextPro-regular"/>
              </a:rPr>
              <a:t>Once the Inventory Screen appears, Click on the white piece of paper at the top left to create a new inventory entry. </a:t>
            </a:r>
          </a:p>
          <a:p>
            <a:pPr marL="342900" indent="-342900">
              <a:buFont typeface="+mj-lt"/>
              <a:buAutoNum type="arabicPeriod"/>
            </a:pPr>
            <a:r>
              <a:rPr lang="en-US" sz="1800" dirty="0">
                <a:solidFill>
                  <a:srgbClr val="333333"/>
                </a:solidFill>
                <a:latin typeface="PdfIntextPro-regular"/>
              </a:rPr>
              <a:t>The next available stock number will automatically be entered into the stock number field.</a:t>
            </a:r>
          </a:p>
        </p:txBody>
      </p:sp>
      <p:pic>
        <p:nvPicPr>
          <p:cNvPr id="12" name="Picture 11">
            <a:extLst>
              <a:ext uri="{FF2B5EF4-FFF2-40B4-BE49-F238E27FC236}">
                <a16:creationId xmlns:a16="http://schemas.microsoft.com/office/drawing/2014/main" id="{DA22C348-F162-9B93-C296-24A8D34212E0}"/>
              </a:ext>
            </a:extLst>
          </p:cNvPr>
          <p:cNvPicPr>
            <a:picLocks noChangeAspect="1"/>
          </p:cNvPicPr>
          <p:nvPr/>
        </p:nvPicPr>
        <p:blipFill>
          <a:blip r:embed="rId2"/>
          <a:stretch>
            <a:fillRect/>
          </a:stretch>
        </p:blipFill>
        <p:spPr>
          <a:xfrm>
            <a:off x="4278703" y="964000"/>
            <a:ext cx="4685456" cy="3364674"/>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0506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36BD45-3FD9-B7C4-8C3F-7B1349326A0A}"/>
              </a:ext>
            </a:extLst>
          </p:cNvPr>
          <p:cNvPicPr>
            <a:picLocks noChangeAspect="1"/>
          </p:cNvPicPr>
          <p:nvPr/>
        </p:nvPicPr>
        <p:blipFill>
          <a:blip r:embed="rId2"/>
          <a:stretch>
            <a:fillRect/>
          </a:stretch>
        </p:blipFill>
        <p:spPr>
          <a:xfrm>
            <a:off x="4278703" y="964000"/>
            <a:ext cx="4685456" cy="3364674"/>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with Inventory</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3537370" cy="3386576"/>
          </a:xfrm>
        </p:spPr>
        <p:txBody>
          <a:bodyPr/>
          <a:lstStyle/>
          <a:p>
            <a:pPr marL="342900" indent="-342900">
              <a:buFont typeface="+mj-lt"/>
              <a:buAutoNum type="arabicPeriod" startAt="3"/>
            </a:pPr>
            <a:r>
              <a:rPr lang="en-US" sz="1800" dirty="0">
                <a:solidFill>
                  <a:srgbClr val="333333"/>
                </a:solidFill>
                <a:latin typeface="PdfIntextPro-regular"/>
              </a:rPr>
              <a:t>Now, click the Designation drop down list and choose New, The unit build button will now  Activate</a:t>
            </a:r>
          </a:p>
          <a:p>
            <a:pPr marL="342900" indent="-342900">
              <a:buFont typeface="+mj-lt"/>
              <a:buAutoNum type="arabicPeriod" startAt="3"/>
            </a:pPr>
            <a:r>
              <a:rPr lang="en-US" sz="1800" dirty="0">
                <a:solidFill>
                  <a:srgbClr val="333333"/>
                </a:solidFill>
                <a:latin typeface="PdfIntextPro-regular"/>
              </a:rPr>
              <a:t>Simply click on the Unit Build     Button</a:t>
            </a:r>
            <a:endParaRPr lang="en-US" sz="1800" dirty="0">
              <a:ln w="0"/>
              <a:solidFill>
                <a:schemeClr val="tx1"/>
              </a:solidFill>
              <a:effectLst>
                <a:outerShdw blurRad="38100" dist="19050" dir="2700000" algn="tl" rotWithShape="0">
                  <a:schemeClr val="dk1">
                    <a:alpha val="40000"/>
                  </a:schemeClr>
                </a:outerShdw>
              </a:effectLst>
              <a:latin typeface="PdfIntextPro-regular"/>
            </a:endParaRPr>
          </a:p>
        </p:txBody>
      </p:sp>
    </p:spTree>
    <p:extLst>
      <p:ext uri="{BB962C8B-B14F-4D97-AF65-F5344CB8AC3E}">
        <p14:creationId xmlns:p14="http://schemas.microsoft.com/office/powerpoint/2010/main" val="1766409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1226B4-6272-5E45-F9B4-AA841B064F1E}"/>
              </a:ext>
            </a:extLst>
          </p:cNvPr>
          <p:cNvPicPr>
            <a:picLocks noChangeAspect="1"/>
          </p:cNvPicPr>
          <p:nvPr/>
        </p:nvPicPr>
        <p:blipFill>
          <a:blip r:embed="rId2"/>
          <a:stretch>
            <a:fillRect/>
          </a:stretch>
        </p:blipFill>
        <p:spPr>
          <a:xfrm>
            <a:off x="4268403" y="967194"/>
            <a:ext cx="4695755" cy="3369982"/>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with Inventory</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3589128" cy="3386576"/>
          </a:xfrm>
        </p:spPr>
        <p:txBody>
          <a:bodyPr/>
          <a:lstStyle/>
          <a:p>
            <a:r>
              <a:rPr lang="en-US" sz="1800" dirty="0">
                <a:solidFill>
                  <a:srgbClr val="333333"/>
                </a:solidFill>
                <a:latin typeface="PdfIntextPro-regular"/>
              </a:rPr>
              <a:t>The Build Unit Screen will now appear.</a:t>
            </a:r>
          </a:p>
          <a:p>
            <a:pPr marL="342900" indent="-342900">
              <a:buFont typeface="+mj-lt"/>
              <a:buAutoNum type="arabicPeriod"/>
            </a:pPr>
            <a:r>
              <a:rPr lang="en-US" sz="1800" dirty="0">
                <a:solidFill>
                  <a:srgbClr val="333333"/>
                </a:solidFill>
                <a:latin typeface="PdfIntextPro-regular"/>
              </a:rPr>
              <a:t>Choose the Type from the dropdown list.</a:t>
            </a:r>
          </a:p>
          <a:p>
            <a:pPr marL="342900" indent="-342900">
              <a:buFont typeface="+mj-lt"/>
              <a:buAutoNum type="arabicPeriod"/>
            </a:pPr>
            <a:r>
              <a:rPr lang="en-US" sz="1800" dirty="0">
                <a:solidFill>
                  <a:srgbClr val="333333"/>
                </a:solidFill>
                <a:latin typeface="PdfIntextPro-regular"/>
              </a:rPr>
              <a:t>Choose the Year from the dropdown list. </a:t>
            </a:r>
          </a:p>
          <a:p>
            <a:pPr marL="342900" indent="-342900">
              <a:buFont typeface="+mj-lt"/>
              <a:buAutoNum type="arabicPeriod"/>
            </a:pPr>
            <a:r>
              <a:rPr lang="en-US" sz="1800" dirty="0">
                <a:solidFill>
                  <a:srgbClr val="333333"/>
                </a:solidFill>
                <a:latin typeface="PdfIntextPro-regular"/>
              </a:rPr>
              <a:t>Choose a Manufacturer from the populated list.</a:t>
            </a:r>
          </a:p>
        </p:txBody>
      </p:sp>
    </p:spTree>
    <p:extLst>
      <p:ext uri="{BB962C8B-B14F-4D97-AF65-F5344CB8AC3E}">
        <p14:creationId xmlns:p14="http://schemas.microsoft.com/office/powerpoint/2010/main" val="36985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1226B4-6272-5E45-F9B4-AA841B064F1E}"/>
              </a:ext>
            </a:extLst>
          </p:cNvPr>
          <p:cNvPicPr>
            <a:picLocks noChangeAspect="1"/>
          </p:cNvPicPr>
          <p:nvPr/>
        </p:nvPicPr>
        <p:blipFill>
          <a:blip r:embed="rId2"/>
          <a:stretch>
            <a:fillRect/>
          </a:stretch>
        </p:blipFill>
        <p:spPr>
          <a:xfrm>
            <a:off x="4268403" y="967194"/>
            <a:ext cx="4695755" cy="3369982"/>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with Inventory</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2" y="823111"/>
            <a:ext cx="3485611" cy="3386576"/>
          </a:xfrm>
        </p:spPr>
        <p:txBody>
          <a:bodyPr/>
          <a:lstStyle/>
          <a:p>
            <a:pPr marL="342900" indent="-342900">
              <a:buFont typeface="+mj-lt"/>
              <a:buAutoNum type="arabicPeriod" startAt="4"/>
            </a:pPr>
            <a:r>
              <a:rPr lang="en-US" sz="1800" dirty="0">
                <a:solidFill>
                  <a:srgbClr val="333333"/>
                </a:solidFill>
                <a:latin typeface="PdfIntextPro-regular"/>
              </a:rPr>
              <a:t>Click on the Brand from the populated list.</a:t>
            </a:r>
          </a:p>
          <a:p>
            <a:pPr marL="342900" indent="-342900">
              <a:buFont typeface="+mj-lt"/>
              <a:buAutoNum type="arabicPeriod" startAt="4"/>
            </a:pPr>
            <a:r>
              <a:rPr lang="en-US" sz="1800" dirty="0">
                <a:solidFill>
                  <a:srgbClr val="333333"/>
                </a:solidFill>
                <a:latin typeface="PdfIntextPro-regular"/>
              </a:rPr>
              <a:t>Now click on the Model from the list that shows.</a:t>
            </a:r>
          </a:p>
          <a:p>
            <a:pPr marL="342900" indent="-342900">
              <a:buAutoNum type="arabicParenBoth" startAt="4"/>
            </a:pPr>
            <a:endParaRPr lang="en-US" sz="1800" dirty="0">
              <a:solidFill>
                <a:srgbClr val="333333"/>
              </a:solidFill>
              <a:latin typeface="PdfIntextPro-regular"/>
            </a:endParaRPr>
          </a:p>
          <a:p>
            <a:endParaRPr lang="en-US" sz="1800" dirty="0">
              <a:solidFill>
                <a:srgbClr val="333333"/>
              </a:solidFill>
              <a:latin typeface="PdfIntextPro-regular"/>
            </a:endParaRPr>
          </a:p>
          <a:p>
            <a:endParaRPr lang="en-US" sz="1800" dirty="0">
              <a:solidFill>
                <a:srgbClr val="333333"/>
              </a:solidFill>
              <a:latin typeface="PdfIntextPro-regular"/>
            </a:endParaRPr>
          </a:p>
          <a:p>
            <a:pPr marL="342900" indent="-342900">
              <a:buFont typeface="+mj-lt"/>
              <a:buAutoNum type="arabicParenR"/>
            </a:pPr>
            <a:endParaRPr lang="en-US" sz="1800" dirty="0">
              <a:solidFill>
                <a:srgbClr val="333333"/>
              </a:solidFill>
              <a:latin typeface="PdfIntextPro-regular"/>
            </a:endParaRPr>
          </a:p>
          <a:p>
            <a:pPr marL="342900" indent="-342900">
              <a:buFont typeface="+mj-lt"/>
              <a:buAutoNum type="arabicParenR"/>
            </a:pPr>
            <a:endParaRPr lang="en-US" sz="1800" dirty="0">
              <a:solidFill>
                <a:srgbClr val="333333"/>
              </a:solidFill>
              <a:latin typeface="PdfIntextPro-regular"/>
            </a:endParaRPr>
          </a:p>
          <a:p>
            <a:endParaRPr lang="en-US" sz="1800" dirty="0">
              <a:solidFill>
                <a:srgbClr val="333333"/>
              </a:solidFill>
              <a:latin typeface="PdfIntextPro-regular"/>
            </a:endParaRPr>
          </a:p>
        </p:txBody>
      </p:sp>
    </p:spTree>
    <p:extLst>
      <p:ext uri="{BB962C8B-B14F-4D97-AF65-F5344CB8AC3E}">
        <p14:creationId xmlns:p14="http://schemas.microsoft.com/office/powerpoint/2010/main" val="1047680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1226B4-6272-5E45-F9B4-AA841B064F1E}"/>
              </a:ext>
            </a:extLst>
          </p:cNvPr>
          <p:cNvPicPr>
            <a:picLocks noChangeAspect="1"/>
          </p:cNvPicPr>
          <p:nvPr/>
        </p:nvPicPr>
        <p:blipFill>
          <a:blip r:embed="rId2"/>
          <a:stretch>
            <a:fillRect/>
          </a:stretch>
        </p:blipFill>
        <p:spPr>
          <a:xfrm>
            <a:off x="4268403" y="967194"/>
            <a:ext cx="4695755" cy="3369982"/>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with Inventory</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2" y="823111"/>
            <a:ext cx="3571875" cy="3386576"/>
          </a:xfrm>
        </p:spPr>
        <p:txBody>
          <a:bodyPr/>
          <a:lstStyle/>
          <a:p>
            <a:pPr marL="342900" indent="-342900">
              <a:buFont typeface="+mj-lt"/>
              <a:buAutoNum type="arabicParenR" startAt="6"/>
            </a:pPr>
            <a:r>
              <a:rPr lang="en-US" sz="1800" dirty="0">
                <a:solidFill>
                  <a:srgbClr val="333333"/>
                </a:solidFill>
                <a:latin typeface="PdfIntextPro-regular"/>
              </a:rPr>
              <a:t>If you are stocking in multiple units of the same type, year, manufacturer etc. You can do so by clicking on the copy from stock button. This can be done as soon as the build unit screen opens. Either way,</a:t>
            </a:r>
          </a:p>
          <a:p>
            <a:pPr marL="342900" indent="-342900">
              <a:buFont typeface="+mj-lt"/>
              <a:buAutoNum type="arabicParenR" startAt="6"/>
            </a:pPr>
            <a:r>
              <a:rPr lang="en-US" sz="1800" dirty="0">
                <a:solidFill>
                  <a:srgbClr val="333333"/>
                </a:solidFill>
                <a:latin typeface="PdfIntextPro-regular"/>
              </a:rPr>
              <a:t>Click OK to load the unit</a:t>
            </a:r>
          </a:p>
        </p:txBody>
      </p:sp>
    </p:spTree>
    <p:extLst>
      <p:ext uri="{BB962C8B-B14F-4D97-AF65-F5344CB8AC3E}">
        <p14:creationId xmlns:p14="http://schemas.microsoft.com/office/powerpoint/2010/main" val="3238972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with Inventory</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3106050" cy="3386576"/>
          </a:xfrm>
        </p:spPr>
        <p:txBody>
          <a:bodyPr/>
          <a:lstStyle/>
          <a:p>
            <a:r>
              <a:rPr lang="en-US" sz="1800" dirty="0">
                <a:solidFill>
                  <a:srgbClr val="333333"/>
                </a:solidFill>
                <a:latin typeface="PdfIntextPro-regular"/>
              </a:rPr>
              <a:t>If you are Marine Dealer, then you will see a fourth box. This  is where you will choose the type of motor for the marine craft you are entering into stock. This feature, can be turned on/off with Module Config Switch 35</a:t>
            </a:r>
          </a:p>
        </p:txBody>
      </p:sp>
      <p:pic>
        <p:nvPicPr>
          <p:cNvPr id="3" name="Picture 2">
            <a:extLst>
              <a:ext uri="{FF2B5EF4-FFF2-40B4-BE49-F238E27FC236}">
                <a16:creationId xmlns:a16="http://schemas.microsoft.com/office/drawing/2014/main" id="{BA11D725-2439-5EF5-F43F-DC3D6E36A8BE}"/>
              </a:ext>
            </a:extLst>
          </p:cNvPr>
          <p:cNvPicPr>
            <a:picLocks noChangeAspect="1"/>
          </p:cNvPicPr>
          <p:nvPr/>
        </p:nvPicPr>
        <p:blipFill>
          <a:blip r:embed="rId2"/>
          <a:stretch>
            <a:fillRect/>
          </a:stretch>
        </p:blipFill>
        <p:spPr>
          <a:xfrm>
            <a:off x="3798609" y="1173192"/>
            <a:ext cx="5170053" cy="3131389"/>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8313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FFC79D4-354E-8FA7-2849-373A3722B963}"/>
              </a:ext>
            </a:extLst>
          </p:cNvPr>
          <p:cNvPicPr>
            <a:picLocks noChangeAspect="1"/>
          </p:cNvPicPr>
          <p:nvPr/>
        </p:nvPicPr>
        <p:blipFill>
          <a:blip r:embed="rId2"/>
          <a:stretch>
            <a:fillRect/>
          </a:stretch>
        </p:blipFill>
        <p:spPr>
          <a:xfrm>
            <a:off x="4268404" y="957671"/>
            <a:ext cx="4713520" cy="3379505"/>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with Inventory</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3589128" cy="3386576"/>
          </a:xfrm>
        </p:spPr>
        <p:txBody>
          <a:bodyPr/>
          <a:lstStyle/>
          <a:p>
            <a:pPr marL="342900" indent="-342900">
              <a:buFont typeface="+mj-lt"/>
              <a:buAutoNum type="arabicParenR"/>
            </a:pPr>
            <a:r>
              <a:rPr lang="en-US" sz="1800" dirty="0">
                <a:solidFill>
                  <a:srgbClr val="333333"/>
                </a:solidFill>
                <a:latin typeface="PdfIntextPro-regular"/>
              </a:rPr>
              <a:t>The unit will now load and be displayed on the left side of the inventory screen. We now have some housekeeping items that need to be entered before we can save this unit into inventory.</a:t>
            </a:r>
          </a:p>
          <a:p>
            <a:endParaRPr lang="en-US" sz="1800" dirty="0">
              <a:solidFill>
                <a:srgbClr val="333333"/>
              </a:solidFill>
              <a:latin typeface="PdfIntextPro-regular"/>
            </a:endParaRPr>
          </a:p>
        </p:txBody>
      </p:sp>
    </p:spTree>
    <p:extLst>
      <p:ext uri="{BB962C8B-B14F-4D97-AF65-F5344CB8AC3E}">
        <p14:creationId xmlns:p14="http://schemas.microsoft.com/office/powerpoint/2010/main" val="1438924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with Inventory</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3589128" cy="3386576"/>
          </a:xfrm>
        </p:spPr>
        <p:txBody>
          <a:bodyPr/>
          <a:lstStyle/>
          <a:p>
            <a:pPr marL="342900" indent="-342900">
              <a:buFont typeface="+mj-lt"/>
              <a:buAutoNum type="arabicParenR" startAt="2"/>
            </a:pPr>
            <a:r>
              <a:rPr lang="en-US" sz="1800" dirty="0">
                <a:solidFill>
                  <a:srgbClr val="333333"/>
                </a:solidFill>
                <a:latin typeface="PdfIntextPro-regular"/>
              </a:rPr>
              <a:t>If you are an RV dealer then RV will default in, Marine Dealers the Marine will Default in. </a:t>
            </a:r>
          </a:p>
          <a:p>
            <a:pPr marL="342900" indent="-342900">
              <a:buFont typeface="+mj-lt"/>
              <a:buAutoNum type="arabicParenR" startAt="2"/>
            </a:pPr>
            <a:r>
              <a:rPr lang="en-US" sz="1800" dirty="0">
                <a:solidFill>
                  <a:srgbClr val="333333"/>
                </a:solidFill>
                <a:latin typeface="PdfIntextPro-regular"/>
              </a:rPr>
              <a:t>The Purchased check box is the default, if you need to change it then you can now. </a:t>
            </a:r>
          </a:p>
          <a:p>
            <a:pPr marL="342900" indent="-342900">
              <a:buFont typeface="+mj-lt"/>
              <a:buAutoNum type="arabicParenR" startAt="2"/>
            </a:pPr>
            <a:endParaRPr lang="en-US" sz="1800" dirty="0">
              <a:solidFill>
                <a:srgbClr val="333333"/>
              </a:solidFill>
              <a:latin typeface="PdfIntextPro-regular"/>
            </a:endParaRPr>
          </a:p>
        </p:txBody>
      </p:sp>
      <p:pic>
        <p:nvPicPr>
          <p:cNvPr id="4" name="Picture 3">
            <a:extLst>
              <a:ext uri="{FF2B5EF4-FFF2-40B4-BE49-F238E27FC236}">
                <a16:creationId xmlns:a16="http://schemas.microsoft.com/office/drawing/2014/main" id="{AD3B0377-2BAC-BF2A-C9FA-E1423ACE65D2}"/>
              </a:ext>
            </a:extLst>
          </p:cNvPr>
          <p:cNvPicPr>
            <a:picLocks noChangeAspect="1"/>
          </p:cNvPicPr>
          <p:nvPr/>
        </p:nvPicPr>
        <p:blipFill>
          <a:blip r:embed="rId2"/>
          <a:stretch>
            <a:fillRect/>
          </a:stretch>
        </p:blipFill>
        <p:spPr>
          <a:xfrm>
            <a:off x="4268404" y="957671"/>
            <a:ext cx="4713520" cy="3379505"/>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5636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with Inventory</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3589128" cy="3386576"/>
          </a:xfrm>
        </p:spPr>
        <p:txBody>
          <a:bodyPr/>
          <a:lstStyle/>
          <a:p>
            <a:pPr marL="342900" indent="-342900">
              <a:buFont typeface="+mj-lt"/>
              <a:buAutoNum type="arabicParenR" startAt="4"/>
            </a:pPr>
            <a:r>
              <a:rPr lang="en-US" sz="1800" dirty="0">
                <a:solidFill>
                  <a:srgbClr val="333333"/>
                </a:solidFill>
                <a:latin typeface="PdfIntextPro-regular"/>
              </a:rPr>
              <a:t>Choose whether the unit is Floored by checking the box.</a:t>
            </a:r>
          </a:p>
          <a:p>
            <a:pPr marL="342900" indent="-342900">
              <a:buFont typeface="+mj-lt"/>
              <a:buAutoNum type="arabicParenR" startAt="4"/>
            </a:pPr>
            <a:r>
              <a:rPr lang="en-US" sz="1800" dirty="0">
                <a:solidFill>
                  <a:srgbClr val="333333"/>
                </a:solidFill>
                <a:latin typeface="PdfIntextPro-regular"/>
              </a:rPr>
              <a:t>You can change the status of the unit by the dropdown here.</a:t>
            </a:r>
          </a:p>
        </p:txBody>
      </p:sp>
      <p:pic>
        <p:nvPicPr>
          <p:cNvPr id="4" name="Picture 3">
            <a:extLst>
              <a:ext uri="{FF2B5EF4-FFF2-40B4-BE49-F238E27FC236}">
                <a16:creationId xmlns:a16="http://schemas.microsoft.com/office/drawing/2014/main" id="{E3842C65-9135-473B-7748-009C6BFD059E}"/>
              </a:ext>
            </a:extLst>
          </p:cNvPr>
          <p:cNvPicPr>
            <a:picLocks noChangeAspect="1"/>
          </p:cNvPicPr>
          <p:nvPr/>
        </p:nvPicPr>
        <p:blipFill>
          <a:blip r:embed="rId2"/>
          <a:stretch>
            <a:fillRect/>
          </a:stretch>
        </p:blipFill>
        <p:spPr>
          <a:xfrm>
            <a:off x="4268404" y="957671"/>
            <a:ext cx="4713520" cy="3379505"/>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2248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close-up of a person smiling&#10;&#10;Description automatically generated">
            <a:extLst>
              <a:ext uri="{FF2B5EF4-FFF2-40B4-BE49-F238E27FC236}">
                <a16:creationId xmlns:a16="http://schemas.microsoft.com/office/drawing/2014/main" id="{5486B33A-8B4B-28D6-ABB5-7FF22640FF4F}"/>
              </a:ext>
            </a:extLst>
          </p:cNvPr>
          <p:cNvPicPr>
            <a:picLocks noGrp="1" noChangeAspect="1"/>
          </p:cNvPicPr>
          <p:nvPr>
            <p:ph type="pic" idx="10"/>
          </p:nvPr>
        </p:nvPicPr>
        <p:blipFill>
          <a:blip r:embed="rId2"/>
          <a:srcRect t="1438" b="1438"/>
          <a:stretch>
            <a:fillRect/>
          </a:stretch>
        </p:blipFill>
        <p:spPr/>
      </p:pic>
      <p:sp>
        <p:nvSpPr>
          <p:cNvPr id="5" name="Text Placeholder 4">
            <a:extLst>
              <a:ext uri="{FF2B5EF4-FFF2-40B4-BE49-F238E27FC236}">
                <a16:creationId xmlns:a16="http://schemas.microsoft.com/office/drawing/2014/main" id="{0A72C322-2158-9E16-06F7-D26B848158C9}"/>
              </a:ext>
            </a:extLst>
          </p:cNvPr>
          <p:cNvSpPr>
            <a:spLocks noGrp="1"/>
          </p:cNvSpPr>
          <p:nvPr>
            <p:ph type="body" sz="quarter" idx="12"/>
          </p:nvPr>
        </p:nvSpPr>
        <p:spPr/>
        <p:txBody>
          <a:bodyPr/>
          <a:lstStyle/>
          <a:p>
            <a:r>
              <a:rPr lang="en-US" dirty="0"/>
              <a:t>Darcy Turgeon</a:t>
            </a:r>
          </a:p>
        </p:txBody>
      </p:sp>
      <p:sp>
        <p:nvSpPr>
          <p:cNvPr id="6" name="Text Placeholder 5">
            <a:extLst>
              <a:ext uri="{FF2B5EF4-FFF2-40B4-BE49-F238E27FC236}">
                <a16:creationId xmlns:a16="http://schemas.microsoft.com/office/drawing/2014/main" id="{54414694-674F-7A3D-5ECD-F221BDB7172B}"/>
              </a:ext>
            </a:extLst>
          </p:cNvPr>
          <p:cNvSpPr>
            <a:spLocks noGrp="1"/>
          </p:cNvSpPr>
          <p:nvPr>
            <p:ph type="body" sz="quarter" idx="13"/>
          </p:nvPr>
        </p:nvSpPr>
        <p:spPr>
          <a:xfrm>
            <a:off x="3193314" y="2514281"/>
            <a:ext cx="5893536" cy="562237"/>
          </a:xfrm>
        </p:spPr>
        <p:txBody>
          <a:bodyPr/>
          <a:lstStyle/>
          <a:p>
            <a:r>
              <a:rPr lang="en-US" dirty="0"/>
              <a:t>Professional Service’s Consultant</a:t>
            </a:r>
          </a:p>
        </p:txBody>
      </p:sp>
    </p:spTree>
    <p:extLst>
      <p:ext uri="{BB962C8B-B14F-4D97-AF65-F5344CB8AC3E}">
        <p14:creationId xmlns:p14="http://schemas.microsoft.com/office/powerpoint/2010/main" val="608759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with Inventory</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2" y="823111"/>
            <a:ext cx="3606381" cy="3386576"/>
          </a:xfrm>
        </p:spPr>
        <p:txBody>
          <a:bodyPr/>
          <a:lstStyle/>
          <a:p>
            <a:pPr marL="342900" indent="-342900">
              <a:buFont typeface="+mj-lt"/>
              <a:buAutoNum type="arabicParenR" startAt="6"/>
            </a:pPr>
            <a:r>
              <a:rPr lang="en-US" sz="1800" dirty="0">
                <a:solidFill>
                  <a:srgbClr val="333333"/>
                </a:solidFill>
                <a:latin typeface="PdfIntextPro-regular"/>
              </a:rPr>
              <a:t>Leave the default date or change it here. This is the date the unit is brought into inventory officially set as Day 0.</a:t>
            </a:r>
          </a:p>
          <a:p>
            <a:pPr marL="342900" indent="-342900">
              <a:buFont typeface="+mj-lt"/>
              <a:buAutoNum type="arabicParenR" startAt="6"/>
            </a:pPr>
            <a:r>
              <a:rPr lang="en-US" sz="1800" dirty="0">
                <a:solidFill>
                  <a:srgbClr val="333333"/>
                </a:solidFill>
                <a:latin typeface="PdfIntextPro-regular"/>
              </a:rPr>
              <a:t>The default GL location comes from the franchise file and cannot be changed.</a:t>
            </a:r>
          </a:p>
        </p:txBody>
      </p:sp>
      <p:pic>
        <p:nvPicPr>
          <p:cNvPr id="4" name="Picture 3">
            <a:extLst>
              <a:ext uri="{FF2B5EF4-FFF2-40B4-BE49-F238E27FC236}">
                <a16:creationId xmlns:a16="http://schemas.microsoft.com/office/drawing/2014/main" id="{03FD956C-2188-6531-0E1B-1D92890BC2A2}"/>
              </a:ext>
            </a:extLst>
          </p:cNvPr>
          <p:cNvPicPr>
            <a:picLocks noChangeAspect="1"/>
          </p:cNvPicPr>
          <p:nvPr/>
        </p:nvPicPr>
        <p:blipFill>
          <a:blip r:embed="rId2"/>
          <a:stretch>
            <a:fillRect/>
          </a:stretch>
        </p:blipFill>
        <p:spPr>
          <a:xfrm>
            <a:off x="4268404" y="957671"/>
            <a:ext cx="4713520" cy="3379505"/>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5991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with Inventory</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3580502" cy="3386576"/>
          </a:xfrm>
        </p:spPr>
        <p:txBody>
          <a:bodyPr/>
          <a:lstStyle/>
          <a:p>
            <a:pPr marL="342900" indent="-342900">
              <a:buFont typeface="+mj-lt"/>
              <a:buAutoNum type="arabicParenR" startAt="8"/>
            </a:pPr>
            <a:r>
              <a:rPr lang="en-US" sz="1800" dirty="0">
                <a:solidFill>
                  <a:srgbClr val="333333"/>
                </a:solidFill>
                <a:latin typeface="PdfIntextPro-regular"/>
              </a:rPr>
              <a:t>If you have multiple lot locations, you can change that here. </a:t>
            </a:r>
          </a:p>
          <a:p>
            <a:pPr marL="342900" indent="-342900">
              <a:buFont typeface="+mj-lt"/>
              <a:buAutoNum type="arabicParenR" startAt="8"/>
            </a:pPr>
            <a:r>
              <a:rPr lang="en-US" sz="1800" dirty="0">
                <a:solidFill>
                  <a:srgbClr val="333333"/>
                </a:solidFill>
                <a:latin typeface="PdfIntextPro-regular"/>
              </a:rPr>
              <a:t>Finally, You can now save the unit into inventory by clicking the save button. </a:t>
            </a:r>
          </a:p>
        </p:txBody>
      </p:sp>
      <p:pic>
        <p:nvPicPr>
          <p:cNvPr id="2" name="Picture 1">
            <a:extLst>
              <a:ext uri="{FF2B5EF4-FFF2-40B4-BE49-F238E27FC236}">
                <a16:creationId xmlns:a16="http://schemas.microsoft.com/office/drawing/2014/main" id="{3DAD7D55-5BE1-A2BA-C4EA-E46445130E06}"/>
              </a:ext>
            </a:extLst>
          </p:cNvPr>
          <p:cNvPicPr>
            <a:picLocks noChangeAspect="1"/>
          </p:cNvPicPr>
          <p:nvPr/>
        </p:nvPicPr>
        <p:blipFill>
          <a:blip r:embed="rId2"/>
          <a:stretch>
            <a:fillRect/>
          </a:stretch>
        </p:blipFill>
        <p:spPr>
          <a:xfrm>
            <a:off x="2541018" y="3008908"/>
            <a:ext cx="361950" cy="314325"/>
          </a:xfrm>
          <a:prstGeom prst="rect">
            <a:avLst/>
          </a:prstGeom>
        </p:spPr>
      </p:pic>
      <p:pic>
        <p:nvPicPr>
          <p:cNvPr id="4" name="Picture 3">
            <a:extLst>
              <a:ext uri="{FF2B5EF4-FFF2-40B4-BE49-F238E27FC236}">
                <a16:creationId xmlns:a16="http://schemas.microsoft.com/office/drawing/2014/main" id="{748E4016-8783-2412-03DD-B6514ED71513}"/>
              </a:ext>
            </a:extLst>
          </p:cNvPr>
          <p:cNvPicPr>
            <a:picLocks noChangeAspect="1"/>
          </p:cNvPicPr>
          <p:nvPr/>
        </p:nvPicPr>
        <p:blipFill>
          <a:blip r:embed="rId3"/>
          <a:stretch>
            <a:fillRect/>
          </a:stretch>
        </p:blipFill>
        <p:spPr>
          <a:xfrm>
            <a:off x="4268404" y="957671"/>
            <a:ext cx="4713520" cy="3379505"/>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25982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1CF940-7C15-DFF7-0CA1-715624885C6B}"/>
              </a:ext>
            </a:extLst>
          </p:cNvPr>
          <p:cNvPicPr>
            <a:picLocks noChangeAspect="1"/>
          </p:cNvPicPr>
          <p:nvPr/>
        </p:nvPicPr>
        <p:blipFill>
          <a:blip r:embed="rId2"/>
          <a:stretch>
            <a:fillRect/>
          </a:stretch>
        </p:blipFill>
        <p:spPr>
          <a:xfrm>
            <a:off x="4268403" y="967194"/>
            <a:ext cx="4698225" cy="3386576"/>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with Inventory</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3106050" cy="3386576"/>
          </a:xfrm>
        </p:spPr>
        <p:txBody>
          <a:bodyPr/>
          <a:lstStyle/>
          <a:p>
            <a:r>
              <a:rPr lang="en-US" sz="1800" dirty="0">
                <a:solidFill>
                  <a:srgbClr val="333333"/>
                </a:solidFill>
                <a:latin typeface="PdfIntextPro-regular"/>
              </a:rPr>
              <a:t>The next thing to do is to fill out the Cost Information Tab</a:t>
            </a:r>
          </a:p>
          <a:p>
            <a:r>
              <a:rPr lang="en-US" sz="1800" dirty="0">
                <a:solidFill>
                  <a:srgbClr val="333333"/>
                </a:solidFill>
                <a:latin typeface="PdfIntextPro-regular"/>
              </a:rPr>
              <a:t>For the unit. Filling out the Cost Information Tab is more streamlined if the Unit Build import includes the costs associated to that type of unit.</a:t>
            </a:r>
          </a:p>
          <a:p>
            <a:endParaRPr lang="en-US" sz="1800" dirty="0">
              <a:solidFill>
                <a:srgbClr val="333333"/>
              </a:solidFill>
              <a:latin typeface="PdfIntextPro-regular"/>
            </a:endParaRPr>
          </a:p>
        </p:txBody>
      </p:sp>
    </p:spTree>
    <p:extLst>
      <p:ext uri="{BB962C8B-B14F-4D97-AF65-F5344CB8AC3E}">
        <p14:creationId xmlns:p14="http://schemas.microsoft.com/office/powerpoint/2010/main" val="2841577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06D932-B752-97A7-7CA7-116340C59DB8}"/>
              </a:ext>
            </a:extLst>
          </p:cNvPr>
          <p:cNvPicPr>
            <a:picLocks noChangeAspect="1"/>
          </p:cNvPicPr>
          <p:nvPr/>
        </p:nvPicPr>
        <p:blipFill>
          <a:blip r:embed="rId2"/>
          <a:stretch>
            <a:fillRect/>
          </a:stretch>
        </p:blipFill>
        <p:spPr>
          <a:xfrm>
            <a:off x="4268404" y="1010403"/>
            <a:ext cx="4722227" cy="3343367"/>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with Inventory</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3106050" cy="3386576"/>
          </a:xfrm>
        </p:spPr>
        <p:txBody>
          <a:bodyPr/>
          <a:lstStyle/>
          <a:p>
            <a:r>
              <a:rPr lang="en-US" sz="1800" dirty="0">
                <a:solidFill>
                  <a:srgbClr val="333333"/>
                </a:solidFill>
                <a:latin typeface="PdfIntextPro-regular"/>
              </a:rPr>
              <a:t>If the unit is Floored, then the Flooring Information Tab will need to be filled out, if the unit is not Floored this tab will be greyed out.</a:t>
            </a:r>
          </a:p>
        </p:txBody>
      </p:sp>
    </p:spTree>
    <p:extLst>
      <p:ext uri="{BB962C8B-B14F-4D97-AF65-F5344CB8AC3E}">
        <p14:creationId xmlns:p14="http://schemas.microsoft.com/office/powerpoint/2010/main" val="123176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B83437-D38F-463E-FA8D-9C57341F816D}"/>
              </a:ext>
            </a:extLst>
          </p:cNvPr>
          <p:cNvPicPr>
            <a:picLocks noChangeAspect="1"/>
          </p:cNvPicPr>
          <p:nvPr/>
        </p:nvPicPr>
        <p:blipFill>
          <a:blip r:embed="rId2"/>
          <a:stretch>
            <a:fillRect/>
          </a:stretch>
        </p:blipFill>
        <p:spPr>
          <a:xfrm>
            <a:off x="4268403" y="1010402"/>
            <a:ext cx="4722227" cy="3401793"/>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with Inventory</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2" y="823111"/>
            <a:ext cx="3511491" cy="3386576"/>
          </a:xfrm>
        </p:spPr>
        <p:txBody>
          <a:bodyPr/>
          <a:lstStyle/>
          <a:p>
            <a:r>
              <a:rPr lang="en-US" sz="1800" dirty="0">
                <a:solidFill>
                  <a:srgbClr val="333333"/>
                </a:solidFill>
                <a:latin typeface="PdfIntextPro-regular"/>
              </a:rPr>
              <a:t>Finally, the Sales Information Tab will need to be filled out. If included in the Unit Build Import the List Price and the PDI, the Freight List will all be populated, saving time on manually adding information into these fields. </a:t>
            </a:r>
          </a:p>
          <a:p>
            <a:endParaRPr lang="en-US" sz="1800" dirty="0">
              <a:solidFill>
                <a:srgbClr val="333333"/>
              </a:solidFill>
              <a:latin typeface="PdfIntextPro-regular"/>
            </a:endParaRPr>
          </a:p>
          <a:p>
            <a:endParaRPr lang="en-US" sz="1800" dirty="0">
              <a:solidFill>
                <a:srgbClr val="333333"/>
              </a:solidFill>
              <a:latin typeface="PdfIntextPro-regular"/>
            </a:endParaRPr>
          </a:p>
        </p:txBody>
      </p:sp>
    </p:spTree>
    <p:extLst>
      <p:ext uri="{BB962C8B-B14F-4D97-AF65-F5344CB8AC3E}">
        <p14:creationId xmlns:p14="http://schemas.microsoft.com/office/powerpoint/2010/main" val="4276837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BB0848-579E-E332-C41F-086E72DE3328}"/>
              </a:ext>
            </a:extLst>
          </p:cNvPr>
          <p:cNvPicPr>
            <a:picLocks noChangeAspect="1"/>
          </p:cNvPicPr>
          <p:nvPr/>
        </p:nvPicPr>
        <p:blipFill>
          <a:blip r:embed="rId2"/>
          <a:stretch>
            <a:fillRect/>
          </a:stretch>
        </p:blipFill>
        <p:spPr>
          <a:xfrm>
            <a:off x="4268403" y="1010402"/>
            <a:ext cx="4722226" cy="3378322"/>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on a Sales Quote</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3494238" cy="3386576"/>
          </a:xfrm>
        </p:spPr>
        <p:txBody>
          <a:bodyPr/>
          <a:lstStyle/>
          <a:p>
            <a:r>
              <a:rPr lang="en-US" sz="1800" dirty="0">
                <a:solidFill>
                  <a:srgbClr val="333333"/>
                </a:solidFill>
                <a:latin typeface="PdfIntextPro-regular"/>
              </a:rPr>
              <a:t>The purpose of having the Unit build on a sales quote, is to have the ability to create a quote for a customer for a unit that you have not officially stocked into your inventory. </a:t>
            </a:r>
          </a:p>
          <a:p>
            <a:pPr marL="342900" indent="-342900">
              <a:buFont typeface="+mj-lt"/>
              <a:buAutoNum type="arabicParenR"/>
            </a:pPr>
            <a:r>
              <a:rPr lang="en-US" sz="1800" dirty="0">
                <a:solidFill>
                  <a:srgbClr val="333333"/>
                </a:solidFill>
                <a:latin typeface="PdfIntextPro-regular"/>
              </a:rPr>
              <a:t>Click on the New Quote button.</a:t>
            </a:r>
          </a:p>
          <a:p>
            <a:endParaRPr lang="en-US" sz="1800" dirty="0">
              <a:solidFill>
                <a:srgbClr val="333333"/>
              </a:solidFill>
              <a:latin typeface="PdfIntextPro-regular"/>
            </a:endParaRPr>
          </a:p>
        </p:txBody>
      </p:sp>
    </p:spTree>
    <p:extLst>
      <p:ext uri="{BB962C8B-B14F-4D97-AF65-F5344CB8AC3E}">
        <p14:creationId xmlns:p14="http://schemas.microsoft.com/office/powerpoint/2010/main" val="1758150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BB0848-579E-E332-C41F-086E72DE3328}"/>
              </a:ext>
            </a:extLst>
          </p:cNvPr>
          <p:cNvPicPr>
            <a:picLocks noChangeAspect="1"/>
          </p:cNvPicPr>
          <p:nvPr/>
        </p:nvPicPr>
        <p:blipFill>
          <a:blip r:embed="rId2"/>
          <a:stretch>
            <a:fillRect/>
          </a:stretch>
        </p:blipFill>
        <p:spPr>
          <a:xfrm>
            <a:off x="4268403" y="1010402"/>
            <a:ext cx="4722226" cy="3378322"/>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on a Sales Quote</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3580502" cy="3386576"/>
          </a:xfrm>
        </p:spPr>
        <p:txBody>
          <a:bodyPr/>
          <a:lstStyle/>
          <a:p>
            <a:pPr marL="342900" indent="-342900">
              <a:buFont typeface="+mj-lt"/>
              <a:buAutoNum type="arabicParenR" startAt="2"/>
            </a:pPr>
            <a:r>
              <a:rPr lang="en-US" sz="1800" dirty="0">
                <a:solidFill>
                  <a:srgbClr val="333333"/>
                </a:solidFill>
                <a:latin typeface="PdfIntextPro-regular"/>
              </a:rPr>
              <a:t>Next, if you know the customer number enter it in the field, otherwise choose search. Now the unit build button will activate, </a:t>
            </a:r>
          </a:p>
          <a:p>
            <a:pPr marL="342900" indent="-342900">
              <a:buFont typeface="+mj-lt"/>
              <a:buAutoNum type="arabicParenR" startAt="2"/>
            </a:pPr>
            <a:r>
              <a:rPr lang="en-US" sz="1800" dirty="0">
                <a:solidFill>
                  <a:srgbClr val="333333"/>
                </a:solidFill>
                <a:latin typeface="PdfIntextPro-regular"/>
              </a:rPr>
              <a:t>Go ahead and click the unit build button.</a:t>
            </a:r>
          </a:p>
        </p:txBody>
      </p:sp>
    </p:spTree>
    <p:extLst>
      <p:ext uri="{BB962C8B-B14F-4D97-AF65-F5344CB8AC3E}">
        <p14:creationId xmlns:p14="http://schemas.microsoft.com/office/powerpoint/2010/main" val="2518620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1226B4-6272-5E45-F9B4-AA841B064F1E}"/>
              </a:ext>
            </a:extLst>
          </p:cNvPr>
          <p:cNvPicPr>
            <a:picLocks noChangeAspect="1"/>
          </p:cNvPicPr>
          <p:nvPr/>
        </p:nvPicPr>
        <p:blipFill>
          <a:blip r:embed="rId2"/>
          <a:stretch>
            <a:fillRect/>
          </a:stretch>
        </p:blipFill>
        <p:spPr>
          <a:xfrm>
            <a:off x="4268403" y="967194"/>
            <a:ext cx="4695755" cy="3369982"/>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on a Sales Quote</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3589128" cy="3386576"/>
          </a:xfrm>
        </p:spPr>
        <p:txBody>
          <a:bodyPr/>
          <a:lstStyle/>
          <a:p>
            <a:r>
              <a:rPr lang="en-US" sz="1800" dirty="0">
                <a:solidFill>
                  <a:srgbClr val="333333"/>
                </a:solidFill>
                <a:latin typeface="PdfIntextPro-regular"/>
              </a:rPr>
              <a:t>The Build Unit Screen will now appear.</a:t>
            </a:r>
          </a:p>
          <a:p>
            <a:pPr marL="342900" indent="-342900">
              <a:buFont typeface="+mj-lt"/>
              <a:buAutoNum type="arabicPeriod"/>
            </a:pPr>
            <a:r>
              <a:rPr lang="en-US" sz="1800" dirty="0">
                <a:solidFill>
                  <a:srgbClr val="333333"/>
                </a:solidFill>
                <a:latin typeface="PdfIntextPro-regular"/>
              </a:rPr>
              <a:t>Choose the Type from the dropdown list.</a:t>
            </a:r>
          </a:p>
          <a:p>
            <a:pPr marL="342900" indent="-342900">
              <a:buFont typeface="+mj-lt"/>
              <a:buAutoNum type="arabicPeriod"/>
            </a:pPr>
            <a:r>
              <a:rPr lang="en-US" sz="1800" dirty="0">
                <a:solidFill>
                  <a:srgbClr val="333333"/>
                </a:solidFill>
                <a:latin typeface="PdfIntextPro-regular"/>
              </a:rPr>
              <a:t>Choose the Year from the dropdown list. </a:t>
            </a:r>
          </a:p>
          <a:p>
            <a:pPr marL="342900" indent="-342900">
              <a:buFont typeface="+mj-lt"/>
              <a:buAutoNum type="arabicPeriod"/>
            </a:pPr>
            <a:r>
              <a:rPr lang="en-US" sz="1800" dirty="0">
                <a:solidFill>
                  <a:srgbClr val="333333"/>
                </a:solidFill>
                <a:latin typeface="PdfIntextPro-regular"/>
              </a:rPr>
              <a:t>Choose a Manufacturer from the populated list.</a:t>
            </a:r>
          </a:p>
        </p:txBody>
      </p:sp>
    </p:spTree>
    <p:extLst>
      <p:ext uri="{BB962C8B-B14F-4D97-AF65-F5344CB8AC3E}">
        <p14:creationId xmlns:p14="http://schemas.microsoft.com/office/powerpoint/2010/main" val="1460698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3563ED-D54C-5F2B-4F63-CC9E765401C3}"/>
              </a:ext>
            </a:extLst>
          </p:cNvPr>
          <p:cNvPicPr>
            <a:picLocks noChangeAspect="1"/>
          </p:cNvPicPr>
          <p:nvPr/>
        </p:nvPicPr>
        <p:blipFill>
          <a:blip r:embed="rId2"/>
          <a:stretch>
            <a:fillRect/>
          </a:stretch>
        </p:blipFill>
        <p:spPr>
          <a:xfrm>
            <a:off x="4277985" y="967195"/>
            <a:ext cx="4686173" cy="3369982"/>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on a Sales Quote</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3683302" cy="3645372"/>
          </a:xfrm>
        </p:spPr>
        <p:txBody>
          <a:bodyPr/>
          <a:lstStyle/>
          <a:p>
            <a:pPr marL="342900" indent="-342900">
              <a:buFont typeface="+mj-lt"/>
              <a:buAutoNum type="arabicPeriod" startAt="4"/>
            </a:pPr>
            <a:r>
              <a:rPr lang="en-US" sz="1800" dirty="0">
                <a:solidFill>
                  <a:srgbClr val="333333"/>
                </a:solidFill>
                <a:latin typeface="PdfIntextPro-regular"/>
              </a:rPr>
              <a:t>Click on the Brand from the populated list.</a:t>
            </a:r>
          </a:p>
          <a:p>
            <a:pPr marL="342900" indent="-342900">
              <a:buFont typeface="+mj-lt"/>
              <a:buAutoNum type="arabicPeriod" startAt="4"/>
            </a:pPr>
            <a:r>
              <a:rPr lang="en-US" sz="1800" dirty="0">
                <a:solidFill>
                  <a:srgbClr val="333333"/>
                </a:solidFill>
                <a:latin typeface="PdfIntextPro-regular"/>
              </a:rPr>
              <a:t>Now click on the Model from the list that shows.</a:t>
            </a:r>
          </a:p>
          <a:p>
            <a:pPr marL="342900" indent="-342900">
              <a:buFont typeface="+mj-lt"/>
              <a:buAutoNum type="arabicPeriod" startAt="4"/>
            </a:pPr>
            <a:r>
              <a:rPr lang="en-US" sz="1800" dirty="0">
                <a:solidFill>
                  <a:srgbClr val="333333"/>
                </a:solidFill>
                <a:latin typeface="PdfIntextPro-regular"/>
              </a:rPr>
              <a:t>Click Copy if you have an existing stock number you want to use.</a:t>
            </a:r>
          </a:p>
          <a:p>
            <a:pPr marL="342900" indent="-342900">
              <a:buFont typeface="+mj-lt"/>
              <a:buAutoNum type="arabicPeriod" startAt="4"/>
            </a:pPr>
            <a:r>
              <a:rPr lang="en-US" sz="1800" dirty="0">
                <a:solidFill>
                  <a:srgbClr val="333333"/>
                </a:solidFill>
                <a:latin typeface="PdfIntextPro-regular"/>
              </a:rPr>
              <a:t>Click OK to load the unit onto the sales quote.</a:t>
            </a:r>
          </a:p>
          <a:p>
            <a:endParaRPr lang="en-US" sz="1800" dirty="0">
              <a:solidFill>
                <a:srgbClr val="333333"/>
              </a:solidFill>
              <a:latin typeface="PdfIntextPro-regular"/>
            </a:endParaRPr>
          </a:p>
        </p:txBody>
      </p:sp>
    </p:spTree>
    <p:extLst>
      <p:ext uri="{BB962C8B-B14F-4D97-AF65-F5344CB8AC3E}">
        <p14:creationId xmlns:p14="http://schemas.microsoft.com/office/powerpoint/2010/main" val="972008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23452E-1FBD-E611-5AD5-A92F757FDC78}"/>
              </a:ext>
            </a:extLst>
          </p:cNvPr>
          <p:cNvPicPr>
            <a:picLocks noChangeAspect="1"/>
          </p:cNvPicPr>
          <p:nvPr/>
        </p:nvPicPr>
        <p:blipFill>
          <a:blip r:embed="rId2"/>
          <a:stretch>
            <a:fillRect/>
          </a:stretch>
        </p:blipFill>
        <p:spPr>
          <a:xfrm>
            <a:off x="4277985" y="967195"/>
            <a:ext cx="4705636" cy="3386576"/>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on a Sales Quote</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3106050" cy="3386576"/>
          </a:xfrm>
        </p:spPr>
        <p:txBody>
          <a:bodyPr/>
          <a:lstStyle/>
          <a:p>
            <a:r>
              <a:rPr lang="en-US" sz="1800" dirty="0">
                <a:solidFill>
                  <a:srgbClr val="333333"/>
                </a:solidFill>
                <a:latin typeface="PdfIntextPro-regular"/>
              </a:rPr>
              <a:t>Once the unit is loaded on to the Sales Quote, it appears below the stock number field. The unit does not have a stock number because we are just creating a quote on a unit that may or may not exist.</a:t>
            </a:r>
          </a:p>
        </p:txBody>
      </p:sp>
    </p:spTree>
    <p:extLst>
      <p:ext uri="{BB962C8B-B14F-4D97-AF65-F5344CB8AC3E}">
        <p14:creationId xmlns:p14="http://schemas.microsoft.com/office/powerpoint/2010/main" val="3992152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Background</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969770"/>
            <a:ext cx="7787317" cy="3257174"/>
          </a:xfrm>
        </p:spPr>
        <p:txBody>
          <a:bodyPr/>
          <a:lstStyle/>
          <a:p>
            <a:r>
              <a:rPr lang="en-US" dirty="0"/>
              <a:t>25 years in the IT industry with 15 years as an Owner Operator for a full line dealership, with products ranging from small RV’s to a large diesel pushers. My main focus included being the fixed operations manager with support roles in Sales, Marketing and Finance.</a:t>
            </a:r>
          </a:p>
        </p:txBody>
      </p:sp>
    </p:spTree>
    <p:extLst>
      <p:ext uri="{BB962C8B-B14F-4D97-AF65-F5344CB8AC3E}">
        <p14:creationId xmlns:p14="http://schemas.microsoft.com/office/powerpoint/2010/main" val="2774122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23452E-1FBD-E611-5AD5-A92F757FDC78}"/>
              </a:ext>
            </a:extLst>
          </p:cNvPr>
          <p:cNvPicPr>
            <a:picLocks noChangeAspect="1"/>
          </p:cNvPicPr>
          <p:nvPr/>
        </p:nvPicPr>
        <p:blipFill>
          <a:blip r:embed="rId2"/>
          <a:stretch>
            <a:fillRect/>
          </a:stretch>
        </p:blipFill>
        <p:spPr>
          <a:xfrm>
            <a:off x="4277985" y="967195"/>
            <a:ext cx="4705636" cy="3386576"/>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on a Sales Quote</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3106050" cy="3386576"/>
          </a:xfrm>
        </p:spPr>
        <p:txBody>
          <a:bodyPr/>
          <a:lstStyle/>
          <a:p>
            <a:r>
              <a:rPr lang="en-US" sz="1800" dirty="0">
                <a:solidFill>
                  <a:srgbClr val="333333"/>
                </a:solidFill>
                <a:latin typeface="PdfIntextPro-regular"/>
              </a:rPr>
              <a:t>All the numbers associated with the quote are zeroed out and will need to be filled in by the salesperson. Unless the build file included some of the pricing.</a:t>
            </a:r>
          </a:p>
        </p:txBody>
      </p:sp>
    </p:spTree>
    <p:extLst>
      <p:ext uri="{BB962C8B-B14F-4D97-AF65-F5344CB8AC3E}">
        <p14:creationId xmlns:p14="http://schemas.microsoft.com/office/powerpoint/2010/main" val="3739326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B40CBF-BD95-5F58-435C-6AB02DC84CC1}"/>
              </a:ext>
            </a:extLst>
          </p:cNvPr>
          <p:cNvPicPr>
            <a:picLocks noChangeAspect="1"/>
          </p:cNvPicPr>
          <p:nvPr/>
        </p:nvPicPr>
        <p:blipFill>
          <a:blip r:embed="rId2"/>
          <a:stretch>
            <a:fillRect/>
          </a:stretch>
        </p:blipFill>
        <p:spPr>
          <a:xfrm>
            <a:off x="4224512" y="967195"/>
            <a:ext cx="4759109" cy="3386576"/>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How to use Unit Build on a Sales Quote</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3106050" cy="3386576"/>
          </a:xfrm>
        </p:spPr>
        <p:txBody>
          <a:bodyPr/>
          <a:lstStyle/>
          <a:p>
            <a:r>
              <a:rPr lang="en-US" sz="1800" dirty="0">
                <a:solidFill>
                  <a:srgbClr val="333333"/>
                </a:solidFill>
                <a:latin typeface="PdfIntextPro-regular"/>
              </a:rPr>
              <a:t>This method of creating a sales quote from the unit build file is the same for a finance quote. The exceptions are you cannot use unit build on the deal screen and a stock number is required.</a:t>
            </a:r>
          </a:p>
        </p:txBody>
      </p:sp>
    </p:spTree>
    <p:extLst>
      <p:ext uri="{BB962C8B-B14F-4D97-AF65-F5344CB8AC3E}">
        <p14:creationId xmlns:p14="http://schemas.microsoft.com/office/powerpoint/2010/main" val="2197609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Creating the Unit Build File</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8375185" cy="1066074"/>
          </a:xfrm>
        </p:spPr>
        <p:txBody>
          <a:bodyPr/>
          <a:lstStyle/>
          <a:p>
            <a:r>
              <a:rPr lang="en-US" sz="1800" dirty="0">
                <a:solidFill>
                  <a:srgbClr val="333333"/>
                </a:solidFill>
                <a:latin typeface="PdfIntextPro-regular"/>
              </a:rPr>
              <a:t>The unit build file is created using an Excel spreadsheet. The headers of the file are arranged as shown. </a:t>
            </a:r>
          </a:p>
        </p:txBody>
      </p:sp>
      <p:pic>
        <p:nvPicPr>
          <p:cNvPr id="1026" name="Picture 2">
            <a:extLst>
              <a:ext uri="{FF2B5EF4-FFF2-40B4-BE49-F238E27FC236}">
                <a16:creationId xmlns:a16="http://schemas.microsoft.com/office/drawing/2014/main" id="{72655C7E-57E8-D510-B124-66C81A0F8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588" y="1683229"/>
            <a:ext cx="5250280" cy="2636807"/>
          </a:xfrm>
          <a:prstGeom prst="rect">
            <a:avLst/>
          </a:prstGeom>
          <a:solidFill>
            <a:schemeClr val="bg2"/>
          </a:solidFill>
          <a:ln w="38100">
            <a:solidFill>
              <a:srgbClr val="1F1939"/>
            </a:solidFill>
          </a:ln>
          <a:effectLst>
            <a:outerShdw blurRad="50800" dist="38100" dir="2700000" algn="tl" rotWithShape="0">
              <a:prstClr val="black">
                <a:alpha val="40000"/>
              </a:prstClr>
            </a:outerShdw>
          </a:effectLst>
        </p:spPr>
      </p:pic>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1835111"/>
            <a:ext cx="3019786" cy="263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sz="1800" kern="0" dirty="0">
                <a:solidFill>
                  <a:srgbClr val="333333"/>
                </a:solidFill>
                <a:latin typeface="PdfIntextPro-regular"/>
              </a:rPr>
              <a:t>The column headers and the values below them will be mapped to the Unit build file.</a:t>
            </a:r>
          </a:p>
        </p:txBody>
      </p:sp>
    </p:spTree>
    <p:extLst>
      <p:ext uri="{BB962C8B-B14F-4D97-AF65-F5344CB8AC3E}">
        <p14:creationId xmlns:p14="http://schemas.microsoft.com/office/powerpoint/2010/main" val="3918927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Creating the Unit Build File</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8375185" cy="1066074"/>
          </a:xfrm>
        </p:spPr>
        <p:txBody>
          <a:bodyPr/>
          <a:lstStyle/>
          <a:p>
            <a:r>
              <a:rPr lang="en-US" sz="1800" kern="0" dirty="0">
                <a:solidFill>
                  <a:srgbClr val="333333"/>
                </a:solidFill>
                <a:latin typeface="PdfIntextPro-regular"/>
              </a:rPr>
              <a:t>The minimum we need to import into the unit build file is Type, Year, Manufacturer, Brand and Model.</a:t>
            </a:r>
            <a:endParaRPr lang="en-US" sz="1800" dirty="0">
              <a:solidFill>
                <a:srgbClr val="333333"/>
              </a:solidFill>
              <a:latin typeface="PdfIntextPro-regular"/>
            </a:endParaRPr>
          </a:p>
        </p:txBody>
      </p:sp>
      <p:pic>
        <p:nvPicPr>
          <p:cNvPr id="1026" name="Picture 2">
            <a:extLst>
              <a:ext uri="{FF2B5EF4-FFF2-40B4-BE49-F238E27FC236}">
                <a16:creationId xmlns:a16="http://schemas.microsoft.com/office/drawing/2014/main" id="{72655C7E-57E8-D510-B124-66C81A0F8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588" y="1683229"/>
            <a:ext cx="5250280" cy="2636807"/>
          </a:xfrm>
          <a:prstGeom prst="rect">
            <a:avLst/>
          </a:prstGeom>
          <a:solidFill>
            <a:schemeClr val="bg2"/>
          </a:solidFill>
          <a:ln w="38100">
            <a:solidFill>
              <a:srgbClr val="1F1939"/>
            </a:solidFill>
          </a:ln>
          <a:effectLst>
            <a:outerShdw blurRad="50800" dist="38100" dir="2700000" algn="tl" rotWithShape="0">
              <a:prstClr val="black">
                <a:alpha val="40000"/>
              </a:prstClr>
            </a:outerShdw>
          </a:effectLst>
        </p:spPr>
      </p:pic>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1835111"/>
            <a:ext cx="3019786" cy="263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sz="1800" kern="0" dirty="0">
                <a:solidFill>
                  <a:srgbClr val="333333"/>
                </a:solidFill>
                <a:latin typeface="PdfIntextPro-regular"/>
              </a:rPr>
              <a:t>The additional columns with values/pricing are optional but are often included to reduce the amount of time inputting these values in the inventory screen later.</a:t>
            </a:r>
          </a:p>
        </p:txBody>
      </p:sp>
    </p:spTree>
    <p:extLst>
      <p:ext uri="{BB962C8B-B14F-4D97-AF65-F5344CB8AC3E}">
        <p14:creationId xmlns:p14="http://schemas.microsoft.com/office/powerpoint/2010/main" val="2750249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Creating the Unit Build File</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912328"/>
            <a:ext cx="3019786" cy="308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sz="1800" kern="0" dirty="0">
                <a:solidFill>
                  <a:srgbClr val="333333"/>
                </a:solidFill>
                <a:latin typeface="PdfIntextPro-regular"/>
              </a:rPr>
              <a:t>Once we have completely filled out the spreadsheet with all the data inputted. </a:t>
            </a:r>
          </a:p>
          <a:p>
            <a:endParaRPr lang="en-US" sz="1800" dirty="0">
              <a:solidFill>
                <a:srgbClr val="333333"/>
              </a:solidFill>
              <a:latin typeface="PdfIntextPro-regular"/>
            </a:endParaRPr>
          </a:p>
          <a:p>
            <a:r>
              <a:rPr lang="en-US" sz="1800" kern="0" dirty="0">
                <a:solidFill>
                  <a:srgbClr val="333333"/>
                </a:solidFill>
                <a:latin typeface="PdfIntextPro-regular"/>
              </a:rPr>
              <a:t>We then save the spreadsheet as a tab delimited .txt file.</a:t>
            </a:r>
          </a:p>
        </p:txBody>
      </p:sp>
      <p:pic>
        <p:nvPicPr>
          <p:cNvPr id="4" name="Picture 3">
            <a:extLst>
              <a:ext uri="{FF2B5EF4-FFF2-40B4-BE49-F238E27FC236}">
                <a16:creationId xmlns:a16="http://schemas.microsoft.com/office/drawing/2014/main" id="{B84C3E75-9B25-C32F-EDEE-A00D69886484}"/>
              </a:ext>
            </a:extLst>
          </p:cNvPr>
          <p:cNvPicPr>
            <a:picLocks noChangeAspect="1"/>
          </p:cNvPicPr>
          <p:nvPr/>
        </p:nvPicPr>
        <p:blipFill>
          <a:blip r:embed="rId2"/>
          <a:stretch>
            <a:fillRect/>
          </a:stretch>
        </p:blipFill>
        <p:spPr>
          <a:xfrm>
            <a:off x="3776033" y="1587260"/>
            <a:ext cx="5193835" cy="2738965"/>
          </a:xfrm>
          <a:prstGeom prst="rect">
            <a:avLst/>
          </a:prstGeom>
          <a:ln w="38100">
            <a:solidFill>
              <a:schemeClr val="bg2"/>
            </a:solidFill>
          </a:ln>
          <a:effectLst>
            <a:outerShdw blurRad="50800" dist="38100" dir="2700000" algn="tl" rotWithShape="0">
              <a:prstClr val="black">
                <a:alpha val="40000"/>
              </a:prstClr>
            </a:outerShdw>
          </a:effectLst>
        </p:spPr>
      </p:pic>
      <p:pic>
        <p:nvPicPr>
          <p:cNvPr id="2052" name="Picture 4">
            <a:extLst>
              <a:ext uri="{FF2B5EF4-FFF2-40B4-BE49-F238E27FC236}">
                <a16:creationId xmlns:a16="http://schemas.microsoft.com/office/drawing/2014/main" id="{D67B6397-712D-4A63-AEEC-2BB988224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347" y="232913"/>
            <a:ext cx="3134869" cy="2516795"/>
          </a:xfrm>
          <a:prstGeom prst="rect">
            <a:avLst/>
          </a:prstGeom>
          <a:noFill/>
          <a:ln w="38100">
            <a:solidFill>
              <a:schemeClr val="bg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968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A8E21C-EB6B-D4B9-98B0-D8BE0BEB4EA0}"/>
              </a:ext>
            </a:extLst>
          </p:cNvPr>
          <p:cNvPicPr>
            <a:picLocks noChangeAspect="1"/>
          </p:cNvPicPr>
          <p:nvPr/>
        </p:nvPicPr>
        <p:blipFill>
          <a:blip r:embed="rId2"/>
          <a:stretch>
            <a:fillRect/>
          </a:stretch>
        </p:blipFill>
        <p:spPr>
          <a:xfrm>
            <a:off x="3776033" y="1527869"/>
            <a:ext cx="5193835" cy="2792520"/>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Importing the Unit Build File</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8375185" cy="1066074"/>
          </a:xfrm>
        </p:spPr>
        <p:txBody>
          <a:bodyPr/>
          <a:lstStyle/>
          <a:p>
            <a:r>
              <a:rPr lang="en-US" sz="1800" dirty="0">
                <a:solidFill>
                  <a:srgbClr val="333333"/>
                </a:solidFill>
                <a:latin typeface="PdfIntextPro-regular"/>
              </a:rPr>
              <a:t>To import the Unit build file into IDS</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1391291"/>
            <a:ext cx="3181350" cy="3844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a:pPr>
            <a:r>
              <a:rPr lang="en-US" sz="1800" dirty="0">
                <a:solidFill>
                  <a:srgbClr val="333333"/>
                </a:solidFill>
                <a:latin typeface="PdfIntextPro-regular"/>
              </a:rPr>
              <a:t>Go to the Sales Module</a:t>
            </a:r>
          </a:p>
          <a:p>
            <a:pPr marL="342900" indent="-342900">
              <a:buFont typeface="+mj-lt"/>
              <a:buAutoNum type="arabicParenR"/>
            </a:pPr>
            <a:r>
              <a:rPr lang="en-US" sz="1800" dirty="0">
                <a:solidFill>
                  <a:srgbClr val="333333"/>
                </a:solidFill>
                <a:latin typeface="PdfIntextPro-regular"/>
              </a:rPr>
              <a:t>At the bottom choose the Utilities Sub-menu. </a:t>
            </a:r>
          </a:p>
          <a:p>
            <a:pPr marL="342900" indent="-342900">
              <a:buFont typeface="+mj-lt"/>
              <a:buAutoNum type="arabicParenR"/>
            </a:pPr>
            <a:r>
              <a:rPr lang="en-US" sz="1800" kern="0" dirty="0">
                <a:solidFill>
                  <a:srgbClr val="333333"/>
                </a:solidFill>
                <a:latin typeface="PdfIntextPro-regular"/>
              </a:rPr>
              <a:t>Then click on the menu item Import Unit Build Data</a:t>
            </a:r>
          </a:p>
        </p:txBody>
      </p:sp>
    </p:spTree>
    <p:extLst>
      <p:ext uri="{BB962C8B-B14F-4D97-AF65-F5344CB8AC3E}">
        <p14:creationId xmlns:p14="http://schemas.microsoft.com/office/powerpoint/2010/main" val="3989111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7EE7CA-9248-3E94-EC6F-2F4D5253CDBE}"/>
              </a:ext>
            </a:extLst>
          </p:cNvPr>
          <p:cNvPicPr>
            <a:picLocks noChangeAspect="1"/>
          </p:cNvPicPr>
          <p:nvPr/>
        </p:nvPicPr>
        <p:blipFill>
          <a:blip r:embed="rId2"/>
          <a:stretch>
            <a:fillRect/>
          </a:stretch>
        </p:blipFill>
        <p:spPr>
          <a:xfrm>
            <a:off x="4502988" y="1385636"/>
            <a:ext cx="4466879" cy="2920350"/>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Importing the Unit Build File</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8375185" cy="1066074"/>
          </a:xfrm>
        </p:spPr>
        <p:txBody>
          <a:bodyPr/>
          <a:lstStyle/>
          <a:p>
            <a:r>
              <a:rPr lang="en-US" sz="1800" dirty="0">
                <a:solidFill>
                  <a:srgbClr val="333333"/>
                </a:solidFill>
                <a:latin typeface="PdfIntextPro-regular"/>
              </a:rPr>
              <a:t>When the Inventory build file form appears</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1233578"/>
            <a:ext cx="3794558" cy="292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a:pPr>
            <a:r>
              <a:rPr lang="en-US" sz="1800" dirty="0">
                <a:solidFill>
                  <a:srgbClr val="333333"/>
                </a:solidFill>
                <a:latin typeface="PdfIntextPro-regular"/>
              </a:rPr>
              <a:t>click on the white piece of paper in the top left corner to start a new import.</a:t>
            </a:r>
          </a:p>
          <a:p>
            <a:pPr marL="342900" indent="-342900">
              <a:buFont typeface="+mj-lt"/>
              <a:buAutoNum type="arabicParenR"/>
            </a:pPr>
            <a:r>
              <a:rPr lang="en-US" sz="1800" kern="0" dirty="0">
                <a:solidFill>
                  <a:srgbClr val="333333"/>
                </a:solidFill>
                <a:latin typeface="PdfIntextPro-regular"/>
              </a:rPr>
              <a:t>Name the Upload this can be any name you want it can also be recalled and used at a later date.</a:t>
            </a:r>
          </a:p>
        </p:txBody>
      </p:sp>
    </p:spTree>
    <p:extLst>
      <p:ext uri="{BB962C8B-B14F-4D97-AF65-F5344CB8AC3E}">
        <p14:creationId xmlns:p14="http://schemas.microsoft.com/office/powerpoint/2010/main" val="2005775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7EE7CA-9248-3E94-EC6F-2F4D5253CDBE}"/>
              </a:ext>
            </a:extLst>
          </p:cNvPr>
          <p:cNvPicPr>
            <a:picLocks noChangeAspect="1"/>
          </p:cNvPicPr>
          <p:nvPr/>
        </p:nvPicPr>
        <p:blipFill>
          <a:blip r:embed="rId2"/>
          <a:stretch>
            <a:fillRect/>
          </a:stretch>
        </p:blipFill>
        <p:spPr>
          <a:xfrm>
            <a:off x="4502988" y="1385636"/>
            <a:ext cx="4466879" cy="2920350"/>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Importing the Unit Build File</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1233578"/>
            <a:ext cx="3794558" cy="292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3"/>
            </a:pPr>
            <a:r>
              <a:rPr lang="en-US" sz="1800" kern="0" dirty="0">
                <a:solidFill>
                  <a:srgbClr val="333333"/>
                </a:solidFill>
                <a:latin typeface="PdfIntextPro-regular"/>
              </a:rPr>
              <a:t>Put a Description in this field, typically it is the same name as the upload File name. Note: You can always recall the Upload file at any time by clicking the search button. </a:t>
            </a:r>
          </a:p>
        </p:txBody>
      </p:sp>
    </p:spTree>
    <p:extLst>
      <p:ext uri="{BB962C8B-B14F-4D97-AF65-F5344CB8AC3E}">
        <p14:creationId xmlns:p14="http://schemas.microsoft.com/office/powerpoint/2010/main" val="347050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Importing the Unit Build File</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0"/>
            <a:ext cx="3813415" cy="3497277"/>
          </a:xfrm>
        </p:spPr>
        <p:txBody>
          <a:bodyPr/>
          <a:lstStyle/>
          <a:p>
            <a:pPr marL="342900" indent="-342900">
              <a:buFont typeface="+mj-lt"/>
              <a:buAutoNum type="arabicParenR" startAt="3"/>
            </a:pPr>
            <a:r>
              <a:rPr lang="en-US" sz="1800" dirty="0">
                <a:solidFill>
                  <a:srgbClr val="333333"/>
                </a:solidFill>
                <a:latin typeface="PdfIntextPro-regular"/>
              </a:rPr>
              <a:t>Next choose where the .txt file is located</a:t>
            </a:r>
          </a:p>
          <a:p>
            <a:pPr marL="342900" indent="-342900">
              <a:buFont typeface="+mj-lt"/>
              <a:buAutoNum type="arabicParenR" startAt="3"/>
            </a:pPr>
            <a:r>
              <a:rPr lang="en-US" sz="1800" dirty="0">
                <a:solidFill>
                  <a:srgbClr val="333333"/>
                </a:solidFill>
                <a:latin typeface="PdfIntextPro-regular"/>
              </a:rPr>
              <a:t>Click the search button to locate the path of the .txt file</a:t>
            </a:r>
          </a:p>
          <a:p>
            <a:pPr marL="342900" indent="-342900">
              <a:buFont typeface="+mj-lt"/>
              <a:buAutoNum type="arabicParenR" startAt="3"/>
            </a:pPr>
            <a:r>
              <a:rPr lang="en-US" sz="1800" dirty="0">
                <a:solidFill>
                  <a:srgbClr val="333333"/>
                </a:solidFill>
                <a:latin typeface="PdfIntextPro-regular"/>
              </a:rPr>
              <a:t>Choose the Tab delimited check box.</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8703513" y="17253"/>
            <a:ext cx="3675392" cy="292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sz="1800" kern="0" dirty="0">
                <a:solidFill>
                  <a:srgbClr val="333333"/>
                </a:solidFill>
                <a:latin typeface="PdfIntextPro-regular"/>
              </a:rPr>
              <a:t>For the number of head lines (6) this should be set to 1 for Row 1. The Footer Starts at Line (7) should be set to the last line of the excel spreadsheet plus 1. Do not check the box for Pre-Owned Unit Info (8). </a:t>
            </a:r>
          </a:p>
        </p:txBody>
      </p:sp>
      <p:pic>
        <p:nvPicPr>
          <p:cNvPr id="9" name="Picture 8">
            <a:extLst>
              <a:ext uri="{FF2B5EF4-FFF2-40B4-BE49-F238E27FC236}">
                <a16:creationId xmlns:a16="http://schemas.microsoft.com/office/drawing/2014/main" id="{51E93396-CC72-A9AF-F31E-493CB75728A4}"/>
              </a:ext>
            </a:extLst>
          </p:cNvPr>
          <p:cNvPicPr>
            <a:picLocks noChangeAspect="1"/>
          </p:cNvPicPr>
          <p:nvPr/>
        </p:nvPicPr>
        <p:blipFill>
          <a:blip r:embed="rId2"/>
          <a:stretch>
            <a:fillRect/>
          </a:stretch>
        </p:blipFill>
        <p:spPr>
          <a:xfrm>
            <a:off x="4502989" y="1400039"/>
            <a:ext cx="4466879" cy="2920349"/>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077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Importing the Unit Build File</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912328"/>
            <a:ext cx="3675392" cy="353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6"/>
            </a:pPr>
            <a:r>
              <a:rPr lang="en-US" sz="1800" kern="0" dirty="0">
                <a:solidFill>
                  <a:srgbClr val="333333"/>
                </a:solidFill>
                <a:latin typeface="PdfIntextPro-regular"/>
              </a:rPr>
              <a:t>For the number of head lines this should be set to 1 for Row 1 of the excel spreadsheet.</a:t>
            </a:r>
          </a:p>
          <a:p>
            <a:pPr marL="342900" indent="-342900">
              <a:buFont typeface="+mj-lt"/>
              <a:buAutoNum type="arabicParenR" startAt="6"/>
            </a:pPr>
            <a:r>
              <a:rPr lang="en-US" sz="1800" kern="0" dirty="0">
                <a:solidFill>
                  <a:srgbClr val="333333"/>
                </a:solidFill>
                <a:latin typeface="PdfIntextPro-regular"/>
              </a:rPr>
              <a:t>The Footer Starts at Line should be set to the last row line of the excel spreadsheet plus 1. </a:t>
            </a:r>
          </a:p>
          <a:p>
            <a:pPr marL="342900" indent="-342900">
              <a:buFont typeface="+mj-lt"/>
              <a:buAutoNum type="arabicParenR" startAt="6"/>
            </a:pPr>
            <a:r>
              <a:rPr lang="en-US" sz="1800" kern="0" dirty="0">
                <a:solidFill>
                  <a:srgbClr val="333333"/>
                </a:solidFill>
                <a:latin typeface="PdfIntextPro-regular"/>
              </a:rPr>
              <a:t>Do not check the box for Pre-Owned Unit Info.</a:t>
            </a:r>
          </a:p>
        </p:txBody>
      </p:sp>
      <p:pic>
        <p:nvPicPr>
          <p:cNvPr id="9" name="Picture 8">
            <a:extLst>
              <a:ext uri="{FF2B5EF4-FFF2-40B4-BE49-F238E27FC236}">
                <a16:creationId xmlns:a16="http://schemas.microsoft.com/office/drawing/2014/main" id="{51E93396-CC72-A9AF-F31E-493CB75728A4}"/>
              </a:ext>
            </a:extLst>
          </p:cNvPr>
          <p:cNvPicPr>
            <a:picLocks noChangeAspect="1"/>
          </p:cNvPicPr>
          <p:nvPr/>
        </p:nvPicPr>
        <p:blipFill>
          <a:blip r:embed="rId2"/>
          <a:stretch>
            <a:fillRect/>
          </a:stretch>
        </p:blipFill>
        <p:spPr>
          <a:xfrm>
            <a:off x="4502989" y="1400039"/>
            <a:ext cx="4466879" cy="2920349"/>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7598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Agenda at a Glance</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969769"/>
            <a:ext cx="3796162" cy="3717445"/>
          </a:xfrm>
        </p:spPr>
        <p:txBody>
          <a:bodyPr/>
          <a:lstStyle/>
          <a:p>
            <a:pPr marL="342900" indent="-342900">
              <a:buAutoNum type="arabicPeriod"/>
            </a:pPr>
            <a:r>
              <a:rPr lang="en-US" dirty="0"/>
              <a:t>What is Unit Build</a:t>
            </a:r>
          </a:p>
          <a:p>
            <a:pPr marL="342900" indent="-342900">
              <a:buAutoNum type="arabicPeriod"/>
            </a:pPr>
            <a:r>
              <a:rPr lang="en-US" dirty="0"/>
              <a:t>Why use Unit Build</a:t>
            </a:r>
          </a:p>
          <a:p>
            <a:pPr marL="342900" indent="-342900">
              <a:buAutoNum type="arabicPeriod"/>
            </a:pPr>
            <a:r>
              <a:rPr lang="en-US" dirty="0"/>
              <a:t>Definition of Terms</a:t>
            </a:r>
          </a:p>
          <a:p>
            <a:pPr marL="342900" indent="-342900">
              <a:buAutoNum type="arabicPeriod"/>
            </a:pPr>
            <a:r>
              <a:rPr lang="en-US" dirty="0"/>
              <a:t>Module Configurations</a:t>
            </a:r>
          </a:p>
          <a:p>
            <a:pPr marL="342900" indent="-342900">
              <a:buAutoNum type="arabicPeriod"/>
            </a:pPr>
            <a:r>
              <a:rPr lang="en-US" dirty="0"/>
              <a:t>Where in IDS do we use Unit Build</a:t>
            </a:r>
          </a:p>
          <a:p>
            <a:pPr marL="342900" indent="-342900">
              <a:buAutoNum type="arabicPeriod"/>
            </a:pPr>
            <a:r>
              <a:rPr lang="en-US" dirty="0"/>
              <a:t>How to use Unit Build with Inventory</a:t>
            </a:r>
          </a:p>
          <a:p>
            <a:pPr marL="342900" indent="-342900">
              <a:buAutoNum type="arabicPeriod"/>
            </a:pPr>
            <a:r>
              <a:rPr lang="en-US" dirty="0"/>
              <a:t>How to use Unit Build on a Sales Quote</a:t>
            </a:r>
          </a:p>
          <a:p>
            <a:pPr marL="342900" indent="-342900">
              <a:buAutoNum type="arabicPeriod"/>
            </a:pPr>
            <a:r>
              <a:rPr lang="en-US" dirty="0"/>
              <a:t>Creating the Unit Build File</a:t>
            </a:r>
          </a:p>
        </p:txBody>
      </p:sp>
      <p:sp>
        <p:nvSpPr>
          <p:cNvPr id="2" name="Text Placeholder 5">
            <a:extLst>
              <a:ext uri="{FF2B5EF4-FFF2-40B4-BE49-F238E27FC236}">
                <a16:creationId xmlns:a16="http://schemas.microsoft.com/office/drawing/2014/main" id="{BF6FE29F-5E75-3382-2061-F029E2A5B58E}"/>
              </a:ext>
            </a:extLst>
          </p:cNvPr>
          <p:cNvSpPr txBox="1">
            <a:spLocks/>
          </p:cNvSpPr>
          <p:nvPr/>
        </p:nvSpPr>
        <p:spPr bwMode="auto">
          <a:xfrm>
            <a:off x="4753157" y="967862"/>
            <a:ext cx="4313190" cy="286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eriod" startAt="9"/>
            </a:pPr>
            <a:r>
              <a:rPr lang="en-US" kern="0" dirty="0"/>
              <a:t>Importing the Unit Build File</a:t>
            </a:r>
          </a:p>
          <a:p>
            <a:pPr marL="342900" indent="-342900">
              <a:buFont typeface="+mj-lt"/>
              <a:buAutoNum type="arabicPeriod" startAt="9"/>
            </a:pPr>
            <a:r>
              <a:rPr lang="en-US" kern="0" dirty="0"/>
              <a:t>Adding Units to the Unit Build File</a:t>
            </a:r>
          </a:p>
          <a:p>
            <a:pPr marL="342900" indent="-342900">
              <a:buFont typeface="+mj-lt"/>
              <a:buAutoNum type="arabicPeriod" startAt="9"/>
            </a:pPr>
            <a:r>
              <a:rPr lang="en-US" kern="0" dirty="0"/>
              <a:t>Removing Units from the Unit Build File</a:t>
            </a:r>
          </a:p>
          <a:p>
            <a:pPr marL="342900" indent="-342900">
              <a:buFont typeface="+mj-lt"/>
              <a:buAutoNum type="arabicPeriod" startAt="9"/>
            </a:pPr>
            <a:r>
              <a:rPr lang="en-US" kern="0" dirty="0"/>
              <a:t>Using the Manufacturer Upload to the Unit Build File</a:t>
            </a:r>
          </a:p>
          <a:p>
            <a:pPr marL="342900" indent="-342900">
              <a:buFont typeface="+mj-lt"/>
              <a:buAutoNum type="arabicPeriod" startAt="9"/>
            </a:pPr>
            <a:r>
              <a:rPr lang="en-US" kern="0" dirty="0"/>
              <a:t>Update Codes and Tables</a:t>
            </a:r>
          </a:p>
          <a:p>
            <a:pPr marL="342900" indent="-342900">
              <a:buFont typeface="+mj-lt"/>
              <a:buAutoNum type="arabicPeriod" startAt="9"/>
            </a:pPr>
            <a:r>
              <a:rPr lang="en-US" kern="0" dirty="0"/>
              <a:t>Final Thoughts</a:t>
            </a:r>
          </a:p>
          <a:p>
            <a:pPr marL="342900" indent="-342900">
              <a:buFont typeface="+mj-lt"/>
              <a:buAutoNum type="arabicPeriod" startAt="9"/>
            </a:pPr>
            <a:r>
              <a:rPr lang="en-US" kern="0" dirty="0"/>
              <a:t>How to Get Help</a:t>
            </a:r>
          </a:p>
          <a:p>
            <a:pPr marL="342900" indent="-342900">
              <a:buFont typeface="+mj-lt"/>
              <a:buAutoNum type="arabicPeriod" startAt="9"/>
            </a:pPr>
            <a:r>
              <a:rPr lang="en-US" kern="0" dirty="0"/>
              <a:t>Questions</a:t>
            </a:r>
          </a:p>
        </p:txBody>
      </p:sp>
      <p:pic>
        <p:nvPicPr>
          <p:cNvPr id="4" name="Picture 3" descr="A blue and black clipboard with a pen&#10;&#10;Description automatically generated">
            <a:extLst>
              <a:ext uri="{FF2B5EF4-FFF2-40B4-BE49-F238E27FC236}">
                <a16:creationId xmlns:a16="http://schemas.microsoft.com/office/drawing/2014/main" id="{5D12EB6A-C532-B1FD-60BB-5C6841C4D59A}"/>
              </a:ext>
            </a:extLst>
          </p:cNvPr>
          <p:cNvPicPr>
            <a:picLocks noChangeAspect="1"/>
          </p:cNvPicPr>
          <p:nvPr/>
        </p:nvPicPr>
        <p:blipFill>
          <a:blip r:embed="rId2"/>
          <a:stretch>
            <a:fillRect/>
          </a:stretch>
        </p:blipFill>
        <p:spPr>
          <a:xfrm>
            <a:off x="7404703" y="2571750"/>
            <a:ext cx="1523623" cy="1523623"/>
          </a:xfrm>
          <a:prstGeom prst="rect">
            <a:avLst/>
          </a:prstGeom>
        </p:spPr>
      </p:pic>
    </p:spTree>
    <p:extLst>
      <p:ext uri="{BB962C8B-B14F-4D97-AF65-F5344CB8AC3E}">
        <p14:creationId xmlns:p14="http://schemas.microsoft.com/office/powerpoint/2010/main" val="1421360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Importing the Unit Build File</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8549317" cy="1324866"/>
          </a:xfrm>
        </p:spPr>
        <p:txBody>
          <a:bodyPr/>
          <a:lstStyle/>
          <a:p>
            <a:r>
              <a:rPr lang="en-US" sz="1800" dirty="0">
                <a:solidFill>
                  <a:srgbClr val="333333"/>
                </a:solidFill>
                <a:latin typeface="PdfIntextPro-regular"/>
              </a:rPr>
              <a:t>We want our used inventory to be in freeform mode on unit build, there are just too many manufacturers, brands and models.</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1621766"/>
            <a:ext cx="4115340" cy="292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9"/>
            </a:pPr>
            <a:r>
              <a:rPr lang="en-US" sz="1800" kern="0" dirty="0">
                <a:solidFill>
                  <a:srgbClr val="333333"/>
                </a:solidFill>
                <a:latin typeface="PdfIntextPro-regular"/>
              </a:rPr>
              <a:t>We can preview the import by selecting partial or complete.</a:t>
            </a:r>
          </a:p>
          <a:p>
            <a:pPr marL="342900" indent="-342900">
              <a:buFont typeface="+mj-lt"/>
              <a:buAutoNum type="arabicParenR" startAt="9"/>
            </a:pPr>
            <a:r>
              <a:rPr lang="en-US" sz="1800" kern="0" dirty="0">
                <a:solidFill>
                  <a:srgbClr val="333333"/>
                </a:solidFill>
                <a:latin typeface="PdfIntextPro-regular"/>
              </a:rPr>
              <a:t> If you choose Yes to the Clear build file before upload, then only the build file you import will be available. Choosing NO will append the data.</a:t>
            </a:r>
          </a:p>
        </p:txBody>
      </p:sp>
      <p:pic>
        <p:nvPicPr>
          <p:cNvPr id="9" name="Picture 8">
            <a:extLst>
              <a:ext uri="{FF2B5EF4-FFF2-40B4-BE49-F238E27FC236}">
                <a16:creationId xmlns:a16="http://schemas.microsoft.com/office/drawing/2014/main" id="{51E93396-CC72-A9AF-F31E-493CB75728A4}"/>
              </a:ext>
            </a:extLst>
          </p:cNvPr>
          <p:cNvPicPr>
            <a:picLocks noChangeAspect="1"/>
          </p:cNvPicPr>
          <p:nvPr/>
        </p:nvPicPr>
        <p:blipFill>
          <a:blip r:embed="rId2"/>
          <a:stretch>
            <a:fillRect/>
          </a:stretch>
        </p:blipFill>
        <p:spPr>
          <a:xfrm>
            <a:off x="4710022" y="1535393"/>
            <a:ext cx="4259845" cy="2784995"/>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1747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Importing the Unit Build File</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828136"/>
            <a:ext cx="3908306" cy="371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11"/>
            </a:pPr>
            <a:r>
              <a:rPr lang="en-US" sz="1800" dirty="0">
                <a:solidFill>
                  <a:srgbClr val="333333"/>
                </a:solidFill>
                <a:latin typeface="PdfIntextPro-regular"/>
              </a:rPr>
              <a:t>We need to map our columns on the right, the column numbers should match </a:t>
            </a:r>
            <a:r>
              <a:rPr lang="en-US" sz="1800" kern="0" dirty="0">
                <a:solidFill>
                  <a:srgbClr val="333333"/>
                </a:solidFill>
                <a:latin typeface="PdfIntextPro-regular"/>
              </a:rPr>
              <a:t>the corresponding Excel spreadsheet column numbers. You do not need to check the box in the overwrite column for the first 5 entries these will default in automatically.</a:t>
            </a:r>
          </a:p>
        </p:txBody>
      </p:sp>
      <p:pic>
        <p:nvPicPr>
          <p:cNvPr id="9" name="Picture 8">
            <a:extLst>
              <a:ext uri="{FF2B5EF4-FFF2-40B4-BE49-F238E27FC236}">
                <a16:creationId xmlns:a16="http://schemas.microsoft.com/office/drawing/2014/main" id="{51E93396-CC72-A9AF-F31E-493CB75728A4}"/>
              </a:ext>
            </a:extLst>
          </p:cNvPr>
          <p:cNvPicPr>
            <a:picLocks noChangeAspect="1"/>
          </p:cNvPicPr>
          <p:nvPr/>
        </p:nvPicPr>
        <p:blipFill>
          <a:blip r:embed="rId2"/>
          <a:stretch>
            <a:fillRect/>
          </a:stretch>
        </p:blipFill>
        <p:spPr>
          <a:xfrm>
            <a:off x="4502989" y="1400039"/>
            <a:ext cx="4466879" cy="2920349"/>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412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Importing the Unit Build File</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823111"/>
            <a:ext cx="8549317" cy="1324866"/>
          </a:xfrm>
        </p:spPr>
        <p:txBody>
          <a:bodyPr/>
          <a:lstStyle/>
          <a:p>
            <a:r>
              <a:rPr lang="en-US" sz="1800" dirty="0">
                <a:solidFill>
                  <a:srgbClr val="333333"/>
                </a:solidFill>
                <a:latin typeface="PdfIntextPro-regular"/>
              </a:rPr>
              <a:t>The columns List, Cost, PDI etc.. Will be checked to overwrite once you save the build file</a:t>
            </a:r>
          </a:p>
          <a:p>
            <a:r>
              <a:rPr lang="en-US" sz="1800" dirty="0">
                <a:solidFill>
                  <a:srgbClr val="333333"/>
                </a:solidFill>
                <a:latin typeface="PdfIntextPro-regular"/>
              </a:rPr>
              <a:t>You have the options to uncheck them</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1621766"/>
            <a:ext cx="3804789" cy="292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sz="1800" kern="0" dirty="0">
                <a:solidFill>
                  <a:srgbClr val="333333"/>
                </a:solidFill>
                <a:latin typeface="PdfIntextPro-regular"/>
              </a:rPr>
              <a:t>If your build file does not include these fields. </a:t>
            </a:r>
          </a:p>
          <a:p>
            <a:pPr marL="342900" indent="-342900">
              <a:buFont typeface="+mj-lt"/>
              <a:buAutoNum type="arabicParenR" startAt="12"/>
            </a:pPr>
            <a:r>
              <a:rPr lang="en-US" sz="1800" kern="0" dirty="0">
                <a:solidFill>
                  <a:srgbClr val="333333"/>
                </a:solidFill>
                <a:latin typeface="PdfIntextPro-regular"/>
              </a:rPr>
              <a:t>Once you have all the necessary fields mapped, then click on the button Upload from Import File button to upload the Data.</a:t>
            </a:r>
          </a:p>
        </p:txBody>
      </p:sp>
      <p:pic>
        <p:nvPicPr>
          <p:cNvPr id="9" name="Picture 8">
            <a:extLst>
              <a:ext uri="{FF2B5EF4-FFF2-40B4-BE49-F238E27FC236}">
                <a16:creationId xmlns:a16="http://schemas.microsoft.com/office/drawing/2014/main" id="{51E93396-CC72-A9AF-F31E-493CB75728A4}"/>
              </a:ext>
            </a:extLst>
          </p:cNvPr>
          <p:cNvPicPr>
            <a:picLocks noChangeAspect="1"/>
          </p:cNvPicPr>
          <p:nvPr/>
        </p:nvPicPr>
        <p:blipFill>
          <a:blip r:embed="rId2"/>
          <a:stretch>
            <a:fillRect/>
          </a:stretch>
        </p:blipFill>
        <p:spPr>
          <a:xfrm>
            <a:off x="4502989" y="1400039"/>
            <a:ext cx="4466879" cy="2920349"/>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15279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0D480FA-A009-8F45-B744-B9AE375B7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375" y="912328"/>
            <a:ext cx="5075494" cy="2853897"/>
          </a:xfrm>
          <a:prstGeom prst="rect">
            <a:avLst/>
          </a:prstGeom>
          <a:solidFill>
            <a:srgbClr val="1F1939"/>
          </a:solidFill>
          <a:ln w="38100">
            <a:solidFill>
              <a:schemeClr val="bg2"/>
            </a:solidFill>
          </a:ln>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Importing the Unit Build File</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912328"/>
            <a:ext cx="3054291" cy="334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sz="1800" dirty="0">
                <a:solidFill>
                  <a:srgbClr val="333333"/>
                </a:solidFill>
                <a:latin typeface="PdfIntextPro-regular"/>
              </a:rPr>
              <a:t>After the import if you did include the pricing, it will populate the proper fields in the Inventory and Sales screens, as shown. </a:t>
            </a:r>
            <a:r>
              <a:rPr lang="en-US" sz="1800" kern="0" dirty="0">
                <a:solidFill>
                  <a:srgbClr val="333333"/>
                </a:solidFill>
                <a:latin typeface="PdfIntextPro-regular"/>
              </a:rPr>
              <a:t>This method of importing will save time and reduce errors.</a:t>
            </a:r>
          </a:p>
        </p:txBody>
      </p:sp>
      <p:pic>
        <p:nvPicPr>
          <p:cNvPr id="4100" name="Picture 4">
            <a:extLst>
              <a:ext uri="{FF2B5EF4-FFF2-40B4-BE49-F238E27FC236}">
                <a16:creationId xmlns:a16="http://schemas.microsoft.com/office/drawing/2014/main" id="{D915461E-7634-E31F-6114-AE4042EC3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55183"/>
            <a:ext cx="3559589" cy="2487985"/>
          </a:xfrm>
          <a:prstGeom prst="rect">
            <a:avLst/>
          </a:prstGeom>
          <a:noFill/>
          <a:ln w="38100">
            <a:solidFill>
              <a:schemeClr val="bg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154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Adding Additional Units to the Unit Build File</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912329"/>
            <a:ext cx="8399082" cy="111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sz="1800" dirty="0">
                <a:solidFill>
                  <a:srgbClr val="333333"/>
                </a:solidFill>
                <a:latin typeface="PdfIntextPro-regular"/>
              </a:rPr>
              <a:t>To add a new unit to the Unit build. You will go to </a:t>
            </a:r>
            <a:r>
              <a:rPr lang="en-US" sz="1800" kern="0" dirty="0">
                <a:ln w="0"/>
                <a:solidFill>
                  <a:schemeClr val="tx1"/>
                </a:solidFill>
                <a:effectLst>
                  <a:outerShdw blurRad="38100" dist="19050" dir="2700000" algn="tl" rotWithShape="0">
                    <a:schemeClr val="dk1">
                      <a:alpha val="40000"/>
                    </a:schemeClr>
                  </a:outerShdw>
                </a:effectLst>
                <a:latin typeface="PdfIntextPro-regular"/>
              </a:rPr>
              <a:t>Admin&gt;&gt;Setup&gt;&gt;Update Codes and Tables&gt;&gt;Inventory&gt;&gt;Maintain </a:t>
            </a:r>
            <a:r>
              <a:rPr lang="en-US" sz="1800" kern="0" dirty="0" err="1">
                <a:ln w="0"/>
                <a:solidFill>
                  <a:schemeClr val="tx1"/>
                </a:solidFill>
                <a:effectLst>
                  <a:outerShdw blurRad="38100" dist="19050" dir="2700000" algn="tl" rotWithShape="0">
                    <a:schemeClr val="dk1">
                      <a:alpha val="40000"/>
                    </a:schemeClr>
                  </a:outerShdw>
                </a:effectLst>
                <a:latin typeface="PdfIntextPro-regular"/>
              </a:rPr>
              <a:t>Mfg</a:t>
            </a:r>
            <a:r>
              <a:rPr lang="en-US" sz="1800" kern="0" dirty="0">
                <a:ln w="0"/>
                <a:solidFill>
                  <a:schemeClr val="tx1"/>
                </a:solidFill>
                <a:effectLst>
                  <a:outerShdw blurRad="38100" dist="19050" dir="2700000" algn="tl" rotWithShape="0">
                    <a:schemeClr val="dk1">
                      <a:alpha val="40000"/>
                    </a:schemeClr>
                  </a:outerShdw>
                </a:effectLst>
                <a:latin typeface="PdfIntextPro-regular"/>
              </a:rPr>
              <a:t> Specs</a:t>
            </a:r>
            <a:endParaRPr lang="en-US" sz="1800" kern="0" dirty="0">
              <a:solidFill>
                <a:srgbClr val="333333"/>
              </a:solidFill>
              <a:latin typeface="PdfIntextPro-regular"/>
            </a:endParaRPr>
          </a:p>
        </p:txBody>
      </p:sp>
      <p:sp>
        <p:nvSpPr>
          <p:cNvPr id="7" name="Text Placeholder 5">
            <a:extLst>
              <a:ext uri="{FF2B5EF4-FFF2-40B4-BE49-F238E27FC236}">
                <a16:creationId xmlns:a16="http://schemas.microsoft.com/office/drawing/2014/main" id="{DFF639FB-2F83-18DD-2A9B-D21DB98250A4}"/>
              </a:ext>
            </a:extLst>
          </p:cNvPr>
          <p:cNvSpPr txBox="1">
            <a:spLocks/>
          </p:cNvSpPr>
          <p:nvPr/>
        </p:nvSpPr>
        <p:spPr bwMode="auto">
          <a:xfrm>
            <a:off x="594683" y="1811546"/>
            <a:ext cx="3904158" cy="2615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sz="1800" kern="0" dirty="0">
                <a:solidFill>
                  <a:srgbClr val="333333"/>
                </a:solidFill>
                <a:latin typeface="PdfIntextPro-regular"/>
              </a:rPr>
              <a:t>Input the manufacturer, Brand, Model and Year of the Unit you want to add. Fill out as much information you have available including any pricing and specifications. You also have the option to attach a canned PDI job/price here.</a:t>
            </a:r>
          </a:p>
        </p:txBody>
      </p:sp>
      <p:pic>
        <p:nvPicPr>
          <p:cNvPr id="11" name="Picture 10">
            <a:extLst>
              <a:ext uri="{FF2B5EF4-FFF2-40B4-BE49-F238E27FC236}">
                <a16:creationId xmlns:a16="http://schemas.microsoft.com/office/drawing/2014/main" id="{44154231-6A91-EE2C-39FD-7B5339162350}"/>
              </a:ext>
            </a:extLst>
          </p:cNvPr>
          <p:cNvPicPr>
            <a:picLocks noChangeAspect="1"/>
          </p:cNvPicPr>
          <p:nvPr/>
        </p:nvPicPr>
        <p:blipFill>
          <a:blip r:embed="rId2"/>
          <a:stretch>
            <a:fillRect/>
          </a:stretch>
        </p:blipFill>
        <p:spPr>
          <a:xfrm>
            <a:off x="4645162" y="1742540"/>
            <a:ext cx="4348604" cy="2615957"/>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99680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Adding Additional Units to the Unit Build File</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912329"/>
            <a:ext cx="3192313" cy="344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a:pPr>
            <a:r>
              <a:rPr lang="en-US" sz="1800" kern="0" dirty="0">
                <a:solidFill>
                  <a:srgbClr val="333333"/>
                </a:solidFill>
                <a:latin typeface="PdfIntextPro-regular"/>
              </a:rPr>
              <a:t>Then Click on the Add to Unit build File button.</a:t>
            </a:r>
          </a:p>
          <a:p>
            <a:pPr marL="342900" indent="-342900">
              <a:buFont typeface="+mj-lt"/>
              <a:buAutoNum type="arabicParenR"/>
            </a:pPr>
            <a:r>
              <a:rPr lang="en-US" sz="1800" dirty="0">
                <a:solidFill>
                  <a:srgbClr val="333333"/>
                </a:solidFill>
                <a:latin typeface="PdfIntextPro-regular"/>
              </a:rPr>
              <a:t>Here you also have the option to move the unit to a new model year</a:t>
            </a:r>
          </a:p>
          <a:p>
            <a:pPr marL="342900" indent="-342900">
              <a:buFont typeface="+mj-lt"/>
              <a:buAutoNum type="arabicParenR"/>
            </a:pPr>
            <a:r>
              <a:rPr lang="en-US" sz="1800" dirty="0">
                <a:solidFill>
                  <a:srgbClr val="333333"/>
                </a:solidFill>
                <a:latin typeface="PdfIntextPro-regular"/>
              </a:rPr>
              <a:t>and to discontinue the unit after the current model Year</a:t>
            </a:r>
            <a:endParaRPr lang="en-US" sz="1800" kern="0" dirty="0">
              <a:solidFill>
                <a:srgbClr val="333333"/>
              </a:solidFill>
              <a:latin typeface="PdfIntextPro-regular"/>
            </a:endParaRPr>
          </a:p>
        </p:txBody>
      </p:sp>
      <p:pic>
        <p:nvPicPr>
          <p:cNvPr id="4" name="Picture 3">
            <a:extLst>
              <a:ext uri="{FF2B5EF4-FFF2-40B4-BE49-F238E27FC236}">
                <a16:creationId xmlns:a16="http://schemas.microsoft.com/office/drawing/2014/main" id="{4EB0B299-AB60-C7B2-AB76-4E6756928CCB}"/>
              </a:ext>
            </a:extLst>
          </p:cNvPr>
          <p:cNvPicPr>
            <a:picLocks noChangeAspect="1"/>
          </p:cNvPicPr>
          <p:nvPr/>
        </p:nvPicPr>
        <p:blipFill>
          <a:blip r:embed="rId2"/>
          <a:stretch>
            <a:fillRect/>
          </a:stretch>
        </p:blipFill>
        <p:spPr>
          <a:xfrm>
            <a:off x="3916391" y="1272647"/>
            <a:ext cx="5025615" cy="3023222"/>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489758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74AEE8-0667-DC67-1CCD-0A3C40EA582E}"/>
              </a:ext>
            </a:extLst>
          </p:cNvPr>
          <p:cNvPicPr>
            <a:picLocks noChangeAspect="1"/>
          </p:cNvPicPr>
          <p:nvPr/>
        </p:nvPicPr>
        <p:blipFill>
          <a:blip r:embed="rId2"/>
          <a:stretch>
            <a:fillRect/>
          </a:stretch>
        </p:blipFill>
        <p:spPr>
          <a:xfrm>
            <a:off x="4019909" y="991672"/>
            <a:ext cx="4917301" cy="3335512"/>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Removing Units from the Unit Build File</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912329"/>
            <a:ext cx="3425226" cy="344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sz="1800" dirty="0">
                <a:solidFill>
                  <a:srgbClr val="333333"/>
                </a:solidFill>
                <a:latin typeface="PdfIntextPro-regular"/>
              </a:rPr>
              <a:t>To Remove a Unit from the Unit build file. Go to:</a:t>
            </a:r>
          </a:p>
          <a:p>
            <a:pPr marL="342900" indent="-342900">
              <a:buFont typeface="+mj-lt"/>
              <a:buAutoNum type="arabicParenR"/>
            </a:pPr>
            <a:r>
              <a:rPr lang="en-US" sz="1800" kern="0" dirty="0">
                <a:solidFill>
                  <a:srgbClr val="333333"/>
                </a:solidFill>
                <a:latin typeface="PdfIntextPro-regular"/>
              </a:rPr>
              <a:t>Sales Module</a:t>
            </a:r>
          </a:p>
          <a:p>
            <a:pPr marL="342900" indent="-342900">
              <a:buFont typeface="+mj-lt"/>
              <a:buAutoNum type="arabicParenR"/>
            </a:pPr>
            <a:r>
              <a:rPr lang="en-US" sz="1800" kern="0" dirty="0">
                <a:solidFill>
                  <a:srgbClr val="333333"/>
                </a:solidFill>
                <a:latin typeface="PdfIntextPro-regular"/>
              </a:rPr>
              <a:t>Utilities Sub Menu</a:t>
            </a:r>
          </a:p>
          <a:p>
            <a:pPr marL="342900" indent="-342900">
              <a:buFont typeface="+mj-lt"/>
              <a:buAutoNum type="arabicParenR"/>
            </a:pPr>
            <a:r>
              <a:rPr lang="en-US" sz="1800" kern="0" dirty="0">
                <a:solidFill>
                  <a:srgbClr val="333333"/>
                </a:solidFill>
                <a:latin typeface="PdfIntextPro-regular"/>
              </a:rPr>
              <a:t>Import Unit Build Data Menu</a:t>
            </a:r>
          </a:p>
          <a:p>
            <a:pPr marL="342900" indent="-342900">
              <a:buFont typeface="+mj-lt"/>
              <a:buAutoNum type="arabicParenR"/>
            </a:pPr>
            <a:r>
              <a:rPr lang="en-US" sz="1800" kern="0" dirty="0">
                <a:solidFill>
                  <a:srgbClr val="333333"/>
                </a:solidFill>
                <a:latin typeface="PdfIntextPro-regular"/>
              </a:rPr>
              <a:t>And Choose the middle tab, Remove Units from Unit Build</a:t>
            </a:r>
          </a:p>
        </p:txBody>
      </p:sp>
    </p:spTree>
    <p:extLst>
      <p:ext uri="{BB962C8B-B14F-4D97-AF65-F5344CB8AC3E}">
        <p14:creationId xmlns:p14="http://schemas.microsoft.com/office/powerpoint/2010/main" val="1563996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60BEC1-DBD4-DD23-A363-26CEA2875F75}"/>
              </a:ext>
            </a:extLst>
          </p:cNvPr>
          <p:cNvPicPr>
            <a:picLocks noChangeAspect="1"/>
          </p:cNvPicPr>
          <p:nvPr/>
        </p:nvPicPr>
        <p:blipFill>
          <a:blip r:embed="rId2"/>
          <a:stretch>
            <a:fillRect/>
          </a:stretch>
        </p:blipFill>
        <p:spPr>
          <a:xfrm>
            <a:off x="4097547" y="1183273"/>
            <a:ext cx="4813318" cy="3143911"/>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Removing Units from the Unit Build File</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912329"/>
            <a:ext cx="3416600" cy="344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a:pPr>
            <a:r>
              <a:rPr lang="en-US" sz="1800" kern="0" dirty="0">
                <a:solidFill>
                  <a:srgbClr val="333333"/>
                </a:solidFill>
                <a:latin typeface="PdfIntextPro-regular"/>
              </a:rPr>
              <a:t>Choose the Type of Unit you want to remove</a:t>
            </a:r>
          </a:p>
          <a:p>
            <a:pPr marL="342900" indent="-342900">
              <a:buFont typeface="+mj-lt"/>
              <a:buAutoNum type="arabicParenR"/>
            </a:pPr>
            <a:r>
              <a:rPr lang="en-US" sz="1800" kern="0" dirty="0">
                <a:solidFill>
                  <a:srgbClr val="333333"/>
                </a:solidFill>
                <a:latin typeface="PdfIntextPro-regular"/>
              </a:rPr>
              <a:t>Choose the Year</a:t>
            </a:r>
          </a:p>
          <a:p>
            <a:pPr marL="342900" indent="-342900">
              <a:buFont typeface="+mj-lt"/>
              <a:buAutoNum type="arabicParenR"/>
            </a:pPr>
            <a:r>
              <a:rPr lang="en-US" sz="1800" kern="0" dirty="0">
                <a:solidFill>
                  <a:srgbClr val="333333"/>
                </a:solidFill>
                <a:latin typeface="PdfIntextPro-regular"/>
              </a:rPr>
              <a:t>Choose the Manufacturer</a:t>
            </a:r>
          </a:p>
          <a:p>
            <a:pPr marL="342900" indent="-342900">
              <a:buFont typeface="+mj-lt"/>
              <a:buAutoNum type="arabicParenR"/>
            </a:pPr>
            <a:r>
              <a:rPr lang="en-US" sz="1800" kern="0" dirty="0">
                <a:solidFill>
                  <a:srgbClr val="333333"/>
                </a:solidFill>
                <a:latin typeface="PdfIntextPro-regular"/>
              </a:rPr>
              <a:t>Choose the Brand</a:t>
            </a:r>
          </a:p>
          <a:p>
            <a:pPr marL="342900" indent="-342900">
              <a:buFont typeface="+mj-lt"/>
              <a:buAutoNum type="arabicParenR"/>
            </a:pPr>
            <a:r>
              <a:rPr lang="en-US" sz="1800" kern="0" dirty="0">
                <a:solidFill>
                  <a:srgbClr val="333333"/>
                </a:solidFill>
                <a:latin typeface="PdfIntextPro-regular"/>
              </a:rPr>
              <a:t>Choose the Model</a:t>
            </a:r>
          </a:p>
          <a:p>
            <a:pPr marL="342900" indent="-342900">
              <a:buFont typeface="+mj-lt"/>
              <a:buAutoNum type="arabicParenR"/>
            </a:pPr>
            <a:r>
              <a:rPr lang="en-US" sz="1800" kern="0" dirty="0">
                <a:solidFill>
                  <a:srgbClr val="333333"/>
                </a:solidFill>
                <a:latin typeface="PdfIntextPro-regular"/>
              </a:rPr>
              <a:t>Click Delete to remove the unit(s) from the Build File.</a:t>
            </a:r>
          </a:p>
        </p:txBody>
      </p:sp>
    </p:spTree>
    <p:extLst>
      <p:ext uri="{BB962C8B-B14F-4D97-AF65-F5344CB8AC3E}">
        <p14:creationId xmlns:p14="http://schemas.microsoft.com/office/powerpoint/2010/main" val="3082499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F279F0-3863-74AA-5460-4B678BF0DCAC}"/>
              </a:ext>
            </a:extLst>
          </p:cNvPr>
          <p:cNvPicPr>
            <a:picLocks noChangeAspect="1"/>
          </p:cNvPicPr>
          <p:nvPr/>
        </p:nvPicPr>
        <p:blipFill>
          <a:blip r:embed="rId2"/>
          <a:stretch>
            <a:fillRect/>
          </a:stretch>
        </p:blipFill>
        <p:spPr>
          <a:xfrm>
            <a:off x="4097548" y="1190273"/>
            <a:ext cx="4813318" cy="3136911"/>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Removing Units from the Unit Build File</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912329"/>
            <a:ext cx="3416600" cy="344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sz="1800" kern="0" dirty="0">
                <a:solidFill>
                  <a:srgbClr val="333333"/>
                </a:solidFill>
                <a:latin typeface="PdfIntextPro-regular"/>
              </a:rPr>
              <a:t>Once you select the type of unit all the other choices will allow you to remove units in bulk. For example Choosing 2023 will allow me to remove all TT for the year 2023. Be very careful when using this feature as all units for 2023 will be removed.</a:t>
            </a:r>
          </a:p>
        </p:txBody>
      </p:sp>
    </p:spTree>
    <p:extLst>
      <p:ext uri="{BB962C8B-B14F-4D97-AF65-F5344CB8AC3E}">
        <p14:creationId xmlns:p14="http://schemas.microsoft.com/office/powerpoint/2010/main" val="3390287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17C7E1-D320-2D0B-272B-AB540E186143}"/>
              </a:ext>
            </a:extLst>
          </p:cNvPr>
          <p:cNvPicPr>
            <a:picLocks noChangeAspect="1"/>
          </p:cNvPicPr>
          <p:nvPr/>
        </p:nvPicPr>
        <p:blipFill>
          <a:blip r:embed="rId2"/>
          <a:stretch>
            <a:fillRect/>
          </a:stretch>
        </p:blipFill>
        <p:spPr>
          <a:xfrm>
            <a:off x="5132717" y="1875053"/>
            <a:ext cx="3778149" cy="2452131"/>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Using the Upload from Manufacturer Feature</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912328"/>
            <a:ext cx="8488932" cy="108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sz="1800" kern="0" dirty="0">
                <a:solidFill>
                  <a:srgbClr val="333333"/>
                </a:solidFill>
                <a:latin typeface="PdfIntextPro-regular"/>
              </a:rPr>
              <a:t>The upload from manufacturer tab is used to upload any units </a:t>
            </a:r>
            <a:r>
              <a:rPr lang="en-US" sz="1800" b="1" i="1" u="sng" kern="0" dirty="0">
                <a:solidFill>
                  <a:srgbClr val="333333"/>
                </a:solidFill>
                <a:latin typeface="PdfIntextPro-regular"/>
              </a:rPr>
              <a:t>already in your inventory </a:t>
            </a:r>
            <a:r>
              <a:rPr lang="en-US" sz="1800" kern="0" dirty="0">
                <a:solidFill>
                  <a:srgbClr val="333333"/>
                </a:solidFill>
                <a:latin typeface="PdfIntextPro-regular"/>
              </a:rPr>
              <a:t>and make them available for choosing in the Unit Build screens.</a:t>
            </a:r>
          </a:p>
        </p:txBody>
      </p:sp>
      <p:sp>
        <p:nvSpPr>
          <p:cNvPr id="7" name="Text Placeholder 5">
            <a:extLst>
              <a:ext uri="{FF2B5EF4-FFF2-40B4-BE49-F238E27FC236}">
                <a16:creationId xmlns:a16="http://schemas.microsoft.com/office/drawing/2014/main" id="{D306B123-B5FB-3FEF-32B0-43456E1998F7}"/>
              </a:ext>
            </a:extLst>
          </p:cNvPr>
          <p:cNvSpPr txBox="1">
            <a:spLocks/>
          </p:cNvSpPr>
          <p:nvPr/>
        </p:nvSpPr>
        <p:spPr bwMode="auto">
          <a:xfrm>
            <a:off x="594683" y="1845060"/>
            <a:ext cx="4451770" cy="248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a:pPr>
            <a:r>
              <a:rPr lang="en-US" sz="1800" kern="0" dirty="0">
                <a:solidFill>
                  <a:srgbClr val="333333"/>
                </a:solidFill>
                <a:latin typeface="PdfIntextPro-regular"/>
              </a:rPr>
              <a:t>Choose whether to clear the list and only have those units available or choose No to append them</a:t>
            </a:r>
          </a:p>
          <a:p>
            <a:pPr marL="342900" indent="-342900">
              <a:buFont typeface="+mj-lt"/>
              <a:buAutoNum type="arabicParenR"/>
            </a:pPr>
            <a:r>
              <a:rPr lang="en-US" sz="1800" kern="0" dirty="0">
                <a:solidFill>
                  <a:srgbClr val="333333"/>
                </a:solidFill>
                <a:latin typeface="PdfIntextPro-regular"/>
              </a:rPr>
              <a:t>Click the button to upload, there is no confirmation or status it will upload them in the background.</a:t>
            </a:r>
          </a:p>
        </p:txBody>
      </p:sp>
    </p:spTree>
    <p:extLst>
      <p:ext uri="{BB962C8B-B14F-4D97-AF65-F5344CB8AC3E}">
        <p14:creationId xmlns:p14="http://schemas.microsoft.com/office/powerpoint/2010/main" val="3873324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What is Unit Build?</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p:txBody>
          <a:bodyPr/>
          <a:lstStyle/>
          <a:p>
            <a:r>
              <a:rPr lang="en-US" dirty="0"/>
              <a:t>The Unit Build function is used to create or enter a unit into inventory while increasing accuracy through an automated validation. This allows the user to select only pre-defined Type/Year/Manufacturer/Brand/Model combinations which cuts down on data entry time and user error. </a:t>
            </a:r>
          </a:p>
        </p:txBody>
      </p:sp>
      <p:pic>
        <p:nvPicPr>
          <p:cNvPr id="7" name="Picture 6">
            <a:extLst>
              <a:ext uri="{FF2B5EF4-FFF2-40B4-BE49-F238E27FC236}">
                <a16:creationId xmlns:a16="http://schemas.microsoft.com/office/drawing/2014/main" id="{7CA0B099-B862-7F70-E15C-ECF184E80FFD}"/>
              </a:ext>
            </a:extLst>
          </p:cNvPr>
          <p:cNvPicPr>
            <a:picLocks noChangeAspect="1"/>
          </p:cNvPicPr>
          <p:nvPr/>
        </p:nvPicPr>
        <p:blipFill>
          <a:blip r:embed="rId2"/>
          <a:stretch>
            <a:fillRect/>
          </a:stretch>
        </p:blipFill>
        <p:spPr>
          <a:xfrm>
            <a:off x="4283455" y="2287542"/>
            <a:ext cx="3033023" cy="2103302"/>
          </a:xfrm>
          <a:prstGeom prst="rect">
            <a:avLst/>
          </a:prstGeom>
        </p:spPr>
      </p:pic>
    </p:spTree>
    <p:extLst>
      <p:ext uri="{BB962C8B-B14F-4D97-AF65-F5344CB8AC3E}">
        <p14:creationId xmlns:p14="http://schemas.microsoft.com/office/powerpoint/2010/main" val="6587138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17C7E1-D320-2D0B-272B-AB540E186143}"/>
              </a:ext>
            </a:extLst>
          </p:cNvPr>
          <p:cNvPicPr>
            <a:picLocks noChangeAspect="1"/>
          </p:cNvPicPr>
          <p:nvPr/>
        </p:nvPicPr>
        <p:blipFill>
          <a:blip r:embed="rId2"/>
          <a:stretch>
            <a:fillRect/>
          </a:stretch>
        </p:blipFill>
        <p:spPr>
          <a:xfrm>
            <a:off x="5960853" y="2412538"/>
            <a:ext cx="2950013" cy="1914646"/>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Update Codes and Tables</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912328"/>
            <a:ext cx="5003860" cy="357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sz="1800" kern="0" dirty="0">
                <a:solidFill>
                  <a:srgbClr val="333333"/>
                </a:solidFill>
                <a:latin typeface="PdfIntextPro-regular"/>
              </a:rPr>
              <a:t>The update Codes and Tables screens is where the configurations for the Unit Build are located, they can be reached by going to:</a:t>
            </a:r>
          </a:p>
          <a:p>
            <a:pPr marL="342900" indent="-342900">
              <a:buFont typeface="+mj-lt"/>
              <a:buAutoNum type="arabicParenR"/>
            </a:pPr>
            <a:r>
              <a:rPr lang="en-US" sz="1800" kern="0" dirty="0">
                <a:solidFill>
                  <a:srgbClr val="333333"/>
                </a:solidFill>
                <a:latin typeface="PdfIntextPro-regular"/>
              </a:rPr>
              <a:t>Admin Module</a:t>
            </a:r>
          </a:p>
          <a:p>
            <a:pPr marL="342900" indent="-342900">
              <a:buFont typeface="+mj-lt"/>
              <a:buAutoNum type="arabicParenR"/>
            </a:pPr>
            <a:r>
              <a:rPr lang="en-US" sz="1800" kern="0" dirty="0">
                <a:solidFill>
                  <a:srgbClr val="333333"/>
                </a:solidFill>
                <a:latin typeface="PdfIntextPro-regular"/>
              </a:rPr>
              <a:t>Setup Sub-Menu</a:t>
            </a:r>
          </a:p>
          <a:p>
            <a:pPr marL="342900" indent="-342900">
              <a:buFont typeface="+mj-lt"/>
              <a:buAutoNum type="arabicParenR"/>
            </a:pPr>
            <a:r>
              <a:rPr lang="en-US" sz="1800" kern="0" dirty="0">
                <a:solidFill>
                  <a:srgbClr val="333333"/>
                </a:solidFill>
                <a:latin typeface="PdfIntextPro-regular"/>
              </a:rPr>
              <a:t>Update Codes and Tables Menu</a:t>
            </a:r>
          </a:p>
          <a:p>
            <a:r>
              <a:rPr lang="en-US" sz="1800" kern="0" dirty="0">
                <a:solidFill>
                  <a:srgbClr val="333333"/>
                </a:solidFill>
                <a:latin typeface="PdfIntextPro-regular"/>
              </a:rPr>
              <a:t>The Inventory, Inventory Marine and the Inventory RV are used for the Unit Build Setups.</a:t>
            </a:r>
          </a:p>
        </p:txBody>
      </p:sp>
      <p:pic>
        <p:nvPicPr>
          <p:cNvPr id="6" name="Picture 5">
            <a:extLst>
              <a:ext uri="{FF2B5EF4-FFF2-40B4-BE49-F238E27FC236}">
                <a16:creationId xmlns:a16="http://schemas.microsoft.com/office/drawing/2014/main" id="{0CDA844E-D024-2498-F471-60BDF0080F51}"/>
              </a:ext>
            </a:extLst>
          </p:cNvPr>
          <p:cNvPicPr>
            <a:picLocks noChangeAspect="1"/>
          </p:cNvPicPr>
          <p:nvPr/>
        </p:nvPicPr>
        <p:blipFill>
          <a:blip r:embed="rId3"/>
          <a:stretch>
            <a:fillRect/>
          </a:stretch>
        </p:blipFill>
        <p:spPr>
          <a:xfrm>
            <a:off x="5719313" y="1117360"/>
            <a:ext cx="3295604" cy="3263731"/>
          </a:xfrm>
          <a:prstGeom prst="rect">
            <a:avLst/>
          </a:prstGeom>
          <a:solidFill>
            <a:schemeClr val="bg2"/>
          </a:solidFill>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06970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Update Codes and Tables</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3" y="912328"/>
            <a:ext cx="8549317" cy="92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sz="1800" kern="0" dirty="0">
                <a:solidFill>
                  <a:srgbClr val="333333"/>
                </a:solidFill>
                <a:latin typeface="PdfIntextPro-regular"/>
              </a:rPr>
              <a:t>The Franchise File within the Inventory menu is used to setup the manufacturers and brands you carry and to setup customer and vendor numbers used for AR and AP. </a:t>
            </a:r>
          </a:p>
        </p:txBody>
      </p:sp>
      <p:pic>
        <p:nvPicPr>
          <p:cNvPr id="8" name="Picture 7">
            <a:extLst>
              <a:ext uri="{FF2B5EF4-FFF2-40B4-BE49-F238E27FC236}">
                <a16:creationId xmlns:a16="http://schemas.microsoft.com/office/drawing/2014/main" id="{6060D522-C454-8805-9D73-73D738191961}"/>
              </a:ext>
            </a:extLst>
          </p:cNvPr>
          <p:cNvPicPr>
            <a:picLocks noChangeAspect="1"/>
          </p:cNvPicPr>
          <p:nvPr/>
        </p:nvPicPr>
        <p:blipFill>
          <a:blip r:embed="rId2"/>
          <a:stretch>
            <a:fillRect/>
          </a:stretch>
        </p:blipFill>
        <p:spPr>
          <a:xfrm>
            <a:off x="5391509" y="1837231"/>
            <a:ext cx="3609385" cy="2476513"/>
          </a:xfrm>
          <a:prstGeom prst="rect">
            <a:avLst/>
          </a:prstGeom>
          <a:ln w="38100">
            <a:solidFill>
              <a:schemeClr val="bg2"/>
            </a:solidFill>
          </a:ln>
          <a:effectLst>
            <a:outerShdw blurRad="50800" dist="38100" dir="2700000" algn="tl" rotWithShape="0">
              <a:prstClr val="black">
                <a:alpha val="40000"/>
              </a:prstClr>
            </a:outerShdw>
          </a:effectLst>
        </p:spPr>
      </p:pic>
      <p:sp>
        <p:nvSpPr>
          <p:cNvPr id="9" name="Text Placeholder 5">
            <a:extLst>
              <a:ext uri="{FF2B5EF4-FFF2-40B4-BE49-F238E27FC236}">
                <a16:creationId xmlns:a16="http://schemas.microsoft.com/office/drawing/2014/main" id="{04C1A404-B738-5235-DFF7-5342AFDCC88C}"/>
              </a:ext>
            </a:extLst>
          </p:cNvPr>
          <p:cNvSpPr txBox="1">
            <a:spLocks/>
          </p:cNvSpPr>
          <p:nvPr/>
        </p:nvSpPr>
        <p:spPr bwMode="auto">
          <a:xfrm>
            <a:off x="594684" y="1837231"/>
            <a:ext cx="4589792" cy="357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sz="1800" kern="0" dirty="0">
                <a:solidFill>
                  <a:srgbClr val="333333"/>
                </a:solidFill>
                <a:latin typeface="PdfIntextPro-regular"/>
              </a:rPr>
              <a:t>It is also the place you setup the GL Accounts for any transactions that occur with this Manufacturer Brands. If you take on a new Manufacturer you will need to set them up here before you can use Unit Build.</a:t>
            </a:r>
          </a:p>
        </p:txBody>
      </p:sp>
    </p:spTree>
    <p:extLst>
      <p:ext uri="{BB962C8B-B14F-4D97-AF65-F5344CB8AC3E}">
        <p14:creationId xmlns:p14="http://schemas.microsoft.com/office/powerpoint/2010/main" val="28349220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11C827-E9A1-FF51-C981-73DFDE01136A}"/>
              </a:ext>
            </a:extLst>
          </p:cNvPr>
          <p:cNvPicPr>
            <a:picLocks noChangeAspect="1"/>
          </p:cNvPicPr>
          <p:nvPr/>
        </p:nvPicPr>
        <p:blipFill>
          <a:blip r:embed="rId2"/>
          <a:stretch>
            <a:fillRect/>
          </a:stretch>
        </p:blipFill>
        <p:spPr>
          <a:xfrm>
            <a:off x="6262777" y="436487"/>
            <a:ext cx="2738117" cy="3877257"/>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Update Codes and Tables</a:t>
            </a:r>
          </a:p>
        </p:txBody>
      </p:sp>
      <p:sp>
        <p:nvSpPr>
          <p:cNvPr id="2" name="Text Placeholder 5">
            <a:extLst>
              <a:ext uri="{FF2B5EF4-FFF2-40B4-BE49-F238E27FC236}">
                <a16:creationId xmlns:a16="http://schemas.microsoft.com/office/drawing/2014/main" id="{B57146C1-E796-A972-E03A-425D2EFCB7AD}"/>
              </a:ext>
            </a:extLst>
          </p:cNvPr>
          <p:cNvSpPr txBox="1">
            <a:spLocks/>
          </p:cNvSpPr>
          <p:nvPr/>
        </p:nvSpPr>
        <p:spPr bwMode="auto">
          <a:xfrm>
            <a:off x="594684" y="912328"/>
            <a:ext cx="5366169" cy="345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sz="1800" kern="0" dirty="0">
                <a:solidFill>
                  <a:srgbClr val="333333"/>
                </a:solidFill>
                <a:latin typeface="PdfIntextPro-regular"/>
              </a:rPr>
              <a:t>Within the Inventory RV sub-menu you will need to setup the Brand, Manufacturer and Types. All of which can be created here. </a:t>
            </a:r>
          </a:p>
          <a:p>
            <a:r>
              <a:rPr lang="en-US" sz="1800" kern="0" dirty="0">
                <a:solidFill>
                  <a:srgbClr val="333333"/>
                </a:solidFill>
                <a:latin typeface="PdfIntextPro-regular"/>
              </a:rPr>
              <a:t>For Marine dealers, you will also use the same locations for your Manufacturer’s, Brand and Types. This is also the place where you can setup your various motor configurations to make them available in the build file under the motor section noted previously.</a:t>
            </a:r>
          </a:p>
        </p:txBody>
      </p:sp>
    </p:spTree>
    <p:extLst>
      <p:ext uri="{BB962C8B-B14F-4D97-AF65-F5344CB8AC3E}">
        <p14:creationId xmlns:p14="http://schemas.microsoft.com/office/powerpoint/2010/main" val="30466229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Final Thoughts</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2" y="823110"/>
            <a:ext cx="8402669" cy="5620821"/>
          </a:xfrm>
        </p:spPr>
        <p:txBody>
          <a:bodyPr/>
          <a:lstStyle/>
          <a:p>
            <a:pPr marL="342900" indent="-342900">
              <a:buFont typeface="+mj-lt"/>
              <a:buAutoNum type="arabicParenR"/>
            </a:pPr>
            <a:r>
              <a:rPr lang="en-US" sz="1800" dirty="0">
                <a:solidFill>
                  <a:srgbClr val="333333"/>
                </a:solidFill>
                <a:latin typeface="PdfIntextPro-regular"/>
              </a:rPr>
              <a:t>The Excel file is </a:t>
            </a:r>
            <a:r>
              <a:rPr lang="en-US" sz="1800" b="1" i="1" u="sng" dirty="0">
                <a:solidFill>
                  <a:srgbClr val="333333"/>
                </a:solidFill>
                <a:latin typeface="PdfIntextPro-regular"/>
              </a:rPr>
              <a:t>your unit build file</a:t>
            </a:r>
            <a:r>
              <a:rPr lang="en-US" sz="1800" dirty="0">
                <a:solidFill>
                  <a:srgbClr val="333333"/>
                </a:solidFill>
                <a:latin typeface="PdfIntextPro-regular"/>
              </a:rPr>
              <a:t>, it can be modified anytime and is best kept available for any ongoing additions in the future. It is also a fast way of updating inventory quickly and accurately. Another key point is when you are at shows purchasing units for the new season, use this file to keep track of the purchased units and maintain pricing and PO numbers. This can be done by simply adding more columns to the excel spreadsheet. Remember you only import the stuff that is related to the unit build data.</a:t>
            </a:r>
          </a:p>
          <a:p>
            <a:endParaRPr lang="en-US" sz="1800" dirty="0">
              <a:solidFill>
                <a:srgbClr val="333333"/>
              </a:solidFill>
              <a:latin typeface="PdfIntextPro-regular"/>
            </a:endParaRPr>
          </a:p>
        </p:txBody>
      </p:sp>
    </p:spTree>
    <p:extLst>
      <p:ext uri="{BB962C8B-B14F-4D97-AF65-F5344CB8AC3E}">
        <p14:creationId xmlns:p14="http://schemas.microsoft.com/office/powerpoint/2010/main" val="35774460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488932" cy="568180"/>
          </a:xfrm>
        </p:spPr>
        <p:txBody>
          <a:bodyPr/>
          <a:lstStyle/>
          <a:p>
            <a:r>
              <a:rPr lang="en-US" dirty="0"/>
              <a:t>Final Thoughts</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2" y="823111"/>
            <a:ext cx="8376789" cy="3386576"/>
          </a:xfrm>
        </p:spPr>
        <p:txBody>
          <a:bodyPr/>
          <a:lstStyle/>
          <a:p>
            <a:pPr marL="342900" indent="-342900">
              <a:buFont typeface="+mj-lt"/>
              <a:buAutoNum type="arabicParenR" startAt="2"/>
            </a:pPr>
            <a:r>
              <a:rPr lang="en-US" sz="1800" dirty="0">
                <a:solidFill>
                  <a:srgbClr val="333333"/>
                </a:solidFill>
                <a:latin typeface="PdfIntextPro-regular"/>
              </a:rPr>
              <a:t>When you proceed with importing unit build on your own using the techniques outlined in this presentation, you will need to contact our support team to help update the indexes within IDS. This cannot be done by the dealer at this time.</a:t>
            </a:r>
          </a:p>
          <a:p>
            <a:pPr marL="342900" indent="-342900">
              <a:buFont typeface="+mj-lt"/>
              <a:buAutoNum type="arabicParenR" startAt="2"/>
            </a:pPr>
            <a:r>
              <a:rPr lang="en-US" sz="1800" dirty="0">
                <a:solidFill>
                  <a:srgbClr val="333333"/>
                </a:solidFill>
                <a:latin typeface="PdfIntextPro-regular"/>
              </a:rPr>
              <a:t>The Adding and removing of units from the build file is best done using the excel spreadsheet rather than using the built in forms in the Update Codes and Table. This way it can be done in only a few clicks of the mouse and be accurate.</a:t>
            </a:r>
          </a:p>
        </p:txBody>
      </p:sp>
    </p:spTree>
    <p:extLst>
      <p:ext uri="{BB962C8B-B14F-4D97-AF65-F5344CB8AC3E}">
        <p14:creationId xmlns:p14="http://schemas.microsoft.com/office/powerpoint/2010/main" val="40755333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How to get Support Help</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4" y="969770"/>
            <a:ext cx="3476984" cy="3257174"/>
          </a:xfrm>
        </p:spPr>
        <p:txBody>
          <a:bodyPr/>
          <a:lstStyle/>
          <a:p>
            <a:r>
              <a:rPr lang="en-US" dirty="0"/>
              <a:t>The best way to get support is to sign up on the IDS Portal website, </a:t>
            </a:r>
          </a:p>
          <a:p>
            <a:r>
              <a:rPr lang="en-US" dirty="0"/>
              <a:t>Visit: </a:t>
            </a:r>
            <a:r>
              <a:rPr lang="en-US" dirty="0">
                <a:hlinkClick r:id="rId2"/>
              </a:rPr>
              <a:t>https://portal.ids-astra.com/login</a:t>
            </a:r>
            <a:endParaRPr lang="en-US" dirty="0"/>
          </a:p>
          <a:p>
            <a:r>
              <a:rPr lang="en-US" dirty="0"/>
              <a:t>Here you can register to send in a support ticket and access the vast amount of online reference materials.</a:t>
            </a:r>
          </a:p>
        </p:txBody>
      </p:sp>
      <p:pic>
        <p:nvPicPr>
          <p:cNvPr id="3" name="Picture 2">
            <a:extLst>
              <a:ext uri="{FF2B5EF4-FFF2-40B4-BE49-F238E27FC236}">
                <a16:creationId xmlns:a16="http://schemas.microsoft.com/office/drawing/2014/main" id="{765905D5-19F1-45F5-5773-6BB0F8052DA6}"/>
              </a:ext>
            </a:extLst>
          </p:cNvPr>
          <p:cNvPicPr>
            <a:picLocks noChangeAspect="1"/>
          </p:cNvPicPr>
          <p:nvPr/>
        </p:nvPicPr>
        <p:blipFill>
          <a:blip r:embed="rId3"/>
          <a:stretch>
            <a:fillRect/>
          </a:stretch>
        </p:blipFill>
        <p:spPr>
          <a:xfrm>
            <a:off x="4198729" y="1495897"/>
            <a:ext cx="4691395" cy="2788489"/>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10863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How to get Support Help</a:t>
            </a:r>
          </a:p>
        </p:txBody>
      </p:sp>
      <p:pic>
        <p:nvPicPr>
          <p:cNvPr id="4" name="Picture 3">
            <a:extLst>
              <a:ext uri="{FF2B5EF4-FFF2-40B4-BE49-F238E27FC236}">
                <a16:creationId xmlns:a16="http://schemas.microsoft.com/office/drawing/2014/main" id="{85022C42-7A41-3C81-70FC-27B272FBF3E8}"/>
              </a:ext>
            </a:extLst>
          </p:cNvPr>
          <p:cNvPicPr>
            <a:picLocks noChangeAspect="1"/>
          </p:cNvPicPr>
          <p:nvPr/>
        </p:nvPicPr>
        <p:blipFill>
          <a:blip r:embed="rId2"/>
          <a:stretch>
            <a:fillRect/>
          </a:stretch>
        </p:blipFill>
        <p:spPr>
          <a:xfrm>
            <a:off x="862641" y="1024305"/>
            <a:ext cx="7182093" cy="3329600"/>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18848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How to get Support Help</a:t>
            </a:r>
          </a:p>
        </p:txBody>
      </p:sp>
      <p:pic>
        <p:nvPicPr>
          <p:cNvPr id="3" name="Picture 2">
            <a:extLst>
              <a:ext uri="{FF2B5EF4-FFF2-40B4-BE49-F238E27FC236}">
                <a16:creationId xmlns:a16="http://schemas.microsoft.com/office/drawing/2014/main" id="{939612BE-F407-3821-FF96-472A36654E37}"/>
              </a:ext>
            </a:extLst>
          </p:cNvPr>
          <p:cNvPicPr>
            <a:picLocks noChangeAspect="1"/>
          </p:cNvPicPr>
          <p:nvPr/>
        </p:nvPicPr>
        <p:blipFill>
          <a:blip r:embed="rId2"/>
          <a:stretch>
            <a:fillRect/>
          </a:stretch>
        </p:blipFill>
        <p:spPr>
          <a:xfrm>
            <a:off x="1207698" y="1024305"/>
            <a:ext cx="6228272" cy="3346438"/>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795353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876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176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Why use Unit Build?</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1081906"/>
            <a:ext cx="4679446" cy="3110531"/>
          </a:xfrm>
        </p:spPr>
        <p:txBody>
          <a:bodyPr/>
          <a:lstStyle/>
          <a:p>
            <a:r>
              <a:rPr lang="en-US" sz="1800" b="0" i="0" dirty="0">
                <a:solidFill>
                  <a:srgbClr val="333333"/>
                </a:solidFill>
                <a:effectLst/>
                <a:latin typeface="PdfIntextPro-regular"/>
              </a:rPr>
              <a:t>It’s a Simple and fast way to clic</a:t>
            </a:r>
            <a:r>
              <a:rPr lang="en-US" sz="1800" dirty="0">
                <a:solidFill>
                  <a:srgbClr val="333333"/>
                </a:solidFill>
                <a:latin typeface="PdfIntextPro-regular"/>
              </a:rPr>
              <a:t>k and choose your inventory unit into the company’s inventory file and to add an inventory item to any Sales or Finance quote.</a:t>
            </a:r>
            <a:endParaRPr lang="en-US" sz="1800" b="0" i="0" dirty="0">
              <a:solidFill>
                <a:srgbClr val="333333"/>
              </a:solidFill>
              <a:effectLst/>
              <a:latin typeface="PdfIntextPro-regular"/>
            </a:endParaRPr>
          </a:p>
          <a:p>
            <a:endParaRPr lang="en-US" sz="1800" dirty="0"/>
          </a:p>
        </p:txBody>
      </p:sp>
      <p:pic>
        <p:nvPicPr>
          <p:cNvPr id="12" name="Picture 11" descr="A red arrow pointing at something&#10;&#10;Description automatically generated">
            <a:extLst>
              <a:ext uri="{FF2B5EF4-FFF2-40B4-BE49-F238E27FC236}">
                <a16:creationId xmlns:a16="http://schemas.microsoft.com/office/drawing/2014/main" id="{60E5DC5C-232F-E2D1-718B-9EFC15B6017C}"/>
              </a:ext>
            </a:extLst>
          </p:cNvPr>
          <p:cNvPicPr>
            <a:picLocks noChangeAspect="1"/>
          </p:cNvPicPr>
          <p:nvPr/>
        </p:nvPicPr>
        <p:blipFill>
          <a:blip r:embed="rId2"/>
          <a:stretch>
            <a:fillRect/>
          </a:stretch>
        </p:blipFill>
        <p:spPr>
          <a:xfrm>
            <a:off x="5968092" y="1002235"/>
            <a:ext cx="2213831" cy="2351214"/>
          </a:xfrm>
          <a:prstGeom prst="rect">
            <a:avLst/>
          </a:prstGeom>
        </p:spPr>
      </p:pic>
    </p:spTree>
    <p:extLst>
      <p:ext uri="{BB962C8B-B14F-4D97-AF65-F5344CB8AC3E}">
        <p14:creationId xmlns:p14="http://schemas.microsoft.com/office/powerpoint/2010/main" val="213082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Why use Unit Build?</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1081907"/>
            <a:ext cx="4679446" cy="3274433"/>
          </a:xfrm>
        </p:spPr>
        <p:txBody>
          <a:bodyPr/>
          <a:lstStyle/>
          <a:p>
            <a:r>
              <a:rPr lang="en-US" sz="1800" b="0" i="0" dirty="0">
                <a:solidFill>
                  <a:srgbClr val="333333"/>
                </a:solidFill>
                <a:effectLst/>
                <a:latin typeface="PdfIntextPro-regular"/>
              </a:rPr>
              <a:t>Unit Build eliminates manual entry to reduce the risk of errors and increase accuracy. Using Unit Build will reduce wrong inputs into the build file thus allowing for a more accurate inventory turns reports. example: </a:t>
            </a:r>
            <a:r>
              <a:rPr lang="en-US" sz="1800" dirty="0">
                <a:solidFill>
                  <a:srgbClr val="333333"/>
                </a:solidFill>
                <a:latin typeface="PdfIntextPro-regular"/>
              </a:rPr>
              <a:t>Zinger Lite and Zinger-Lite are two different models which impact the turns report as two separate models even though they are the same. </a:t>
            </a:r>
            <a:endParaRPr lang="en-US" sz="1800" dirty="0"/>
          </a:p>
          <a:p>
            <a:pPr marL="285750" indent="-285750">
              <a:buFont typeface="Arial" panose="020B0604020202020204" pitchFamily="34" charset="0"/>
              <a:buChar char="•"/>
            </a:pPr>
            <a:endParaRPr lang="en-US" sz="1800" dirty="0"/>
          </a:p>
        </p:txBody>
      </p:sp>
      <p:pic>
        <p:nvPicPr>
          <p:cNvPr id="7" name="Picture 6" descr="A person working on a computer&#10;&#10;Description automatically generated">
            <a:extLst>
              <a:ext uri="{FF2B5EF4-FFF2-40B4-BE49-F238E27FC236}">
                <a16:creationId xmlns:a16="http://schemas.microsoft.com/office/drawing/2014/main" id="{FC08906E-1B82-57B3-1D54-AFBD7A35792A}"/>
              </a:ext>
            </a:extLst>
          </p:cNvPr>
          <p:cNvPicPr>
            <a:picLocks noChangeAspect="1"/>
          </p:cNvPicPr>
          <p:nvPr/>
        </p:nvPicPr>
        <p:blipFill>
          <a:blip r:embed="rId2"/>
          <a:stretch>
            <a:fillRect/>
          </a:stretch>
        </p:blipFill>
        <p:spPr>
          <a:xfrm>
            <a:off x="5398822" y="1004206"/>
            <a:ext cx="3252599" cy="2699657"/>
          </a:xfrm>
          <a:prstGeom prst="rect">
            <a:avLst/>
          </a:prstGeom>
        </p:spPr>
      </p:pic>
    </p:spTree>
    <p:extLst>
      <p:ext uri="{BB962C8B-B14F-4D97-AF65-F5344CB8AC3E}">
        <p14:creationId xmlns:p14="http://schemas.microsoft.com/office/powerpoint/2010/main" val="3846467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Why use Unit Build?</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4" y="1081907"/>
            <a:ext cx="2778244" cy="3038803"/>
          </a:xfrm>
        </p:spPr>
        <p:txBody>
          <a:bodyPr/>
          <a:lstStyle/>
          <a:p>
            <a:r>
              <a:rPr lang="en-US" sz="1800" dirty="0">
                <a:solidFill>
                  <a:srgbClr val="333333"/>
                </a:solidFill>
                <a:latin typeface="PdfIntextPro-regular"/>
              </a:rPr>
              <a:t>Using a pre-built table allows us to have a central location to create, modify and remove our inventory on the fly.</a:t>
            </a:r>
            <a:endParaRPr lang="en-US" sz="1800" dirty="0"/>
          </a:p>
        </p:txBody>
      </p:sp>
      <p:pic>
        <p:nvPicPr>
          <p:cNvPr id="3" name="Picture 2">
            <a:extLst>
              <a:ext uri="{FF2B5EF4-FFF2-40B4-BE49-F238E27FC236}">
                <a16:creationId xmlns:a16="http://schemas.microsoft.com/office/drawing/2014/main" id="{41C885BA-6B73-D4CA-295A-E70CC6EC44FC}"/>
              </a:ext>
            </a:extLst>
          </p:cNvPr>
          <p:cNvPicPr>
            <a:picLocks/>
          </p:cNvPicPr>
          <p:nvPr/>
        </p:nvPicPr>
        <p:blipFill>
          <a:blip r:embed="rId2"/>
          <a:stretch>
            <a:fillRect/>
          </a:stretch>
        </p:blipFill>
        <p:spPr>
          <a:xfrm>
            <a:off x="3501981" y="1293962"/>
            <a:ext cx="5452239" cy="3038803"/>
          </a:xfrm>
          <a:prstGeom prst="rect">
            <a:avLst/>
          </a:prstGeom>
          <a:ln w="1905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1012117"/>
      </p:ext>
    </p:extLst>
  </p:cSld>
  <p:clrMapOvr>
    <a:masterClrMapping/>
  </p:clrMapOvr>
</p:sld>
</file>

<file path=ppt/theme/theme1.xml><?xml version="1.0" encoding="utf-8"?>
<a:theme xmlns:a="http://schemas.openxmlformats.org/drawingml/2006/main" name="Office Theme">
  <a:themeElements>
    <a:clrScheme name="IDS 2024 UC">
      <a:dk1>
        <a:srgbClr val="DF4145"/>
      </a:dk1>
      <a:lt1>
        <a:srgbClr val="FFFFFF"/>
      </a:lt1>
      <a:dk2>
        <a:srgbClr val="1F1939"/>
      </a:dk2>
      <a:lt2>
        <a:srgbClr val="FBF9F5"/>
      </a:lt2>
      <a:accent1>
        <a:srgbClr val="DF4145"/>
      </a:accent1>
      <a:accent2>
        <a:srgbClr val="1F1939"/>
      </a:accent2>
      <a:accent3>
        <a:srgbClr val="92D050"/>
      </a:accent3>
      <a:accent4>
        <a:srgbClr val="42DFDB"/>
      </a:accent4>
      <a:accent5>
        <a:srgbClr val="7F7F7F"/>
      </a:accent5>
      <a:accent6>
        <a:srgbClr val="796ABD"/>
      </a:accent6>
      <a:hlink>
        <a:srgbClr val="DF4145"/>
      </a:hlink>
      <a:folHlink>
        <a:srgbClr val="42DF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25" tIns="91425" rIns="91425" bIns="91425" numCol="1" rtlCol="0" anchor="ctr" anchorCtr="0" compatLnSpc="1">
        <a:prstTxWarp prst="textNoShape">
          <a:avLst/>
        </a:prstTxWarp>
        <a:noAutofit/>
      </a:bodyPr>
      <a:lstStyle>
        <a:defPPr algn="l" eaLnBrk="1" hangingPunct="1">
          <a:buClr>
            <a:srgbClr val="000000"/>
          </a:buClr>
          <a:defRPr sz="2400" kern="0" dirty="0" err="1" smtClean="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67636D9-F6E1-4DAF-8DC3-2777A2DA1000}">
  <we:reference id="a3b40b4f-8edf-490e-9df1-7e66f93912bf" version="1.0.33.0" store="EXCatalog" storeType="EXCatalog"/>
  <we:alternateReferences>
    <we:reference id="WA104380526" version="1.0.33.0" store="en-US" storeType="OMEX"/>
  </we:alternateReferences>
  <we:properties/>
  <we:bindings/>
  <we:snapshot xmlns:r="http://schemas.openxmlformats.org/officeDocument/2006/relationships"/>
</we:webextension>
</file>

<file path=docMetadata/LabelInfo.xml><?xml version="1.0" encoding="utf-8"?>
<clbl:labelList xmlns:clbl="http://schemas.microsoft.com/office/2020/mipLabelMetadata">
  <clbl:label id="{f65d02be-9231-4769-9120-8d7f799652db}" enabled="0" method="" siteId="{f65d02be-9231-4769-9120-8d7f799652db}" removed="1"/>
</clbl:labelList>
</file>

<file path=docProps/app.xml><?xml version="1.0" encoding="utf-8"?>
<Properties xmlns="http://schemas.openxmlformats.org/officeDocument/2006/extended-properties" xmlns:vt="http://schemas.openxmlformats.org/officeDocument/2006/docPropsVTypes">
  <Template/>
  <TotalTime>9230</TotalTime>
  <Words>3479</Words>
  <Application>Microsoft Office PowerPoint</Application>
  <PresentationFormat>On-screen Show (16:9)</PresentationFormat>
  <Paragraphs>231</Paragraphs>
  <Slides>69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69</vt:i4>
      </vt:variant>
    </vt:vector>
  </HeadingPairs>
  <TitlesOfParts>
    <vt:vector size="73" baseType="lpstr">
      <vt:lpstr>Arial</vt:lpstr>
      <vt:lpstr>PdfIntextPro-regular</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Johnson</dc:creator>
  <cp:lastModifiedBy>Darcy Turgeon</cp:lastModifiedBy>
  <cp:revision>525</cp:revision>
  <dcterms:modified xsi:type="dcterms:W3CDTF">2024-02-06T16:22:47Z</dcterms:modified>
</cp:coreProperties>
</file>