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7D_AD1726B3.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5"/>
  </p:notesMasterIdLst>
  <p:handoutMasterIdLst>
    <p:handoutMasterId r:id="rId26"/>
  </p:handoutMasterIdLst>
  <p:sldIdLst>
    <p:sldId id="368" r:id="rId5"/>
    <p:sldId id="378" r:id="rId6"/>
    <p:sldId id="379" r:id="rId7"/>
    <p:sldId id="399" r:id="rId8"/>
    <p:sldId id="398" r:id="rId9"/>
    <p:sldId id="396" r:id="rId10"/>
    <p:sldId id="380" r:id="rId11"/>
    <p:sldId id="381" r:id="rId12"/>
    <p:sldId id="382" r:id="rId13"/>
    <p:sldId id="386" r:id="rId14"/>
    <p:sldId id="383" r:id="rId15"/>
    <p:sldId id="394" r:id="rId16"/>
    <p:sldId id="388" r:id="rId17"/>
    <p:sldId id="392" r:id="rId18"/>
    <p:sldId id="384" r:id="rId19"/>
    <p:sldId id="389" r:id="rId20"/>
    <p:sldId id="390" r:id="rId21"/>
    <p:sldId id="391" r:id="rId22"/>
    <p:sldId id="395" r:id="rId23"/>
    <p:sldId id="356" r:id="rId24"/>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3239">
          <p15:clr>
            <a:srgbClr val="A4A3A4"/>
          </p15:clr>
        </p15:guide>
        <p15:guide id="2" pos="29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C37F41-5BFE-50A7-7146-8A5BF1019139}" name="Frank Tamburrini" initials="FT" userId="S::frank.tamburrini@ids-astra.com::680c3c63-58de-4d31-93b4-edd08d014521" providerId="AD"/>
  <p188:author id="{B9E52DF3-B147-98D6-C057-8A3B823E99FE}" name="Raginee Mamgain" initials="RM" userId="S::raginee.mamgain@constellationdealer.com::40ad6d04-407a-4893-b456-bc66c1644b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seniya Savelyeva" initials="KS" lastIdx="1" clrIdx="0">
    <p:extLst>
      <p:ext uri="{19B8F6BF-5375-455C-9EA6-DF929625EA0E}">
        <p15:presenceInfo xmlns:p15="http://schemas.microsoft.com/office/powerpoint/2012/main" userId="S-1-5-21-1166330866-2158198270-268944901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939"/>
    <a:srgbClr val="DF4145"/>
    <a:srgbClr val="FBF9F5"/>
    <a:srgbClr val="D60093"/>
    <a:srgbClr val="3C3938"/>
    <a:srgbClr val="868382"/>
    <a:srgbClr val="646160"/>
    <a:srgbClr val="514E4D"/>
    <a:srgbClr val="8D8887"/>
    <a:srgbClr val="726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8" autoAdjust="0"/>
    <p:restoredTop sz="72672" autoAdjust="0"/>
  </p:normalViewPr>
  <p:slideViewPr>
    <p:cSldViewPr snapToGrid="0">
      <p:cViewPr varScale="1">
        <p:scale>
          <a:sx n="109" d="100"/>
          <a:sy n="109" d="100"/>
        </p:scale>
        <p:origin x="1692" y="102"/>
      </p:cViewPr>
      <p:guideLst>
        <p:guide orient="horz" pos="3239"/>
        <p:guide pos="29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modernComment_17D_AD1726B3.xml><?xml version="1.0" encoding="utf-8"?>
<p188:cmLst xmlns:a="http://schemas.openxmlformats.org/drawingml/2006/main" xmlns:r="http://schemas.openxmlformats.org/officeDocument/2006/relationships" xmlns:p188="http://schemas.microsoft.com/office/powerpoint/2018/8/main">
  <p188:cm id="{E8CF937D-97E3-4C6E-9ED9-89FA4DF3D080}" authorId="{E6C37F41-5BFE-50A7-7146-8A5BF1019139}" created="2024-01-31T20:35:06.842">
    <pc:sldMkLst xmlns:pc="http://schemas.microsoft.com/office/powerpoint/2013/main/command">
      <pc:docMk/>
      <pc:sldMk cId="2425551461" sldId="370"/>
    </pc:sldMkLst>
    <p188:txBody>
      <a:bodyPr/>
      <a:lstStyle/>
      <a:p>
        <a:r>
          <a:rPr lang="en-US"/>
          <a:t>Here is where I'm going to say its not about the technology, it’s about helping the people who use it.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AAE2F-6011-48F6-94D7-ACEF58D96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F34F1-C952-4DC9-8AB0-3820E1E3D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1875F-CEE0-4AFD-BFDE-9B55647C5812}" type="datetimeFigureOut">
              <a:rPr lang="en-US" smtClean="0"/>
              <a:t>2/7/2024</a:t>
            </a:fld>
            <a:endParaRPr lang="en-US"/>
          </a:p>
        </p:txBody>
      </p:sp>
      <p:sp>
        <p:nvSpPr>
          <p:cNvPr id="4" name="Footer Placeholder 3">
            <a:extLst>
              <a:ext uri="{FF2B5EF4-FFF2-40B4-BE49-F238E27FC236}">
                <a16:creationId xmlns:a16="http://schemas.microsoft.com/office/drawing/2014/main" id="{FE7F3A30-65EE-46F1-AD5B-811133ADF2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C52F8-174A-45D2-93AF-F5486FA893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3D62F-E533-4BA1-AE1A-89EE9D0BB0CA}" type="slidenum">
              <a:rPr lang="en-US" smtClean="0"/>
              <a:t>‹#›</a:t>
            </a:fld>
            <a:endParaRPr lang="en-US"/>
          </a:p>
        </p:txBody>
      </p:sp>
    </p:spTree>
    <p:extLst>
      <p:ext uri="{BB962C8B-B14F-4D97-AF65-F5344CB8AC3E}">
        <p14:creationId xmlns:p14="http://schemas.microsoft.com/office/powerpoint/2010/main" val="34684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Shape 2"/>
          <p:cNvSpPr txBox="1">
            <a:spLocks noGrp="1"/>
          </p:cNvSpPr>
          <p:nvPr>
            <p:ph type="hdr" idx="2"/>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47" name="Shape 3"/>
          <p:cNvSpPr txBox="1">
            <a:spLocks noGrp="1"/>
          </p:cNvSpPr>
          <p:nvPr>
            <p:ph type="dt" idx="10"/>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16388" name="Shape 4"/>
          <p:cNvSpPr>
            <a:spLocks noGrp="1" noRot="1" noChangeAspect="1"/>
          </p:cNvSpPr>
          <p:nvPr>
            <p:ph type="sldImg" idx="3"/>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 name="Shape 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noProof="0"/>
          </a:p>
        </p:txBody>
      </p:sp>
      <p:sp>
        <p:nvSpPr>
          <p:cNvPr id="57350" name="Shape 6"/>
          <p:cNvSpPr txBox="1">
            <a:spLocks noGrp="1"/>
          </p:cNvSpPr>
          <p:nvPr>
            <p:ph type="ftr" idx="11"/>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51" name="Shape 7"/>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Tree>
    <p:extLst>
      <p:ext uri="{BB962C8B-B14F-4D97-AF65-F5344CB8AC3E}">
        <p14:creationId xmlns:p14="http://schemas.microsoft.com/office/powerpoint/2010/main" val="4051751115"/>
      </p:ext>
    </p:extLst>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quote about Education </a:t>
            </a:r>
            <a:endParaRPr lang="pl-PL"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58936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job is to bring in top talent to help get us there</a:t>
            </a:r>
          </a:p>
          <a:p>
            <a:endParaRPr lang="en-US" dirty="0"/>
          </a:p>
          <a:p>
            <a:r>
              <a:rPr lang="en-US" dirty="0"/>
              <a:t>-Allison Miller </a:t>
            </a:r>
          </a:p>
          <a:p>
            <a:endParaRPr lang="en-US" dirty="0"/>
          </a:p>
          <a:p>
            <a:r>
              <a:rPr lang="en-US" dirty="0"/>
              <a:t>-Kevin Gribble</a:t>
            </a:r>
          </a:p>
          <a:p>
            <a:endParaRPr lang="en-US" dirty="0"/>
          </a:p>
          <a:p>
            <a:r>
              <a:rPr lang="en-US" dirty="0"/>
              <a:t>-Brandon </a:t>
            </a:r>
            <a:r>
              <a:rPr lang="en-US" dirty="0" err="1"/>
              <a:t>Paisly</a:t>
            </a:r>
            <a:r>
              <a:rPr lang="en-US" dirty="0"/>
              <a:t> </a:t>
            </a:r>
          </a:p>
          <a:p>
            <a:endParaRPr lang="en-US" dirty="0"/>
          </a:p>
          <a:p>
            <a:r>
              <a:rPr lang="en-US" dirty="0"/>
              <a:t>-Matt Richards </a:t>
            </a:r>
          </a:p>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88803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36043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endParaRPr lang="en-US"/>
          </a:p>
        </p:txBody>
      </p:sp>
    </p:spTree>
    <p:extLst>
      <p:ext uri="{BB962C8B-B14F-4D97-AF65-F5344CB8AC3E}">
        <p14:creationId xmlns:p14="http://schemas.microsoft.com/office/powerpoint/2010/main" val="113166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545784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2674128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7026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75700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invest in your business.  We all know sales are down and interest rates are cutting into profits.  One of the first things that get cut during challenging times is Education when challenging times is when you need education the most.  You all know that, that’s why you’re here!  Lets focus on things you can control and getting the most out of your IDS solutions.  </a:t>
            </a:r>
          </a:p>
          <a:p>
            <a:endParaRPr lang="en-US" dirty="0"/>
          </a:p>
          <a:p>
            <a:r>
              <a:rPr lang="en-US" dirty="0"/>
              <a:t>&lt;Recognize long-time dealers&gt;</a:t>
            </a:r>
          </a:p>
          <a:p>
            <a:endParaRPr lang="en-US" dirty="0"/>
          </a:p>
          <a:p>
            <a:r>
              <a:rPr lang="en-US" dirty="0"/>
              <a:t>&lt;Insert Trailblazer icon&gt;</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35936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44474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about Controller who changed jobs.  Guess how many configs are available?  We have 775 configs</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69119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5418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688622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426216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995084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Text Placeholder 1">
            <a:extLst>
              <a:ext uri="{FF2B5EF4-FFF2-40B4-BE49-F238E27FC236}">
                <a16:creationId xmlns:a16="http://schemas.microsoft.com/office/drawing/2014/main" id="{CFD27C6F-DEF7-E612-B2FD-3EE32501A393}"/>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a:solidFill>
                  <a:srgbClr val="1F1939"/>
                </a:solidFill>
                <a:latin typeface="Trebuchet MS"/>
                <a:ea typeface="ＭＳ Ｐゴシック"/>
              </a:rPr>
              <a:t>2024 USER CONFERENCE</a:t>
            </a:r>
          </a:p>
        </p:txBody>
      </p:sp>
      <p:sp>
        <p:nvSpPr>
          <p:cNvPr id="6" name="Text Placeholder 14">
            <a:extLst>
              <a:ext uri="{FF2B5EF4-FFF2-40B4-BE49-F238E27FC236}">
                <a16:creationId xmlns:a16="http://schemas.microsoft.com/office/drawing/2014/main" id="{410410F8-AC0B-DE08-562B-C89D946B19A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a:t>Title</a:t>
            </a:r>
          </a:p>
        </p:txBody>
      </p:sp>
      <p:sp>
        <p:nvSpPr>
          <p:cNvPr id="7" name="Text Placeholder 14">
            <a:extLst>
              <a:ext uri="{FF2B5EF4-FFF2-40B4-BE49-F238E27FC236}">
                <a16:creationId xmlns:a16="http://schemas.microsoft.com/office/drawing/2014/main" id="{1670AE7D-1F7A-8E77-0375-60C99AC068AF}"/>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a:t>Month, Year</a:t>
            </a:r>
          </a:p>
        </p:txBody>
      </p:sp>
    </p:spTree>
    <p:extLst>
      <p:ext uri="{BB962C8B-B14F-4D97-AF65-F5344CB8AC3E}">
        <p14:creationId xmlns:p14="http://schemas.microsoft.com/office/powerpoint/2010/main" val="9549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4">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4E4170-8623-FBBC-8739-90C977BC5C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5400" y="183302"/>
            <a:ext cx="1466403" cy="1466403"/>
          </a:xfrm>
          <a:prstGeom prst="rect">
            <a:avLst/>
          </a:prstGeom>
        </p:spPr>
      </p:pic>
      <p:sp>
        <p:nvSpPr>
          <p:cNvPr id="8" name="Text Placeholder 14">
            <a:extLst>
              <a:ext uri="{FF2B5EF4-FFF2-40B4-BE49-F238E27FC236}">
                <a16:creationId xmlns:a16="http://schemas.microsoft.com/office/drawing/2014/main" id="{330DC56A-29E3-4346-877D-06444E7403C5}"/>
              </a:ext>
            </a:extLst>
          </p:cNvPr>
          <p:cNvSpPr>
            <a:spLocks noGrp="1"/>
          </p:cNvSpPr>
          <p:nvPr>
            <p:ph type="body" sz="quarter" idx="12" hasCustomPrompt="1"/>
          </p:nvPr>
        </p:nvSpPr>
        <p:spPr>
          <a:xfrm>
            <a:off x="596899" y="521855"/>
            <a:ext cx="6247245" cy="711200"/>
          </a:xfrm>
        </p:spPr>
        <p:txBody>
          <a:bodyPr/>
          <a:lstStyle>
            <a:lvl1pPr>
              <a:defRPr sz="3000" b="1">
                <a:solidFill>
                  <a:srgbClr val="E04145"/>
                </a:solidFill>
              </a:defRPr>
            </a:lvl1pPr>
          </a:lstStyle>
          <a:p>
            <a:pPr lvl="0"/>
            <a:r>
              <a:rPr lang="en-US" noProof="0"/>
              <a:t>Title</a:t>
            </a:r>
          </a:p>
        </p:txBody>
      </p:sp>
      <p:sp>
        <p:nvSpPr>
          <p:cNvPr id="7" name="Text Placeholder 11">
            <a:extLst>
              <a:ext uri="{FF2B5EF4-FFF2-40B4-BE49-F238E27FC236}">
                <a16:creationId xmlns:a16="http://schemas.microsoft.com/office/drawing/2014/main" id="{E236E737-7876-4296-8BFE-300A4F32EA63}"/>
              </a:ext>
            </a:extLst>
          </p:cNvPr>
          <p:cNvSpPr>
            <a:spLocks noGrp="1"/>
          </p:cNvSpPr>
          <p:nvPr>
            <p:ph type="body" sz="quarter" idx="13" hasCustomPrompt="1"/>
          </p:nvPr>
        </p:nvSpPr>
        <p:spPr>
          <a:xfrm>
            <a:off x="596900" y="1781247"/>
            <a:ext cx="7787317" cy="1643063"/>
          </a:xfrm>
        </p:spPr>
        <p:txBody>
          <a:bodyPr/>
          <a:lstStyle>
            <a:lvl1pPr marL="0" indent="0">
              <a:lnSpc>
                <a:spcPct val="150000"/>
              </a:lnSpc>
              <a:buFont typeface="Arial" panose="020B0604020202020204" pitchFamily="34" charset="0"/>
              <a:buNone/>
              <a:defRPr sz="2200">
                <a:solidFill>
                  <a:srgbClr val="1F1939"/>
                </a:solidFill>
              </a:defRPr>
            </a:lvl1pPr>
            <a:lvl2pPr>
              <a:lnSpc>
                <a:spcPct val="150000"/>
              </a:lnSpc>
              <a:buFont typeface="Arial" panose="020B0604020202020204" pitchFamily="34" charset="0"/>
              <a:buChar char="•"/>
              <a:defRPr sz="20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Text</a:t>
            </a:r>
          </a:p>
        </p:txBody>
      </p:sp>
      <p:sp>
        <p:nvSpPr>
          <p:cNvPr id="9" name="Text Placeholder 14">
            <a:extLst>
              <a:ext uri="{FF2B5EF4-FFF2-40B4-BE49-F238E27FC236}">
                <a16:creationId xmlns:a16="http://schemas.microsoft.com/office/drawing/2014/main" id="{7505CCB0-4A3B-4560-9450-D36A78C481BC}"/>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a:t>Text</a:t>
            </a:r>
          </a:p>
          <a:p>
            <a:pPr lvl="0"/>
            <a:r>
              <a:rPr lang="en-US" noProof="0"/>
              <a:t>or</a:t>
            </a:r>
          </a:p>
          <a:p>
            <a:pPr lvl="0"/>
            <a:r>
              <a:rPr lang="en-US" noProof="0"/>
              <a:t>Icon</a:t>
            </a:r>
          </a:p>
        </p:txBody>
      </p:sp>
      <p:sp>
        <p:nvSpPr>
          <p:cNvPr id="2" name="Prostokąt 1">
            <a:extLst>
              <a:ext uri="{FF2B5EF4-FFF2-40B4-BE49-F238E27FC236}">
                <a16:creationId xmlns:a16="http://schemas.microsoft.com/office/drawing/2014/main" id="{0DA83BE0-EBA5-229D-77D1-B509785060A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Grafika 11">
            <a:extLst>
              <a:ext uri="{FF2B5EF4-FFF2-40B4-BE49-F238E27FC236}">
                <a16:creationId xmlns:a16="http://schemas.microsoft.com/office/drawing/2014/main" id="{A5B8DD4B-D169-E78F-6223-21038182F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B404C35C-1AB3-B984-9155-B16AF219CA81}"/>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29962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5">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BE2FE33-E61B-4EA7-9371-D5316368BAD9}"/>
              </a:ext>
            </a:extLst>
          </p:cNvPr>
          <p:cNvSpPr>
            <a:spLocks noGrp="1"/>
          </p:cNvSpPr>
          <p:nvPr>
            <p:ph type="body" sz="quarter" idx="13" hasCustomPrompt="1"/>
          </p:nvPr>
        </p:nvSpPr>
        <p:spPr>
          <a:xfrm>
            <a:off x="596900" y="1493877"/>
            <a:ext cx="7787317"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000">
                <a:solidFill>
                  <a:srgbClr val="1F1939"/>
                </a:solidFill>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Point 1</a:t>
            </a:r>
          </a:p>
          <a:p>
            <a:pPr lvl="1"/>
            <a:r>
              <a:rPr lang="en-US" noProof="0"/>
              <a:t>Point 2</a:t>
            </a:r>
          </a:p>
          <a:p>
            <a:pPr lvl="0"/>
            <a:endParaRPr lang="en-US" noProof="0"/>
          </a:p>
        </p:txBody>
      </p:sp>
      <p:sp>
        <p:nvSpPr>
          <p:cNvPr id="6" name="Text Placeholder 14">
            <a:extLst>
              <a:ext uri="{FF2B5EF4-FFF2-40B4-BE49-F238E27FC236}">
                <a16:creationId xmlns:a16="http://schemas.microsoft.com/office/drawing/2014/main" id="{D63C233C-977D-478E-B10B-4A4B079CF9F5}"/>
              </a:ext>
            </a:extLst>
          </p:cNvPr>
          <p:cNvSpPr>
            <a:spLocks noGrp="1"/>
          </p:cNvSpPr>
          <p:nvPr>
            <p:ph type="body" sz="quarter" idx="12" hasCustomPrompt="1"/>
          </p:nvPr>
        </p:nvSpPr>
        <p:spPr>
          <a:xfrm>
            <a:off x="596900" y="366857"/>
            <a:ext cx="6247245" cy="547543"/>
          </a:xfrm>
        </p:spPr>
        <p:txBody>
          <a:bodyPr/>
          <a:lstStyle>
            <a:lvl1pPr>
              <a:defRPr sz="3000" b="1">
                <a:solidFill>
                  <a:srgbClr val="E04145"/>
                </a:solidFill>
              </a:defRPr>
            </a:lvl1pPr>
          </a:lstStyle>
          <a:p>
            <a:pPr lvl="0"/>
            <a:r>
              <a:rPr lang="en-US" noProof="0"/>
              <a:t>Title:</a:t>
            </a:r>
          </a:p>
        </p:txBody>
      </p:sp>
      <p:sp>
        <p:nvSpPr>
          <p:cNvPr id="10" name="Text Placeholder 14">
            <a:extLst>
              <a:ext uri="{FF2B5EF4-FFF2-40B4-BE49-F238E27FC236}">
                <a16:creationId xmlns:a16="http://schemas.microsoft.com/office/drawing/2014/main" id="{95E74F00-A7AD-4005-A52A-F79E88E00AB7}"/>
              </a:ext>
            </a:extLst>
          </p:cNvPr>
          <p:cNvSpPr>
            <a:spLocks noGrp="1"/>
          </p:cNvSpPr>
          <p:nvPr>
            <p:ph type="body" sz="quarter" idx="15" hasCustomPrompt="1"/>
          </p:nvPr>
        </p:nvSpPr>
        <p:spPr>
          <a:xfrm>
            <a:off x="596899" y="835746"/>
            <a:ext cx="6247245" cy="646690"/>
          </a:xfrm>
        </p:spPr>
        <p:txBody>
          <a:bodyPr/>
          <a:lstStyle>
            <a:lvl1pPr>
              <a:defRPr sz="2000" b="0">
                <a:solidFill>
                  <a:srgbClr val="1F1939"/>
                </a:solidFill>
              </a:defRPr>
            </a:lvl1pPr>
          </a:lstStyle>
          <a:p>
            <a:pPr lvl="0"/>
            <a:r>
              <a:rPr lang="en-US" noProof="0"/>
              <a:t>Title Details</a:t>
            </a:r>
          </a:p>
        </p:txBody>
      </p:sp>
      <p:sp>
        <p:nvSpPr>
          <p:cNvPr id="2" name="Prostokąt 1">
            <a:extLst>
              <a:ext uri="{FF2B5EF4-FFF2-40B4-BE49-F238E27FC236}">
                <a16:creationId xmlns:a16="http://schemas.microsoft.com/office/drawing/2014/main" id="{642022ED-CB38-4592-B8E7-096B7B5F3288}"/>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557DAA00-294E-09CB-9F4E-BF1000EE6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F1A748D1-1C2F-C76E-D6B3-D12E53582BB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90DA8081-8614-9172-43DA-9FFCEF17CB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5400" y="183302"/>
            <a:ext cx="1466403" cy="1466403"/>
          </a:xfrm>
          <a:prstGeom prst="rect">
            <a:avLst/>
          </a:prstGeom>
        </p:spPr>
      </p:pic>
      <p:sp>
        <p:nvSpPr>
          <p:cNvPr id="13" name="Text Placeholder 14">
            <a:extLst>
              <a:ext uri="{FF2B5EF4-FFF2-40B4-BE49-F238E27FC236}">
                <a16:creationId xmlns:a16="http://schemas.microsoft.com/office/drawing/2014/main" id="{1691806A-6175-EFB9-438F-687CDA012CDA}"/>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a:t>Text</a:t>
            </a:r>
          </a:p>
          <a:p>
            <a:pPr lvl="0"/>
            <a:r>
              <a:rPr lang="en-US" noProof="0"/>
              <a:t>or</a:t>
            </a:r>
          </a:p>
          <a:p>
            <a:pPr lvl="0"/>
            <a:r>
              <a:rPr lang="en-US" noProof="0"/>
              <a:t>Icon</a:t>
            </a:r>
          </a:p>
        </p:txBody>
      </p:sp>
    </p:spTree>
    <p:extLst>
      <p:ext uri="{BB962C8B-B14F-4D97-AF65-F5344CB8AC3E}">
        <p14:creationId xmlns:p14="http://schemas.microsoft.com/office/powerpoint/2010/main" val="1589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 6">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5347F-BF0B-4CC7-B31C-74E74CED6E8E}"/>
              </a:ext>
            </a:extLst>
          </p:cNvPr>
          <p:cNvSpPr/>
          <p:nvPr userDrawn="1"/>
        </p:nvSpPr>
        <p:spPr>
          <a:xfrm>
            <a:off x="1" y="0"/>
            <a:ext cx="4511256" cy="5143500"/>
          </a:xfrm>
          <a:prstGeom prst="rect">
            <a:avLst/>
          </a:prstGeom>
          <a:solidFill>
            <a:srgbClr val="DF4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Trebuchet MS" panose="020B0603020202020204" pitchFamily="34" charset="0"/>
            </a:endParaRPr>
          </a:p>
        </p:txBody>
      </p:sp>
      <p:sp>
        <p:nvSpPr>
          <p:cNvPr id="5" name="Rectangle 4">
            <a:extLst>
              <a:ext uri="{FF2B5EF4-FFF2-40B4-BE49-F238E27FC236}">
                <a16:creationId xmlns:a16="http://schemas.microsoft.com/office/drawing/2014/main" id="{D33CB7D5-BA80-474F-B89D-4ACB43D8D2AC}"/>
              </a:ext>
            </a:extLst>
          </p:cNvPr>
          <p:cNvSpPr/>
          <p:nvPr userDrawn="1"/>
        </p:nvSpPr>
        <p:spPr>
          <a:xfrm>
            <a:off x="4511257" y="0"/>
            <a:ext cx="46327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Trebuchet MS" panose="020B0603020202020204" pitchFamily="34" charset="0"/>
            </a:endParaRPr>
          </a:p>
        </p:txBody>
      </p:sp>
      <p:sp>
        <p:nvSpPr>
          <p:cNvPr id="18" name="Content Placeholder 2">
            <a:extLst>
              <a:ext uri="{FF2B5EF4-FFF2-40B4-BE49-F238E27FC236}">
                <a16:creationId xmlns:a16="http://schemas.microsoft.com/office/drawing/2014/main" id="{C31D545F-B4D7-4409-BFEE-ED402E037A6A}"/>
              </a:ext>
            </a:extLst>
          </p:cNvPr>
          <p:cNvSpPr>
            <a:spLocks noGrp="1"/>
          </p:cNvSpPr>
          <p:nvPr>
            <p:ph idx="1" hasCustomPrompt="1"/>
          </p:nvPr>
        </p:nvSpPr>
        <p:spPr>
          <a:xfrm>
            <a:off x="5108156" y="338982"/>
            <a:ext cx="3567599" cy="4510109"/>
          </a:xfrm>
        </p:spPr>
        <p:txBody>
          <a:bodyPr/>
          <a:lstStyle>
            <a:lvl1pPr>
              <a:defRPr sz="3200">
                <a:solidFill>
                  <a:srgbClr val="1F1939"/>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Text or Image</a:t>
            </a:r>
          </a:p>
        </p:txBody>
      </p:sp>
      <p:sp>
        <p:nvSpPr>
          <p:cNvPr id="17" name="Text Placeholder 14">
            <a:extLst>
              <a:ext uri="{FF2B5EF4-FFF2-40B4-BE49-F238E27FC236}">
                <a16:creationId xmlns:a16="http://schemas.microsoft.com/office/drawing/2014/main" id="{B7FF38F6-B95E-4F06-8DB1-0F4BE1CF3B71}"/>
              </a:ext>
            </a:extLst>
          </p:cNvPr>
          <p:cNvSpPr>
            <a:spLocks noGrp="1"/>
          </p:cNvSpPr>
          <p:nvPr>
            <p:ph type="body" sz="quarter" idx="12" hasCustomPrompt="1"/>
          </p:nvPr>
        </p:nvSpPr>
        <p:spPr>
          <a:xfrm>
            <a:off x="596900" y="335003"/>
            <a:ext cx="3188739" cy="4236998"/>
          </a:xfrm>
        </p:spPr>
        <p:txBody>
          <a:bodyPr anchor="ctr"/>
          <a:lstStyle>
            <a:lvl1pPr marL="0" indent="0">
              <a:defRPr sz="3000" b="1">
                <a:solidFill>
                  <a:schemeClr val="bg1"/>
                </a:solidFill>
              </a:defRPr>
            </a:lvl1pPr>
          </a:lstStyle>
          <a:p>
            <a:pPr lvl="0"/>
            <a:r>
              <a:rPr lang="en-US" noProof="0"/>
              <a:t>Title</a:t>
            </a:r>
          </a:p>
        </p:txBody>
      </p:sp>
    </p:spTree>
    <p:extLst>
      <p:ext uri="{BB962C8B-B14F-4D97-AF65-F5344CB8AC3E}">
        <p14:creationId xmlns:p14="http://schemas.microsoft.com/office/powerpoint/2010/main" val="102135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RV">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8C2414A-586C-806E-6DD9-344717397A2F}"/>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a 11">
            <a:extLst>
              <a:ext uri="{FF2B5EF4-FFF2-40B4-BE49-F238E27FC236}">
                <a16:creationId xmlns:a16="http://schemas.microsoft.com/office/drawing/2014/main" id="{D0442385-B63B-F7AB-16B4-1DDA85649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3501B02F-2DB5-DFBB-E854-666B3B777D6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14460967-08E2-98AA-2414-05C0B77A60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4" name="Graphic 13">
            <a:extLst>
              <a:ext uri="{FF2B5EF4-FFF2-40B4-BE49-F238E27FC236}">
                <a16:creationId xmlns:a16="http://schemas.microsoft.com/office/drawing/2014/main" id="{CBE909D5-84FA-7B26-AF24-E43D91048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908" y="535739"/>
            <a:ext cx="587795" cy="351370"/>
          </a:xfrm>
          <a:prstGeom prst="rect">
            <a:avLst/>
          </a:prstGeom>
        </p:spPr>
      </p:pic>
    </p:spTree>
    <p:extLst>
      <p:ext uri="{BB962C8B-B14F-4D97-AF65-F5344CB8AC3E}">
        <p14:creationId xmlns:p14="http://schemas.microsoft.com/office/powerpoint/2010/main" val="14963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DB4278-10A6-F01C-31EF-119BFE3D5AD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68D6EC4D-46C8-426F-FE42-5F300BD2C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6AC62DD1-C197-113B-7903-59EDE2D1D79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D036D5FE-2B2D-86AE-14FB-0D3662E8FB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2" name="Graphic 11">
            <a:extLst>
              <a:ext uri="{FF2B5EF4-FFF2-40B4-BE49-F238E27FC236}">
                <a16:creationId xmlns:a16="http://schemas.microsoft.com/office/drawing/2014/main" id="{A155027E-D3F7-0BA2-1A74-096BF832AA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274" y="575844"/>
            <a:ext cx="652395" cy="271160"/>
          </a:xfrm>
          <a:prstGeom prst="rect">
            <a:avLst/>
          </a:prstGeom>
        </p:spPr>
      </p:pic>
    </p:spTree>
    <p:extLst>
      <p:ext uri="{BB962C8B-B14F-4D97-AF65-F5344CB8AC3E}">
        <p14:creationId xmlns:p14="http://schemas.microsoft.com/office/powerpoint/2010/main" val="317828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DF59F74-4AC8-22FB-8BC1-03370BCE74FD}"/>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9DE7B2CA-8020-CF60-3188-B0297E01A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D66B2EC5-E94C-803D-F472-4393BB553CF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F49006C2-62E8-564F-9367-CD8C471BF1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3" name="Graphic 12">
            <a:extLst>
              <a:ext uri="{FF2B5EF4-FFF2-40B4-BE49-F238E27FC236}">
                <a16:creationId xmlns:a16="http://schemas.microsoft.com/office/drawing/2014/main" id="{7330900D-4AE4-A3BF-8329-C0B6CB5250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012" y="534208"/>
            <a:ext cx="559854" cy="368915"/>
          </a:xfrm>
          <a:prstGeom prst="rect">
            <a:avLst/>
          </a:prstGeom>
        </p:spPr>
      </p:pic>
    </p:spTree>
    <p:extLst>
      <p:ext uri="{BB962C8B-B14F-4D97-AF65-F5344CB8AC3E}">
        <p14:creationId xmlns:p14="http://schemas.microsoft.com/office/powerpoint/2010/main" val="88257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08B2F-DCFB-4512-89C7-644ABE9C3F91}"/>
              </a:ext>
            </a:extLst>
          </p:cNvPr>
          <p:cNvSpPr/>
          <p:nvPr userDrawn="1"/>
        </p:nvSpPr>
        <p:spPr>
          <a:xfrm>
            <a:off x="-1" y="0"/>
            <a:ext cx="9144001" cy="4486541"/>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4" name="Text Placeholder 14">
            <a:extLst>
              <a:ext uri="{FF2B5EF4-FFF2-40B4-BE49-F238E27FC236}">
                <a16:creationId xmlns:a16="http://schemas.microsoft.com/office/drawing/2014/main" id="{AF3EE9AA-7B37-4F04-A65A-DCF0693D180E}"/>
              </a:ext>
            </a:extLst>
          </p:cNvPr>
          <p:cNvSpPr>
            <a:spLocks noGrp="1"/>
          </p:cNvSpPr>
          <p:nvPr>
            <p:ph type="body" sz="quarter" idx="12" hasCustomPrompt="1"/>
          </p:nvPr>
        </p:nvSpPr>
        <p:spPr>
          <a:xfrm>
            <a:off x="-2" y="1773136"/>
            <a:ext cx="9144001" cy="922698"/>
          </a:xfrm>
        </p:spPr>
        <p:txBody>
          <a:bodyPr/>
          <a:lstStyle>
            <a:lvl1pPr algn="ctr">
              <a:defRPr sz="5000" b="1">
                <a:solidFill>
                  <a:srgbClr val="DF4145"/>
                </a:solidFill>
              </a:defRPr>
            </a:lvl1pPr>
          </a:lstStyle>
          <a:p>
            <a:pPr lvl="0"/>
            <a:r>
              <a:rPr lang="en-US" noProof="0"/>
              <a:t>Section Title</a:t>
            </a:r>
          </a:p>
        </p:txBody>
      </p:sp>
      <p:sp>
        <p:nvSpPr>
          <p:cNvPr id="3" name="Prostokąt 1">
            <a:extLst>
              <a:ext uri="{FF2B5EF4-FFF2-40B4-BE49-F238E27FC236}">
                <a16:creationId xmlns:a16="http://schemas.microsoft.com/office/drawing/2014/main" id="{CB1C722D-DF6D-49CF-B4D9-662CADBC38C6}"/>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 name="Grafika 11">
            <a:extLst>
              <a:ext uri="{FF2B5EF4-FFF2-40B4-BE49-F238E27FC236}">
                <a16:creationId xmlns:a16="http://schemas.microsoft.com/office/drawing/2014/main" id="{FF61B561-A1A4-4FAA-4B1B-2F67AA152A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8" name="Text Placeholder 1">
            <a:extLst>
              <a:ext uri="{FF2B5EF4-FFF2-40B4-BE49-F238E27FC236}">
                <a16:creationId xmlns:a16="http://schemas.microsoft.com/office/drawing/2014/main" id="{A67EC2E3-4CCC-52E4-70B8-1270D0A4703D}"/>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319646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14D0A27-9A4E-4C22-BD87-3869D1C76E7D}"/>
              </a:ext>
            </a:extLst>
          </p:cNvPr>
          <p:cNvSpPr>
            <a:spLocks noGrp="1"/>
          </p:cNvSpPr>
          <p:nvPr>
            <p:ph type="body" sz="quarter" idx="11" hasCustomPrompt="1"/>
          </p:nvPr>
        </p:nvSpPr>
        <p:spPr>
          <a:xfrm>
            <a:off x="0" y="2092036"/>
            <a:ext cx="9143999" cy="763040"/>
          </a:xfrm>
        </p:spPr>
        <p:txBody>
          <a:bodyPr/>
          <a:lstStyle>
            <a:lvl1pPr algn="ctr">
              <a:defRPr sz="2500" b="1">
                <a:solidFill>
                  <a:srgbClr val="1F1939"/>
                </a:solidFill>
              </a:defRPr>
            </a:lvl1pPr>
            <a:lvl2pPr algn="ctr">
              <a:defRPr sz="3200">
                <a:solidFill>
                  <a:srgbClr val="1F1939"/>
                </a:solidFill>
              </a:defRPr>
            </a:lvl2pPr>
          </a:lstStyle>
          <a:p>
            <a:pPr lvl="0"/>
            <a:r>
              <a:rPr lang="en-US" noProof="0"/>
              <a:t>Subtitle</a:t>
            </a:r>
          </a:p>
          <a:p>
            <a:pPr lvl="1"/>
            <a:endParaRPr lang="en-US" noProof="0"/>
          </a:p>
        </p:txBody>
      </p:sp>
      <p:sp>
        <p:nvSpPr>
          <p:cNvPr id="6" name="Text Placeholder 14">
            <a:extLst>
              <a:ext uri="{FF2B5EF4-FFF2-40B4-BE49-F238E27FC236}">
                <a16:creationId xmlns:a16="http://schemas.microsoft.com/office/drawing/2014/main" id="{B7736B17-D182-4552-AF7A-EC0D01B8714C}"/>
              </a:ext>
            </a:extLst>
          </p:cNvPr>
          <p:cNvSpPr>
            <a:spLocks noGrp="1"/>
          </p:cNvSpPr>
          <p:nvPr>
            <p:ph type="body" sz="quarter" idx="12" hasCustomPrompt="1"/>
          </p:nvPr>
        </p:nvSpPr>
        <p:spPr>
          <a:xfrm>
            <a:off x="0" y="1385455"/>
            <a:ext cx="9144000" cy="706581"/>
          </a:xfrm>
        </p:spPr>
        <p:txBody>
          <a:bodyPr/>
          <a:lstStyle>
            <a:lvl1pPr algn="ctr">
              <a:defRPr sz="4000" b="1">
                <a:solidFill>
                  <a:srgbClr val="E04145"/>
                </a:solidFill>
              </a:defRPr>
            </a:lvl1pPr>
          </a:lstStyle>
          <a:p>
            <a:pPr lvl="0"/>
            <a:r>
              <a:rPr lang="en-US" noProof="0"/>
              <a:t>Section Title</a:t>
            </a:r>
          </a:p>
        </p:txBody>
      </p:sp>
      <p:sp>
        <p:nvSpPr>
          <p:cNvPr id="2" name="Prostokąt 1">
            <a:extLst>
              <a:ext uri="{FF2B5EF4-FFF2-40B4-BE49-F238E27FC236}">
                <a16:creationId xmlns:a16="http://schemas.microsoft.com/office/drawing/2014/main" id="{2E9FC711-4888-B91E-52D4-23A4B6EDEF0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2BB6AE8C-451F-C1AE-17FC-B7B95CB07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5944A282-9D93-ECFA-645E-AFAA8D237F4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50822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8EE9C0-1CA2-4E8F-8B05-2E5A74B09A7A}"/>
              </a:ext>
            </a:extLst>
          </p:cNvPr>
          <p:cNvSpPr txBox="1">
            <a:spLocks/>
          </p:cNvSpPr>
          <p:nvPr userDrawn="1"/>
        </p:nvSpPr>
        <p:spPr bwMode="auto">
          <a:xfrm>
            <a:off x="-1" y="2522983"/>
            <a:ext cx="914399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Q&amp;A</a:t>
            </a:r>
          </a:p>
        </p:txBody>
      </p:sp>
      <p:sp>
        <p:nvSpPr>
          <p:cNvPr id="2" name="Prostokąt 1">
            <a:extLst>
              <a:ext uri="{FF2B5EF4-FFF2-40B4-BE49-F238E27FC236}">
                <a16:creationId xmlns:a16="http://schemas.microsoft.com/office/drawing/2014/main" id="{5DE09550-3E0E-9E47-9B8B-4FAFA965013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a 11">
            <a:extLst>
              <a:ext uri="{FF2B5EF4-FFF2-40B4-BE49-F238E27FC236}">
                <a16:creationId xmlns:a16="http://schemas.microsoft.com/office/drawing/2014/main" id="{3E3E19D3-EF1D-C4FF-A3C1-421CE21994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6" name="Text Placeholder 1">
            <a:extLst>
              <a:ext uri="{FF2B5EF4-FFF2-40B4-BE49-F238E27FC236}">
                <a16:creationId xmlns:a16="http://schemas.microsoft.com/office/drawing/2014/main" id="{EFC4D3BD-D49B-C92D-2474-EBA78AF22F5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78F6B4C5-1551-8A98-4AF0-B4AD30C51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2177" y="1116129"/>
            <a:ext cx="1179642" cy="1179642"/>
          </a:xfrm>
          <a:prstGeom prst="rect">
            <a:avLst/>
          </a:prstGeom>
        </p:spPr>
      </p:pic>
      <p:sp>
        <p:nvSpPr>
          <p:cNvPr id="14" name="Freeform: Shape 13">
            <a:extLst>
              <a:ext uri="{FF2B5EF4-FFF2-40B4-BE49-F238E27FC236}">
                <a16:creationId xmlns:a16="http://schemas.microsoft.com/office/drawing/2014/main" id="{D9A8F3A4-9868-2126-B405-8FF62F486CA8}"/>
              </a:ext>
            </a:extLst>
          </p:cNvPr>
          <p:cNvSpPr/>
          <p:nvPr/>
        </p:nvSpPr>
        <p:spPr>
          <a:xfrm>
            <a:off x="4137235" y="1348610"/>
            <a:ext cx="644592" cy="560436"/>
          </a:xfrm>
          <a:custGeom>
            <a:avLst/>
            <a:gdLst>
              <a:gd name="connsiteX0" fmla="*/ 595565 w 644592"/>
              <a:gd name="connsiteY0" fmla="*/ 448413 h 560436"/>
              <a:gd name="connsiteX1" fmla="*/ 644592 w 644592"/>
              <a:gd name="connsiteY1" fmla="*/ 399362 h 560436"/>
              <a:gd name="connsiteX2" fmla="*/ 644592 w 644592"/>
              <a:gd name="connsiteY2" fmla="*/ 49170 h 560436"/>
              <a:gd name="connsiteX3" fmla="*/ 595613 w 644592"/>
              <a:gd name="connsiteY3" fmla="*/ 0 h 560436"/>
              <a:gd name="connsiteX4" fmla="*/ 595565 w 644592"/>
              <a:gd name="connsiteY4" fmla="*/ 0 h 560436"/>
              <a:gd name="connsiteX5" fmla="*/ 49051 w 644592"/>
              <a:gd name="connsiteY5" fmla="*/ 0 h 560436"/>
              <a:gd name="connsiteX6" fmla="*/ 0 w 644592"/>
              <a:gd name="connsiteY6" fmla="*/ 49051 h 560436"/>
              <a:gd name="connsiteX7" fmla="*/ 0 w 644592"/>
              <a:gd name="connsiteY7" fmla="*/ 399243 h 560436"/>
              <a:gd name="connsiteX8" fmla="*/ 49051 w 644592"/>
              <a:gd name="connsiteY8" fmla="*/ 448294 h 560436"/>
              <a:gd name="connsiteX9" fmla="*/ 84070 w 644592"/>
              <a:gd name="connsiteY9" fmla="*/ 448294 h 560436"/>
              <a:gd name="connsiteX10" fmla="*/ 84070 w 644592"/>
              <a:gd name="connsiteY10" fmla="*/ 546395 h 560436"/>
              <a:gd name="connsiteX11" fmla="*/ 98043 w 644592"/>
              <a:gd name="connsiteY11" fmla="*/ 560436 h 560436"/>
              <a:gd name="connsiteX12" fmla="*/ 108012 w 644592"/>
              <a:gd name="connsiteY12" fmla="*/ 556305 h 560436"/>
              <a:gd name="connsiteX13" fmla="*/ 216000 w 644592"/>
              <a:gd name="connsiteY13" fmla="*/ 448294 h 560436"/>
              <a:gd name="connsiteX14" fmla="*/ 595565 w 644592"/>
              <a:gd name="connsiteY14" fmla="*/ 448294 h 560436"/>
              <a:gd name="connsiteX15" fmla="*/ 210187 w 644592"/>
              <a:gd name="connsiteY15" fmla="*/ 420397 h 560436"/>
              <a:gd name="connsiteX16" fmla="*/ 200277 w 644592"/>
              <a:gd name="connsiteY16" fmla="*/ 424495 h 560436"/>
              <a:gd name="connsiteX17" fmla="*/ 112133 w 644592"/>
              <a:gd name="connsiteY17" fmla="*/ 512639 h 560436"/>
              <a:gd name="connsiteX18" fmla="*/ 112133 w 644592"/>
              <a:gd name="connsiteY18" fmla="*/ 434405 h 560436"/>
              <a:gd name="connsiteX19" fmla="*/ 98125 w 644592"/>
              <a:gd name="connsiteY19" fmla="*/ 420397 h 560436"/>
              <a:gd name="connsiteX20" fmla="*/ 49051 w 644592"/>
              <a:gd name="connsiteY20" fmla="*/ 420397 h 560436"/>
              <a:gd name="connsiteX21" fmla="*/ 28015 w 644592"/>
              <a:gd name="connsiteY21" fmla="*/ 399362 h 560436"/>
              <a:gd name="connsiteX22" fmla="*/ 28015 w 644592"/>
              <a:gd name="connsiteY22" fmla="*/ 49170 h 560436"/>
              <a:gd name="connsiteX23" fmla="*/ 49051 w 644592"/>
              <a:gd name="connsiteY23" fmla="*/ 28134 h 560436"/>
              <a:gd name="connsiteX24" fmla="*/ 595565 w 644592"/>
              <a:gd name="connsiteY24" fmla="*/ 28134 h 560436"/>
              <a:gd name="connsiteX25" fmla="*/ 616577 w 644592"/>
              <a:gd name="connsiteY25" fmla="*/ 49170 h 560436"/>
              <a:gd name="connsiteX26" fmla="*/ 616577 w 644592"/>
              <a:gd name="connsiteY26" fmla="*/ 399362 h 560436"/>
              <a:gd name="connsiteX27" fmla="*/ 595565 w 644592"/>
              <a:gd name="connsiteY27" fmla="*/ 420397 h 5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92" h="560436">
                <a:moveTo>
                  <a:pt x="595565" y="448413"/>
                </a:moveTo>
                <a:cubicBezTo>
                  <a:pt x="622639" y="448387"/>
                  <a:pt x="644578" y="426436"/>
                  <a:pt x="644592" y="399362"/>
                </a:cubicBezTo>
                <a:lnTo>
                  <a:pt x="644592" y="49170"/>
                </a:lnTo>
                <a:cubicBezTo>
                  <a:pt x="644644" y="22067"/>
                  <a:pt x="622716" y="53"/>
                  <a:pt x="595613" y="0"/>
                </a:cubicBezTo>
                <a:cubicBezTo>
                  <a:pt x="595596" y="0"/>
                  <a:pt x="595582" y="0"/>
                  <a:pt x="595565" y="0"/>
                </a:cubicBezTo>
                <a:lnTo>
                  <a:pt x="49051" y="0"/>
                </a:lnTo>
                <a:cubicBezTo>
                  <a:pt x="21966" y="13"/>
                  <a:pt x="13" y="21966"/>
                  <a:pt x="0" y="49051"/>
                </a:cubicBezTo>
                <a:lnTo>
                  <a:pt x="0" y="399243"/>
                </a:lnTo>
                <a:cubicBezTo>
                  <a:pt x="13" y="426327"/>
                  <a:pt x="21966" y="448279"/>
                  <a:pt x="49051" y="448294"/>
                </a:cubicBezTo>
                <a:lnTo>
                  <a:pt x="84070" y="448294"/>
                </a:lnTo>
                <a:lnTo>
                  <a:pt x="84070" y="546395"/>
                </a:lnTo>
                <a:cubicBezTo>
                  <a:pt x="84051" y="554130"/>
                  <a:pt x="90307" y="560417"/>
                  <a:pt x="98043" y="560436"/>
                </a:cubicBezTo>
                <a:cubicBezTo>
                  <a:pt x="101784" y="560446"/>
                  <a:pt x="105374" y="558959"/>
                  <a:pt x="108012" y="556305"/>
                </a:cubicBezTo>
                <a:lnTo>
                  <a:pt x="216000" y="448294"/>
                </a:lnTo>
                <a:lnTo>
                  <a:pt x="595565" y="448294"/>
                </a:lnTo>
                <a:close/>
                <a:moveTo>
                  <a:pt x="210187" y="420397"/>
                </a:moveTo>
                <a:cubicBezTo>
                  <a:pt x="206472" y="420402"/>
                  <a:pt x="202910" y="421874"/>
                  <a:pt x="200277" y="424495"/>
                </a:cubicBezTo>
                <a:lnTo>
                  <a:pt x="112133" y="512639"/>
                </a:lnTo>
                <a:lnTo>
                  <a:pt x="112133" y="434405"/>
                </a:lnTo>
                <a:cubicBezTo>
                  <a:pt x="112133" y="426670"/>
                  <a:pt x="105861" y="420397"/>
                  <a:pt x="98125" y="420397"/>
                </a:cubicBezTo>
                <a:lnTo>
                  <a:pt x="49051" y="420397"/>
                </a:lnTo>
                <a:cubicBezTo>
                  <a:pt x="37444" y="420371"/>
                  <a:pt x="28042" y="410968"/>
                  <a:pt x="28015" y="399362"/>
                </a:cubicBezTo>
                <a:lnTo>
                  <a:pt x="28015" y="49170"/>
                </a:lnTo>
                <a:cubicBezTo>
                  <a:pt x="28042" y="37563"/>
                  <a:pt x="37444" y="28161"/>
                  <a:pt x="49051" y="28134"/>
                </a:cubicBezTo>
                <a:lnTo>
                  <a:pt x="595565" y="28134"/>
                </a:lnTo>
                <a:cubicBezTo>
                  <a:pt x="607167" y="28161"/>
                  <a:pt x="616565" y="37567"/>
                  <a:pt x="616577" y="49170"/>
                </a:cubicBezTo>
                <a:lnTo>
                  <a:pt x="616577" y="399362"/>
                </a:lnTo>
                <a:cubicBezTo>
                  <a:pt x="616565" y="410964"/>
                  <a:pt x="607167" y="420371"/>
                  <a:pt x="595565" y="420397"/>
                </a:cubicBezTo>
                <a:close/>
              </a:path>
            </a:pathLst>
          </a:custGeom>
          <a:solidFill>
            <a:schemeClr val="bg1"/>
          </a:solidFill>
          <a:ln w="2375" cap="flat">
            <a:noFill/>
            <a:prstDash val="solid"/>
            <a:miter/>
          </a:ln>
        </p:spPr>
        <p:txBody>
          <a:bodyPr rtlCol="0" anchor="ctr"/>
          <a:lstStyle/>
          <a:p>
            <a:endParaRPr lang="pl-PL"/>
          </a:p>
        </p:txBody>
      </p:sp>
      <p:sp>
        <p:nvSpPr>
          <p:cNvPr id="15" name="Freeform: Shape 14">
            <a:extLst>
              <a:ext uri="{FF2B5EF4-FFF2-40B4-BE49-F238E27FC236}">
                <a16:creationId xmlns:a16="http://schemas.microsoft.com/office/drawing/2014/main" id="{75629CB5-A12F-4978-A8ED-FD1110CBCF76}"/>
              </a:ext>
            </a:extLst>
          </p:cNvPr>
          <p:cNvSpPr/>
          <p:nvPr/>
        </p:nvSpPr>
        <p:spPr>
          <a:xfrm>
            <a:off x="4361453" y="1418679"/>
            <a:ext cx="196172" cy="308281"/>
          </a:xfrm>
          <a:custGeom>
            <a:avLst/>
            <a:gdLst>
              <a:gd name="connsiteX0" fmla="*/ 84070 w 196172"/>
              <a:gd name="connsiteY0" fmla="*/ 1018 h 308281"/>
              <a:gd name="connsiteX1" fmla="*/ 0 w 196172"/>
              <a:gd name="connsiteY1" fmla="*/ 98095 h 308281"/>
              <a:gd name="connsiteX2" fmla="*/ 14008 w 196172"/>
              <a:gd name="connsiteY2" fmla="*/ 112103 h 308281"/>
              <a:gd name="connsiteX3" fmla="*/ 28015 w 196172"/>
              <a:gd name="connsiteY3" fmla="*/ 98095 h 308281"/>
              <a:gd name="connsiteX4" fmla="*/ 98078 w 196172"/>
              <a:gd name="connsiteY4" fmla="*/ 28033 h 308281"/>
              <a:gd name="connsiteX5" fmla="*/ 168140 w 196172"/>
              <a:gd name="connsiteY5" fmla="*/ 98095 h 308281"/>
              <a:gd name="connsiteX6" fmla="*/ 98078 w 196172"/>
              <a:gd name="connsiteY6" fmla="*/ 168157 h 308281"/>
              <a:gd name="connsiteX7" fmla="*/ 98078 w 196172"/>
              <a:gd name="connsiteY7" fmla="*/ 168157 h 308281"/>
              <a:gd name="connsiteX8" fmla="*/ 84070 w 196172"/>
              <a:gd name="connsiteY8" fmla="*/ 182165 h 308281"/>
              <a:gd name="connsiteX9" fmla="*/ 84070 w 196172"/>
              <a:gd name="connsiteY9" fmla="*/ 182165 h 308281"/>
              <a:gd name="connsiteX10" fmla="*/ 84070 w 196172"/>
              <a:gd name="connsiteY10" fmla="*/ 238220 h 308281"/>
              <a:gd name="connsiteX11" fmla="*/ 98078 w 196172"/>
              <a:gd name="connsiteY11" fmla="*/ 252227 h 308281"/>
              <a:gd name="connsiteX12" fmla="*/ 112085 w 196172"/>
              <a:gd name="connsiteY12" fmla="*/ 238220 h 308281"/>
              <a:gd name="connsiteX13" fmla="*/ 112085 w 196172"/>
              <a:gd name="connsiteY13" fmla="*/ 195172 h 308281"/>
              <a:gd name="connsiteX14" fmla="*/ 195155 w 196172"/>
              <a:gd name="connsiteY14" fmla="*/ 84087 h 308281"/>
              <a:gd name="connsiteX15" fmla="*/ 84070 w 196172"/>
              <a:gd name="connsiteY15" fmla="*/ 1018 h 308281"/>
              <a:gd name="connsiteX16" fmla="*/ 98078 w 196172"/>
              <a:gd name="connsiteY16" fmla="*/ 266235 h 308281"/>
              <a:gd name="connsiteX17" fmla="*/ 84070 w 196172"/>
              <a:gd name="connsiteY17" fmla="*/ 280267 h 308281"/>
              <a:gd name="connsiteX18" fmla="*/ 84070 w 196172"/>
              <a:gd name="connsiteY18" fmla="*/ 294274 h 308281"/>
              <a:gd name="connsiteX19" fmla="*/ 98078 w 196172"/>
              <a:gd name="connsiteY19" fmla="*/ 308282 h 308281"/>
              <a:gd name="connsiteX20" fmla="*/ 112085 w 196172"/>
              <a:gd name="connsiteY20" fmla="*/ 294274 h 308281"/>
              <a:gd name="connsiteX21" fmla="*/ 112085 w 196172"/>
              <a:gd name="connsiteY21" fmla="*/ 280267 h 308281"/>
              <a:gd name="connsiteX22" fmla="*/ 98078 w 196172"/>
              <a:gd name="connsiteY22" fmla="*/ 266235 h 3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172" h="308281">
                <a:moveTo>
                  <a:pt x="84070" y="1018"/>
                </a:moveTo>
                <a:cubicBezTo>
                  <a:pt x="35801" y="7963"/>
                  <a:pt x="-23" y="49330"/>
                  <a:pt x="0" y="98095"/>
                </a:cubicBezTo>
                <a:cubicBezTo>
                  <a:pt x="0" y="105831"/>
                  <a:pt x="6272" y="112103"/>
                  <a:pt x="14008" y="112103"/>
                </a:cubicBezTo>
                <a:cubicBezTo>
                  <a:pt x="21743" y="112103"/>
                  <a:pt x="28015" y="105831"/>
                  <a:pt x="28015" y="98095"/>
                </a:cubicBezTo>
                <a:cubicBezTo>
                  <a:pt x="28015" y="59401"/>
                  <a:pt x="59383" y="28033"/>
                  <a:pt x="98078" y="28033"/>
                </a:cubicBezTo>
                <a:cubicBezTo>
                  <a:pt x="136773" y="28033"/>
                  <a:pt x="168140" y="59401"/>
                  <a:pt x="168140" y="98095"/>
                </a:cubicBezTo>
                <a:cubicBezTo>
                  <a:pt x="168140" y="136789"/>
                  <a:pt x="136773" y="168157"/>
                  <a:pt x="98078" y="168157"/>
                </a:cubicBezTo>
                <a:lnTo>
                  <a:pt x="98078" y="168157"/>
                </a:lnTo>
                <a:cubicBezTo>
                  <a:pt x="90342" y="168157"/>
                  <a:pt x="84070" y="174430"/>
                  <a:pt x="84070" y="182165"/>
                </a:cubicBezTo>
                <a:lnTo>
                  <a:pt x="84070" y="182165"/>
                </a:lnTo>
                <a:lnTo>
                  <a:pt x="84070" y="238220"/>
                </a:lnTo>
                <a:cubicBezTo>
                  <a:pt x="84070" y="245955"/>
                  <a:pt x="90342" y="252227"/>
                  <a:pt x="98078" y="252227"/>
                </a:cubicBezTo>
                <a:cubicBezTo>
                  <a:pt x="105813" y="252227"/>
                  <a:pt x="112085" y="245955"/>
                  <a:pt x="112085" y="238220"/>
                </a:cubicBezTo>
                <a:lnTo>
                  <a:pt x="112085" y="195172"/>
                </a:lnTo>
                <a:cubicBezTo>
                  <a:pt x="165700" y="187437"/>
                  <a:pt x="202890" y="137702"/>
                  <a:pt x="195155" y="84087"/>
                </a:cubicBezTo>
                <a:cubicBezTo>
                  <a:pt x="187420" y="30473"/>
                  <a:pt x="137685" y="-6718"/>
                  <a:pt x="84070" y="1018"/>
                </a:cubicBezTo>
                <a:close/>
                <a:moveTo>
                  <a:pt x="98078" y="266235"/>
                </a:moveTo>
                <a:cubicBezTo>
                  <a:pt x="90338" y="266249"/>
                  <a:pt x="84070" y="272527"/>
                  <a:pt x="84070" y="280267"/>
                </a:cubicBezTo>
                <a:lnTo>
                  <a:pt x="84070" y="294274"/>
                </a:lnTo>
                <a:cubicBezTo>
                  <a:pt x="84070" y="302009"/>
                  <a:pt x="90342" y="308282"/>
                  <a:pt x="98078" y="308282"/>
                </a:cubicBezTo>
                <a:cubicBezTo>
                  <a:pt x="105813" y="308282"/>
                  <a:pt x="112085" y="302009"/>
                  <a:pt x="112085" y="294274"/>
                </a:cubicBezTo>
                <a:lnTo>
                  <a:pt x="112085" y="280267"/>
                </a:lnTo>
                <a:cubicBezTo>
                  <a:pt x="112085" y="272527"/>
                  <a:pt x="105818" y="266249"/>
                  <a:pt x="98078" y="266235"/>
                </a:cubicBezTo>
                <a:close/>
              </a:path>
            </a:pathLst>
          </a:custGeom>
          <a:solidFill>
            <a:schemeClr val="bg1"/>
          </a:solidFill>
          <a:ln w="2375" cap="flat">
            <a:noFill/>
            <a:prstDash val="solid"/>
            <a:miter/>
          </a:ln>
        </p:spPr>
        <p:txBody>
          <a:bodyPr rtlCol="0" anchor="ctr"/>
          <a:lstStyle/>
          <a:p>
            <a:endParaRPr lang="pl-PL"/>
          </a:p>
        </p:txBody>
      </p:sp>
      <p:sp>
        <p:nvSpPr>
          <p:cNvPr id="16" name="Freeform: Shape 15">
            <a:extLst>
              <a:ext uri="{FF2B5EF4-FFF2-40B4-BE49-F238E27FC236}">
                <a16:creationId xmlns:a16="http://schemas.microsoft.com/office/drawing/2014/main" id="{5A6A0FA6-A118-2858-B3D5-115B1A59872D}"/>
              </a:ext>
            </a:extLst>
          </p:cNvPr>
          <p:cNvSpPr/>
          <p:nvPr/>
        </p:nvSpPr>
        <p:spPr>
          <a:xfrm>
            <a:off x="4361453" y="1502743"/>
            <a:ext cx="644520" cy="560556"/>
          </a:xfrm>
          <a:custGeom>
            <a:avLst/>
            <a:gdLst>
              <a:gd name="connsiteX0" fmla="*/ 49027 w 644520"/>
              <a:gd name="connsiteY0" fmla="*/ 448437 h 560556"/>
              <a:gd name="connsiteX1" fmla="*/ 428521 w 644520"/>
              <a:gd name="connsiteY1" fmla="*/ 448437 h 560556"/>
              <a:gd name="connsiteX2" fmla="*/ 536509 w 644520"/>
              <a:gd name="connsiteY2" fmla="*/ 556424 h 560556"/>
              <a:gd name="connsiteX3" fmla="*/ 556320 w 644520"/>
              <a:gd name="connsiteY3" fmla="*/ 556482 h 560556"/>
              <a:gd name="connsiteX4" fmla="*/ 560451 w 644520"/>
              <a:gd name="connsiteY4" fmla="*/ 546514 h 560556"/>
              <a:gd name="connsiteX5" fmla="*/ 560451 w 644520"/>
              <a:gd name="connsiteY5" fmla="*/ 448437 h 560556"/>
              <a:gd name="connsiteX6" fmla="*/ 595470 w 644520"/>
              <a:gd name="connsiteY6" fmla="*/ 448437 h 560556"/>
              <a:gd name="connsiteX7" fmla="*/ 644521 w 644520"/>
              <a:gd name="connsiteY7" fmla="*/ 399386 h 560556"/>
              <a:gd name="connsiteX8" fmla="*/ 644521 w 644520"/>
              <a:gd name="connsiteY8" fmla="*/ 49051 h 560556"/>
              <a:gd name="connsiteX9" fmla="*/ 595541 w 644520"/>
              <a:gd name="connsiteY9" fmla="*/ 0 h 560556"/>
              <a:gd name="connsiteX10" fmla="*/ 420374 w 644520"/>
              <a:gd name="connsiteY10" fmla="*/ 0 h 560556"/>
              <a:gd name="connsiteX11" fmla="*/ 420374 w 644520"/>
              <a:gd name="connsiteY11" fmla="*/ 28039 h 560556"/>
              <a:gd name="connsiteX12" fmla="*/ 595541 w 644520"/>
              <a:gd name="connsiteY12" fmla="*/ 28039 h 560556"/>
              <a:gd name="connsiteX13" fmla="*/ 616577 w 644520"/>
              <a:gd name="connsiteY13" fmla="*/ 49051 h 560556"/>
              <a:gd name="connsiteX14" fmla="*/ 616577 w 644520"/>
              <a:gd name="connsiteY14" fmla="*/ 399386 h 560556"/>
              <a:gd name="connsiteX15" fmla="*/ 595541 w 644520"/>
              <a:gd name="connsiteY15" fmla="*/ 420397 h 560556"/>
              <a:gd name="connsiteX16" fmla="*/ 546491 w 644520"/>
              <a:gd name="connsiteY16" fmla="*/ 420397 h 560556"/>
              <a:gd name="connsiteX17" fmla="*/ 532483 w 644520"/>
              <a:gd name="connsiteY17" fmla="*/ 434405 h 560556"/>
              <a:gd name="connsiteX18" fmla="*/ 532483 w 644520"/>
              <a:gd name="connsiteY18" fmla="*/ 512686 h 560556"/>
              <a:gd name="connsiteX19" fmla="*/ 444339 w 644520"/>
              <a:gd name="connsiteY19" fmla="*/ 424543 h 560556"/>
              <a:gd name="connsiteX20" fmla="*/ 434429 w 644520"/>
              <a:gd name="connsiteY20" fmla="*/ 420445 h 560556"/>
              <a:gd name="connsiteX21" fmla="*/ 49027 w 644520"/>
              <a:gd name="connsiteY21" fmla="*/ 420445 h 560556"/>
              <a:gd name="connsiteX22" fmla="*/ 28015 w 644520"/>
              <a:gd name="connsiteY22" fmla="*/ 399434 h 560556"/>
              <a:gd name="connsiteX23" fmla="*/ 28015 w 644520"/>
              <a:gd name="connsiteY23" fmla="*/ 399434 h 560556"/>
              <a:gd name="connsiteX24" fmla="*/ 28015 w 644520"/>
              <a:gd name="connsiteY24" fmla="*/ 294281 h 560556"/>
              <a:gd name="connsiteX25" fmla="*/ 0 w 644520"/>
              <a:gd name="connsiteY25" fmla="*/ 294281 h 560556"/>
              <a:gd name="connsiteX26" fmla="*/ 0 w 644520"/>
              <a:gd name="connsiteY26" fmla="*/ 399386 h 560556"/>
              <a:gd name="connsiteX27" fmla="*/ 49027 w 644520"/>
              <a:gd name="connsiteY27" fmla="*/ 448437 h 5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20" h="560556">
                <a:moveTo>
                  <a:pt x="49027" y="448437"/>
                </a:moveTo>
                <a:lnTo>
                  <a:pt x="428521" y="448437"/>
                </a:lnTo>
                <a:lnTo>
                  <a:pt x="536509" y="556424"/>
                </a:lnTo>
                <a:cubicBezTo>
                  <a:pt x="541964" y="561911"/>
                  <a:pt x="550831" y="561937"/>
                  <a:pt x="556320" y="556482"/>
                </a:cubicBezTo>
                <a:cubicBezTo>
                  <a:pt x="558971" y="553845"/>
                  <a:pt x="560460" y="550254"/>
                  <a:pt x="560451" y="546514"/>
                </a:cubicBezTo>
                <a:lnTo>
                  <a:pt x="560451" y="448437"/>
                </a:lnTo>
                <a:lnTo>
                  <a:pt x="595470" y="448437"/>
                </a:lnTo>
                <a:cubicBezTo>
                  <a:pt x="622537" y="448384"/>
                  <a:pt x="644468" y="426453"/>
                  <a:pt x="644521" y="399386"/>
                </a:cubicBezTo>
                <a:lnTo>
                  <a:pt x="644521" y="49051"/>
                </a:lnTo>
                <a:cubicBezTo>
                  <a:pt x="644482" y="22005"/>
                  <a:pt x="622587" y="79"/>
                  <a:pt x="595541" y="0"/>
                </a:cubicBezTo>
                <a:lnTo>
                  <a:pt x="420374" y="0"/>
                </a:lnTo>
                <a:lnTo>
                  <a:pt x="420374" y="28039"/>
                </a:lnTo>
                <a:lnTo>
                  <a:pt x="595541" y="28039"/>
                </a:lnTo>
                <a:cubicBezTo>
                  <a:pt x="607143" y="28052"/>
                  <a:pt x="616550" y="37448"/>
                  <a:pt x="616577" y="49051"/>
                </a:cubicBezTo>
                <a:lnTo>
                  <a:pt x="616577" y="399386"/>
                </a:lnTo>
                <a:cubicBezTo>
                  <a:pt x="616550" y="410988"/>
                  <a:pt x="607143" y="420386"/>
                  <a:pt x="595541" y="420397"/>
                </a:cubicBezTo>
                <a:lnTo>
                  <a:pt x="546491" y="420397"/>
                </a:lnTo>
                <a:cubicBezTo>
                  <a:pt x="538760" y="420412"/>
                  <a:pt x="532497" y="426675"/>
                  <a:pt x="532483" y="434405"/>
                </a:cubicBezTo>
                <a:lnTo>
                  <a:pt x="532483" y="512686"/>
                </a:lnTo>
                <a:lnTo>
                  <a:pt x="444339" y="424543"/>
                </a:lnTo>
                <a:cubicBezTo>
                  <a:pt x="441707" y="421922"/>
                  <a:pt x="438143" y="420450"/>
                  <a:pt x="434429" y="420445"/>
                </a:cubicBezTo>
                <a:lnTo>
                  <a:pt x="49027" y="420445"/>
                </a:lnTo>
                <a:cubicBezTo>
                  <a:pt x="37423" y="420445"/>
                  <a:pt x="28015" y="411038"/>
                  <a:pt x="28015" y="399434"/>
                </a:cubicBezTo>
                <a:lnTo>
                  <a:pt x="28015" y="399434"/>
                </a:lnTo>
                <a:lnTo>
                  <a:pt x="28015" y="294281"/>
                </a:lnTo>
                <a:lnTo>
                  <a:pt x="0" y="294281"/>
                </a:lnTo>
                <a:lnTo>
                  <a:pt x="0" y="399386"/>
                </a:lnTo>
                <a:cubicBezTo>
                  <a:pt x="39" y="426451"/>
                  <a:pt x="21962" y="448384"/>
                  <a:pt x="49027" y="448437"/>
                </a:cubicBezTo>
                <a:close/>
              </a:path>
            </a:pathLst>
          </a:custGeom>
          <a:solidFill>
            <a:schemeClr val="bg1"/>
          </a:solidFill>
          <a:ln w="2375" cap="flat">
            <a:noFill/>
            <a:prstDash val="solid"/>
            <a:miter/>
          </a:ln>
        </p:spPr>
        <p:txBody>
          <a:bodyPr rtlCol="0" anchor="ctr"/>
          <a:lstStyle/>
          <a:p>
            <a:endParaRPr lang="pl-PL"/>
          </a:p>
        </p:txBody>
      </p:sp>
    </p:spTree>
    <p:extLst>
      <p:ext uri="{BB962C8B-B14F-4D97-AF65-F5344CB8AC3E}">
        <p14:creationId xmlns:p14="http://schemas.microsoft.com/office/powerpoint/2010/main" val="16083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04EF-3E9F-478E-9887-6A4BD41701B5}"/>
              </a:ext>
            </a:extLst>
          </p:cNvPr>
          <p:cNvSpPr/>
          <p:nvPr userDrawn="1"/>
        </p:nvSpPr>
        <p:spPr>
          <a:xfrm>
            <a:off x="0" y="3781312"/>
            <a:ext cx="9144000" cy="1362187"/>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28E81B4-9A4B-4038-8F30-881B3F451958}"/>
              </a:ext>
            </a:extLst>
          </p:cNvPr>
          <p:cNvSpPr txBox="1">
            <a:spLocks noChangeArrowheads="1"/>
          </p:cNvSpPr>
          <p:nvPr userDrawn="1"/>
        </p:nvSpPr>
        <p:spPr bwMode="auto">
          <a:xfrm>
            <a:off x="0" y="0"/>
            <a:ext cx="9143999" cy="3781312"/>
          </a:xfrm>
          <a:prstGeom prst="rect">
            <a:avLst/>
          </a:prstGeom>
          <a:solidFill>
            <a:srgbClr val="DF4145"/>
          </a:solidFill>
          <a:ln>
            <a:noFill/>
          </a:ln>
        </p:spPr>
        <p:txBody>
          <a:bodyPr wrap="square" lIns="137160" rIns="137160" anchor="ctr" anchorCtr="0">
            <a:no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r>
              <a:rPr lang="pl-PL" sz="4400">
                <a:solidFill>
                  <a:schemeClr val="bg1"/>
                </a:solidFill>
                <a:latin typeface="Trebuchet MS" panose="020B0603020202020204" pitchFamily="34" charset="0"/>
                <a:cs typeface="Microsoft New Tai Lue" panose="020B0502040204020203" pitchFamily="34" charset="0"/>
              </a:rPr>
              <a:t>  </a:t>
            </a:r>
            <a:endParaRPr lang="en-US" altLang="en-US" sz="4000">
              <a:solidFill>
                <a:srgbClr val="FFFF00"/>
              </a:solidFill>
              <a:latin typeface="Trebuchet MS" panose="020B0603020202020204" pitchFamily="34" charset="0"/>
            </a:endParaRPr>
          </a:p>
        </p:txBody>
      </p:sp>
      <p:sp>
        <p:nvSpPr>
          <p:cNvPr id="9" name="Title 1">
            <a:extLst>
              <a:ext uri="{FF2B5EF4-FFF2-40B4-BE49-F238E27FC236}">
                <a16:creationId xmlns:a16="http://schemas.microsoft.com/office/drawing/2014/main" id="{5175243D-61C1-4375-A211-B8A233C7BAD3}"/>
              </a:ext>
            </a:extLst>
          </p:cNvPr>
          <p:cNvSpPr txBox="1">
            <a:spLocks/>
          </p:cNvSpPr>
          <p:nvPr userDrawn="1"/>
        </p:nvSpPr>
        <p:spPr bwMode="auto">
          <a:xfrm>
            <a:off x="0" y="17145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a:solidFill>
                  <a:schemeClr val="bg1"/>
                </a:solidFill>
                <a:latin typeface="Trebuchet MS" panose="020B0603020202020204" pitchFamily="34" charset="0"/>
                <a:ea typeface="ＭＳ Ｐゴシック" panose="020B0600070205080204" pitchFamily="34" charset="-128"/>
                <a:cs typeface="Arial" panose="020B0604020202020204" pitchFamily="34" charset="0"/>
              </a:rPr>
              <a:t>Thank you!</a:t>
            </a:r>
          </a:p>
        </p:txBody>
      </p:sp>
      <p:pic>
        <p:nvPicPr>
          <p:cNvPr id="8" name="Grafika 7">
            <a:extLst>
              <a:ext uri="{FF2B5EF4-FFF2-40B4-BE49-F238E27FC236}">
                <a16:creationId xmlns:a16="http://schemas.microsoft.com/office/drawing/2014/main" id="{C9862760-3515-44A8-B32D-C55D98E21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72245" y="4249723"/>
            <a:ext cx="3009455" cy="425364"/>
          </a:xfrm>
          <a:prstGeom prst="rect">
            <a:avLst/>
          </a:prstGeom>
        </p:spPr>
      </p:pic>
    </p:spTree>
    <p:extLst>
      <p:ext uri="{BB962C8B-B14F-4D97-AF65-F5344CB8AC3E}">
        <p14:creationId xmlns:p14="http://schemas.microsoft.com/office/powerpoint/2010/main" val="131469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Text Placeholder 14">
            <a:extLst>
              <a:ext uri="{FF2B5EF4-FFF2-40B4-BE49-F238E27FC236}">
                <a16:creationId xmlns:a16="http://schemas.microsoft.com/office/drawing/2014/main" id="{087CF316-64B0-EF80-562A-402838CE175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a:t>Title</a:t>
            </a:r>
          </a:p>
        </p:txBody>
      </p:sp>
      <p:sp>
        <p:nvSpPr>
          <p:cNvPr id="5" name="Text Placeholder 14">
            <a:extLst>
              <a:ext uri="{FF2B5EF4-FFF2-40B4-BE49-F238E27FC236}">
                <a16:creationId xmlns:a16="http://schemas.microsoft.com/office/drawing/2014/main" id="{DE51915B-5FD1-8C34-C82A-D9C79A1CA43E}"/>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a:t>Month, Year</a:t>
            </a:r>
          </a:p>
        </p:txBody>
      </p:sp>
      <p:sp>
        <p:nvSpPr>
          <p:cNvPr id="8" name="Text Placeholder 1">
            <a:extLst>
              <a:ext uri="{FF2B5EF4-FFF2-40B4-BE49-F238E27FC236}">
                <a16:creationId xmlns:a16="http://schemas.microsoft.com/office/drawing/2014/main" id="{80D4FF3F-77E3-6AE5-AB03-0D29B8810614}"/>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14389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p:nvSpPr>
        <p:spPr>
          <a:xfrm>
            <a:off x="0" y="1191538"/>
            <a:ext cx="9144000" cy="3951963"/>
          </a:xfrm>
          <a:prstGeom prst="rect">
            <a:avLst/>
          </a:prstGeom>
          <a:solidFill>
            <a:srgbClr val="3C3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7696" y="404976"/>
            <a:ext cx="3450173" cy="487657"/>
          </a:xfrm>
          <a:prstGeom prst="rect">
            <a:avLst/>
          </a:prstGeom>
        </p:spPr>
      </p:pic>
      <p:sp>
        <p:nvSpPr>
          <p:cNvPr id="10" name="Subtitle 2">
            <a:extLst>
              <a:ext uri="{FF2B5EF4-FFF2-40B4-BE49-F238E27FC236}">
                <a16:creationId xmlns:a16="http://schemas.microsoft.com/office/drawing/2014/main" id="{998F56D5-DA1C-4CF0-9EC9-0B6157721575}"/>
              </a:ext>
            </a:extLst>
          </p:cNvPr>
          <p:cNvSpPr>
            <a:spLocks noGrp="1"/>
          </p:cNvSpPr>
          <p:nvPr>
            <p:ph type="subTitle" idx="1" hasCustomPrompt="1"/>
          </p:nvPr>
        </p:nvSpPr>
        <p:spPr>
          <a:xfrm>
            <a:off x="487695" y="3135578"/>
            <a:ext cx="4554822" cy="682206"/>
          </a:xfrm>
          <a:noFill/>
        </p:spPr>
        <p:txBody>
          <a:bodyPr/>
          <a:lstStyle>
            <a:lvl1pPr marL="0" indent="0" algn="l">
              <a:buNone/>
              <a:defRPr sz="3000">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pPr eaLnBrk="1" hangingPunct="1"/>
            <a:r>
              <a:rPr lang="en-US" sz="2400">
                <a:solidFill>
                  <a:schemeClr val="bg1"/>
                </a:solidFill>
                <a:latin typeface="Trebuchet MS" panose="020B0603020202020204" pitchFamily="34" charset="0"/>
              </a:rPr>
              <a:t>Month, Year</a:t>
            </a:r>
          </a:p>
        </p:txBody>
      </p:sp>
      <p:sp>
        <p:nvSpPr>
          <p:cNvPr id="11" name="Text Placeholder 14">
            <a:extLst>
              <a:ext uri="{FF2B5EF4-FFF2-40B4-BE49-F238E27FC236}">
                <a16:creationId xmlns:a16="http://schemas.microsoft.com/office/drawing/2014/main" id="{8B8433C3-E6C6-40A7-8266-5F16115C9E80}"/>
              </a:ext>
            </a:extLst>
          </p:cNvPr>
          <p:cNvSpPr>
            <a:spLocks noGrp="1"/>
          </p:cNvSpPr>
          <p:nvPr>
            <p:ph type="body" sz="quarter" idx="12" hasCustomPrompt="1"/>
          </p:nvPr>
        </p:nvSpPr>
        <p:spPr>
          <a:xfrm>
            <a:off x="487697" y="2200418"/>
            <a:ext cx="4554821" cy="922698"/>
          </a:xfrm>
        </p:spPr>
        <p:txBody>
          <a:bodyPr/>
          <a:lstStyle>
            <a:lvl1pPr algn="l">
              <a:defRPr sz="5000" b="1">
                <a:solidFill>
                  <a:schemeClr val="bg1"/>
                </a:solidFill>
              </a:defRPr>
            </a:lvl1pPr>
          </a:lstStyle>
          <a:p>
            <a:pPr lvl="0"/>
            <a:r>
              <a:rPr lang="en-US"/>
              <a:t>Title</a:t>
            </a:r>
          </a:p>
        </p:txBody>
      </p:sp>
    </p:spTree>
    <p:extLst>
      <p:ext uri="{BB962C8B-B14F-4D97-AF65-F5344CB8AC3E}">
        <p14:creationId xmlns:p14="http://schemas.microsoft.com/office/powerpoint/2010/main" val="36426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Prostokąt 4">
            <a:extLst>
              <a:ext uri="{FF2B5EF4-FFF2-40B4-BE49-F238E27FC236}">
                <a16:creationId xmlns:a16="http://schemas.microsoft.com/office/drawing/2014/main" id="{7624A74C-8EB7-3E61-69E2-C6EFA2F2D4F0}"/>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6" name="Rectangle 5">
            <a:extLst>
              <a:ext uri="{FF2B5EF4-FFF2-40B4-BE49-F238E27FC236}">
                <a16:creationId xmlns:a16="http://schemas.microsoft.com/office/drawing/2014/main" id="{31D7432E-958E-BFD1-A852-3A59BB82EC0F}"/>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B1A1EB74-93C4-8B22-52D8-77B15C329521}"/>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a:solidFill>
                  <a:srgbClr val="1F1939"/>
                </a:solidFill>
                <a:latin typeface="Trebuchet MS"/>
                <a:ea typeface="ＭＳ Ｐゴシック"/>
              </a:rPr>
              <a:t>2024 USER CONFERENCE</a:t>
            </a:r>
          </a:p>
        </p:txBody>
      </p:sp>
      <p:sp>
        <p:nvSpPr>
          <p:cNvPr id="10" name="Text Placeholder 14">
            <a:extLst>
              <a:ext uri="{FF2B5EF4-FFF2-40B4-BE49-F238E27FC236}">
                <a16:creationId xmlns:a16="http://schemas.microsoft.com/office/drawing/2014/main" id="{16C8DA70-2877-30A8-8E78-19C50A83BCE3}"/>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a:t>Title</a:t>
            </a:r>
          </a:p>
        </p:txBody>
      </p:sp>
      <p:sp>
        <p:nvSpPr>
          <p:cNvPr id="11" name="Text Placeholder 14">
            <a:extLst>
              <a:ext uri="{FF2B5EF4-FFF2-40B4-BE49-F238E27FC236}">
                <a16:creationId xmlns:a16="http://schemas.microsoft.com/office/drawing/2014/main" id="{7CD13FCD-83B4-4161-3576-5D2BA5B1EB02}"/>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a:t>Month, Year</a:t>
            </a:r>
          </a:p>
        </p:txBody>
      </p:sp>
      <p:pic>
        <p:nvPicPr>
          <p:cNvPr id="14" name="Picture 13" descr="A group of women sitting at a table&#10;&#10;Description automatically generated">
            <a:extLst>
              <a:ext uri="{FF2B5EF4-FFF2-40B4-BE49-F238E27FC236}">
                <a16:creationId xmlns:a16="http://schemas.microsoft.com/office/drawing/2014/main" id="{C0D664DF-6D6A-11D6-0FE1-F9E38887533E}"/>
              </a:ext>
            </a:extLst>
          </p:cNvPr>
          <p:cNvPicPr>
            <a:picLocks noChangeAspect="1"/>
          </p:cNvPicPr>
          <p:nvPr userDrawn="1"/>
        </p:nvPicPr>
        <p:blipFill rotWithShape="1">
          <a:blip r:embed="rId4"/>
          <a:srcRect l="27516" t="894" r="17105" b="1623"/>
          <a:stretch/>
        </p:blipFill>
        <p:spPr>
          <a:xfrm>
            <a:off x="5774924" y="1191536"/>
            <a:ext cx="3369076" cy="3951964"/>
          </a:xfrm>
          <a:prstGeom prst="rect">
            <a:avLst/>
          </a:prstGeom>
        </p:spPr>
      </p:pic>
    </p:spTree>
    <p:extLst>
      <p:ext uri="{BB962C8B-B14F-4D97-AF65-F5344CB8AC3E}">
        <p14:creationId xmlns:p14="http://schemas.microsoft.com/office/powerpoint/2010/main" val="21377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395164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5B44C5-D60F-461B-B762-D4E2C13F1ECA}"/>
              </a:ext>
            </a:extLst>
          </p:cNvPr>
          <p:cNvSpPr txBox="1">
            <a:spLocks/>
          </p:cNvSpPr>
          <p:nvPr userDrawn="1"/>
        </p:nvSpPr>
        <p:spPr>
          <a:xfrm>
            <a:off x="3155828" y="968004"/>
            <a:ext cx="5584393" cy="1208953"/>
          </a:xfrm>
          <a:prstGeom prst="rect">
            <a:avLst/>
          </a:prstGeom>
        </p:spPr>
        <p:txBody>
          <a:bodyPr rtlCol="0">
            <a:noAutofit/>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eaLnBrk="1" fontAlgn="auto" hangingPunct="1">
              <a:spcAft>
                <a:spcPts val="0"/>
              </a:spcAft>
              <a:defRPr/>
            </a:pPr>
            <a:r>
              <a:rPr lang="en-US" sz="5000" kern="0" noProof="0">
                <a:solidFill>
                  <a:srgbClr val="1F1939"/>
                </a:solidFill>
                <a:latin typeface="Trebuchet MS" panose="020B0603020202020204" pitchFamily="34" charset="0"/>
              </a:rPr>
              <a:t>Hi, I am</a:t>
            </a:r>
            <a:br>
              <a:rPr lang="en-US" sz="5000" b="1" kern="0" noProof="0">
                <a:solidFill>
                  <a:srgbClr val="1F1939"/>
                </a:solidFill>
                <a:latin typeface="Trebuchet MS" panose="020B0603020202020204" pitchFamily="34" charset="0"/>
              </a:rPr>
            </a:br>
            <a:br>
              <a:rPr lang="en-US" sz="5000" b="1" kern="0" noProof="0">
                <a:solidFill>
                  <a:srgbClr val="1F1939"/>
                </a:solidFill>
                <a:latin typeface="Trebuchet MS" panose="020B0603020202020204" pitchFamily="34" charset="0"/>
              </a:rPr>
            </a:br>
            <a:br>
              <a:rPr lang="en-US" sz="5000" kern="0" noProof="0">
                <a:solidFill>
                  <a:srgbClr val="1F1939"/>
                </a:solidFill>
                <a:latin typeface="Trebuchet MS" panose="020B0603020202020204" pitchFamily="34" charset="0"/>
              </a:rPr>
            </a:br>
            <a:br>
              <a:rPr lang="en-US" sz="5000" kern="0" noProof="0">
                <a:solidFill>
                  <a:srgbClr val="1F1939"/>
                </a:solidFill>
                <a:latin typeface="Trebuchet MS" panose="020B0603020202020204" pitchFamily="34" charset="0"/>
              </a:rPr>
            </a:br>
            <a:endParaRPr lang="en-US" sz="5000" kern="0" noProof="0">
              <a:solidFill>
                <a:srgbClr val="1F1939"/>
              </a:solidFill>
              <a:latin typeface="Trebuchet MS" panose="020B0603020202020204" pitchFamily="34" charset="0"/>
            </a:endParaRPr>
          </a:p>
        </p:txBody>
      </p:sp>
      <p:pic>
        <p:nvPicPr>
          <p:cNvPr id="6" name="Obraz 1">
            <a:extLst>
              <a:ext uri="{FF2B5EF4-FFF2-40B4-BE49-F238E27FC236}">
                <a16:creationId xmlns:a16="http://schemas.microsoft.com/office/drawing/2014/main" id="{B5B6FDDD-C252-4125-9032-792B7D214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612" y="1231001"/>
            <a:ext cx="1524921" cy="1845517"/>
          </a:xfrm>
          <a:prstGeom prst="rect">
            <a:avLst/>
          </a:prstGeom>
        </p:spPr>
      </p:pic>
      <p:sp>
        <p:nvSpPr>
          <p:cNvPr id="9" name="Picture Placeholder 2">
            <a:extLst>
              <a:ext uri="{FF2B5EF4-FFF2-40B4-BE49-F238E27FC236}">
                <a16:creationId xmlns:a16="http://schemas.microsoft.com/office/drawing/2014/main" id="{B22CABF3-FECD-4EAC-9A17-BAEEE1D38900}"/>
              </a:ext>
            </a:extLst>
          </p:cNvPr>
          <p:cNvSpPr>
            <a:spLocks noGrp="1"/>
          </p:cNvSpPr>
          <p:nvPr>
            <p:ph type="pic" idx="10"/>
          </p:nvPr>
        </p:nvSpPr>
        <p:spPr>
          <a:xfrm>
            <a:off x="1303628" y="1382520"/>
            <a:ext cx="1269841" cy="1233502"/>
          </a:xfrm>
          <a:prstGeom prst="ellipse">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15" name="Text Placeholder 14">
            <a:extLst>
              <a:ext uri="{FF2B5EF4-FFF2-40B4-BE49-F238E27FC236}">
                <a16:creationId xmlns:a16="http://schemas.microsoft.com/office/drawing/2014/main" id="{985DB895-42D2-4AE9-98FF-A4E27D7D7CA7}"/>
              </a:ext>
            </a:extLst>
          </p:cNvPr>
          <p:cNvSpPr>
            <a:spLocks noGrp="1"/>
          </p:cNvSpPr>
          <p:nvPr>
            <p:ph type="body" sz="quarter" idx="12" hasCustomPrompt="1"/>
          </p:nvPr>
        </p:nvSpPr>
        <p:spPr>
          <a:xfrm>
            <a:off x="3193315" y="1933087"/>
            <a:ext cx="5064124" cy="568180"/>
          </a:xfrm>
        </p:spPr>
        <p:txBody>
          <a:bodyPr anchor="ctr"/>
          <a:lstStyle>
            <a:lvl1pPr>
              <a:defRPr sz="3600" b="1">
                <a:solidFill>
                  <a:srgbClr val="E04145"/>
                </a:solidFill>
              </a:defRPr>
            </a:lvl1pPr>
          </a:lstStyle>
          <a:p>
            <a:pPr lvl="0"/>
            <a:r>
              <a:rPr lang="en-US" noProof="0"/>
              <a:t>Name</a:t>
            </a:r>
          </a:p>
        </p:txBody>
      </p:sp>
      <p:sp>
        <p:nvSpPr>
          <p:cNvPr id="16" name="Text Placeholder 14">
            <a:extLst>
              <a:ext uri="{FF2B5EF4-FFF2-40B4-BE49-F238E27FC236}">
                <a16:creationId xmlns:a16="http://schemas.microsoft.com/office/drawing/2014/main" id="{34C1B0B3-5CB8-43C0-9C1D-9D21EDFA1EBF}"/>
              </a:ext>
            </a:extLst>
          </p:cNvPr>
          <p:cNvSpPr>
            <a:spLocks noGrp="1"/>
          </p:cNvSpPr>
          <p:nvPr>
            <p:ph type="body" sz="quarter" idx="13" hasCustomPrompt="1"/>
          </p:nvPr>
        </p:nvSpPr>
        <p:spPr>
          <a:xfrm>
            <a:off x="3193314" y="2514281"/>
            <a:ext cx="5064124" cy="562237"/>
          </a:xfrm>
        </p:spPr>
        <p:txBody>
          <a:bodyPr anchor="ctr"/>
          <a:lstStyle>
            <a:lvl1pPr>
              <a:defRPr sz="3000" b="0">
                <a:solidFill>
                  <a:schemeClr val="tx1"/>
                </a:solidFill>
              </a:defRPr>
            </a:lvl1pPr>
          </a:lstStyle>
          <a:p>
            <a:pPr lvl="0"/>
            <a:r>
              <a:rPr lang="en-US" noProof="0"/>
              <a:t>Job Title</a:t>
            </a:r>
          </a:p>
        </p:txBody>
      </p:sp>
      <p:sp>
        <p:nvSpPr>
          <p:cNvPr id="2" name="Prostokąt 1">
            <a:extLst>
              <a:ext uri="{FF2B5EF4-FFF2-40B4-BE49-F238E27FC236}">
                <a16:creationId xmlns:a16="http://schemas.microsoft.com/office/drawing/2014/main" id="{14785CDD-A94E-481B-9B37-FB4E1F7B8C84}"/>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2" name="Grafika 11">
            <a:extLst>
              <a:ext uri="{FF2B5EF4-FFF2-40B4-BE49-F238E27FC236}">
                <a16:creationId xmlns:a16="http://schemas.microsoft.com/office/drawing/2014/main" id="{2D55DACF-3148-4B35-A765-B4803634D0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3" name="Text Placeholder 1">
            <a:extLst>
              <a:ext uri="{FF2B5EF4-FFF2-40B4-BE49-F238E27FC236}">
                <a16:creationId xmlns:a16="http://schemas.microsoft.com/office/drawing/2014/main" id="{5E237839-696C-936B-87CA-ABD40E23236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8450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a:t>Agenda</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1004455" y="95408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Item 1</a:t>
            </a:r>
          </a:p>
          <a:p>
            <a:pPr lvl="0"/>
            <a:r>
              <a:rPr lang="en-US" noProof="0"/>
              <a:t>Item 2</a:t>
            </a:r>
          </a:p>
          <a:p>
            <a:pPr lvl="0"/>
            <a:endParaRPr lang="en-US" noProof="0"/>
          </a:p>
        </p:txBody>
      </p:sp>
      <p:sp>
        <p:nvSpPr>
          <p:cNvPr id="2" name="Prostokąt 1">
            <a:extLst>
              <a:ext uri="{FF2B5EF4-FFF2-40B4-BE49-F238E27FC236}">
                <a16:creationId xmlns:a16="http://schemas.microsoft.com/office/drawing/2014/main" id="{3FEACAD0-3E9D-CACA-7551-803D5539DC9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89C6A5EA-686E-BEA2-5F9B-E36F7D875B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4" name="Text Placeholder 1">
            <a:extLst>
              <a:ext uri="{FF2B5EF4-FFF2-40B4-BE49-F238E27FC236}">
                <a16:creationId xmlns:a16="http://schemas.microsoft.com/office/drawing/2014/main" id="{81DECDC7-7D71-04BA-003B-B989E5082FC0}"/>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7329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1">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Item 1</a:t>
            </a:r>
          </a:p>
          <a:p>
            <a:pPr lvl="0"/>
            <a:r>
              <a:rPr lang="en-US" noProof="0"/>
              <a:t>Item 2</a:t>
            </a:r>
          </a:p>
          <a:p>
            <a:pPr lvl="0"/>
            <a:endParaRPr lang="en-US" noProof="0"/>
          </a:p>
        </p:txBody>
      </p:sp>
      <p:sp>
        <p:nvSpPr>
          <p:cNvPr id="2" name="Prostokąt 1">
            <a:extLst>
              <a:ext uri="{FF2B5EF4-FFF2-40B4-BE49-F238E27FC236}">
                <a16:creationId xmlns:a16="http://schemas.microsoft.com/office/drawing/2014/main" id="{55B96827-D244-7002-F0F3-FBC51939891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2BEB106F-F5BD-9DA8-76B5-6DF702440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A6EFFC7C-5412-7BAF-21D1-299113601F6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18000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2">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973035"/>
          </a:xfrm>
        </p:spPr>
        <p:txBody>
          <a:bodyPr/>
          <a:lstStyle>
            <a:lvl1pPr marL="0" indent="0">
              <a:lnSpc>
                <a:spcPct val="150000"/>
              </a:lnSpc>
              <a:buFont typeface="Arial" panose="020B0604020202020204" pitchFamily="34" charset="0"/>
              <a:buNone/>
              <a:defRPr sz="15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Text or screenshot</a:t>
            </a:r>
          </a:p>
        </p:txBody>
      </p:sp>
      <p:sp>
        <p:nvSpPr>
          <p:cNvPr id="2" name="Prostokąt 1">
            <a:extLst>
              <a:ext uri="{FF2B5EF4-FFF2-40B4-BE49-F238E27FC236}">
                <a16:creationId xmlns:a16="http://schemas.microsoft.com/office/drawing/2014/main" id="{C8B67B2E-FDD1-0B1F-12BC-926B89646E00}"/>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EE628213-A5E4-DC54-6166-B44912B92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4D822132-644A-8834-01D5-9F28822046C5}"/>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38643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3">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FDD5C3-1978-11F4-7230-DBBD653B3AC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 name="Grafika 11">
            <a:extLst>
              <a:ext uri="{FF2B5EF4-FFF2-40B4-BE49-F238E27FC236}">
                <a16:creationId xmlns:a16="http://schemas.microsoft.com/office/drawing/2014/main" id="{CCC1E885-75EA-FFF6-AF75-B40215C860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FE4081C9-302F-AAB8-01F0-F52D11CE2BAF}"/>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77326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eaLnBrk="1" hangingPunct="1"/>
            <a:r>
              <a:rPr lang="en-US"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IDS</a:t>
            </a:r>
            <a:r>
              <a:rPr lang="pl-PL"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2024 USER CONFERENCE</a:t>
            </a:r>
            <a:r>
              <a:rPr lang="en-US"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PPT TEMPLATE</a:t>
            </a:r>
            <a:endParaRPr lang="en-US"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sp>
        <p:nvSpPr>
          <p:cNvPr id="1027" name="Shape 10"/>
          <p:cNvSpPr txBox="1">
            <a:spLocks noGrp="1"/>
          </p:cNvSpPr>
          <p:nvPr>
            <p:ph type="body" idx="1"/>
          </p:nvPr>
        </p:nvSpPr>
        <p:spPr bwMode="auto">
          <a:xfrm>
            <a:off x="457200" y="1200150"/>
            <a:ext cx="8229600" cy="221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endParaRPr lang="en-US" sz="1800" noProof="0">
              <a:solidFill>
                <a:srgbClr val="414141"/>
              </a:solidFill>
              <a:latin typeface="Trebuchet MS" panose="020B0603020202020204" pitchFamily="34" charset="0"/>
            </a:endParaRPr>
          </a:p>
        </p:txBody>
      </p:sp>
    </p:spTree>
  </p:cSld>
  <p:clrMap bg1="lt1" tx1="dk1" bg2="dk2" tx2="lt2" accent1="accent1" accent2="accent2" accent3="accent3" accent4="accent4" accent5="accent5" accent6="accent6" hlink="hlink" folHlink="folHlink"/>
  <p:sldLayoutIdLst>
    <p:sldLayoutId id="2147483737" r:id="rId1"/>
    <p:sldLayoutId id="2147483758" r:id="rId2"/>
    <p:sldLayoutId id="2147483759" r:id="rId3"/>
    <p:sldLayoutId id="2147483760" r:id="rId4"/>
    <p:sldLayoutId id="2147483749" r:id="rId5"/>
    <p:sldLayoutId id="2147483750" r:id="rId6"/>
    <p:sldLayoutId id="2147483755" r:id="rId7"/>
    <p:sldLayoutId id="2147483756" r:id="rId8"/>
    <p:sldLayoutId id="2147483752" r:id="rId9"/>
    <p:sldLayoutId id="2147483741" r:id="rId10"/>
    <p:sldLayoutId id="2147483740" r:id="rId11"/>
    <p:sldLayoutId id="2147483739" r:id="rId12"/>
    <p:sldLayoutId id="2147483754" r:id="rId13"/>
    <p:sldLayoutId id="2147483744" r:id="rId14"/>
    <p:sldLayoutId id="2147483761" r:id="rId15"/>
    <p:sldLayoutId id="2147483743" r:id="rId16"/>
    <p:sldLayoutId id="2147483751" r:id="rId17"/>
    <p:sldLayoutId id="2147483745" r:id="rId18"/>
    <p:sldLayoutId id="2147483753" r:id="rId19"/>
    <p:sldLayoutId id="2147483762" r:id="rId20"/>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28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microsoft.com/office/2018/10/relationships/comments" Target="../comments/modernComment_17D_AD1726B3.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D363D8-1633-7EF6-3640-587077E4EDAB}"/>
              </a:ext>
            </a:extLst>
          </p:cNvPr>
          <p:cNvSpPr>
            <a:spLocks noGrp="1"/>
          </p:cNvSpPr>
          <p:nvPr>
            <p:ph type="body" sz="quarter" idx="12"/>
          </p:nvPr>
        </p:nvSpPr>
        <p:spPr>
          <a:xfrm>
            <a:off x="272543" y="1756665"/>
            <a:ext cx="5681105" cy="3061520"/>
          </a:xfrm>
        </p:spPr>
        <p:txBody>
          <a:bodyPr/>
          <a:lstStyle/>
          <a:p>
            <a:pPr algn="ctr"/>
            <a:r>
              <a:rPr lang="en-US" sz="3200" dirty="0"/>
              <a:t>Learning</a:t>
            </a:r>
          </a:p>
          <a:p>
            <a:pPr algn="ctr"/>
            <a:r>
              <a:rPr lang="en-US" sz="3200" dirty="0"/>
              <a:t> Networking</a:t>
            </a:r>
          </a:p>
          <a:p>
            <a:pPr algn="ctr"/>
            <a:r>
              <a:rPr lang="en-US" sz="3200" dirty="0"/>
              <a:t>And Some Fun </a:t>
            </a:r>
            <a:r>
              <a:rPr lang="en-US" sz="3200" dirty="0">
                <a:sym typeface="Wingdings" panose="05000000000000000000" pitchFamily="2" charset="2"/>
              </a:rPr>
              <a:t></a:t>
            </a:r>
          </a:p>
          <a:p>
            <a:pPr algn="ctr"/>
            <a:r>
              <a:rPr lang="en-US" sz="1400" dirty="0">
                <a:sym typeface="Wingdings" panose="05000000000000000000" pitchFamily="2" charset="2"/>
              </a:rPr>
              <a:t>(not necessarily in that order )</a:t>
            </a:r>
            <a:endParaRPr lang="pl-PL" sz="1400" dirty="0"/>
          </a:p>
        </p:txBody>
      </p:sp>
    </p:spTree>
    <p:extLst>
      <p:ext uri="{BB962C8B-B14F-4D97-AF65-F5344CB8AC3E}">
        <p14:creationId xmlns:p14="http://schemas.microsoft.com/office/powerpoint/2010/main" val="241410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B87103-706B-13D0-D9DA-8CED2BAA2684}"/>
              </a:ext>
            </a:extLst>
          </p:cNvPr>
          <p:cNvSpPr>
            <a:spLocks noGrp="1"/>
          </p:cNvSpPr>
          <p:nvPr>
            <p:ph type="body" sz="quarter" idx="12"/>
          </p:nvPr>
        </p:nvSpPr>
        <p:spPr/>
        <p:txBody>
          <a:bodyPr/>
          <a:lstStyle/>
          <a:p>
            <a:r>
              <a:rPr lang="en-US" dirty="0"/>
              <a:t>Where We Are Going</a:t>
            </a:r>
          </a:p>
        </p:txBody>
      </p:sp>
      <p:grpSp>
        <p:nvGrpSpPr>
          <p:cNvPr id="5" name="Group 4">
            <a:extLst>
              <a:ext uri="{FF2B5EF4-FFF2-40B4-BE49-F238E27FC236}">
                <a16:creationId xmlns:a16="http://schemas.microsoft.com/office/drawing/2014/main" id="{2D8A2677-F720-3D9A-0DDC-D3FC1EEA0EE2}"/>
              </a:ext>
            </a:extLst>
          </p:cNvPr>
          <p:cNvGrpSpPr/>
          <p:nvPr/>
        </p:nvGrpSpPr>
        <p:grpSpPr>
          <a:xfrm>
            <a:off x="3409003" y="1477809"/>
            <a:ext cx="2059913" cy="2059911"/>
            <a:chOff x="8451410" y="2048637"/>
            <a:chExt cx="2683414" cy="2683412"/>
          </a:xfrm>
        </p:grpSpPr>
        <p:pic>
          <p:nvPicPr>
            <p:cNvPr id="3" name="Picture 2">
              <a:extLst>
                <a:ext uri="{FF2B5EF4-FFF2-40B4-BE49-F238E27FC236}">
                  <a16:creationId xmlns:a16="http://schemas.microsoft.com/office/drawing/2014/main" id="{1931B1E2-0CA3-B4F8-FA26-56944A14D34F}"/>
                </a:ext>
              </a:extLst>
            </p:cNvPr>
            <p:cNvPicPr>
              <a:picLocks noChangeAspect="1"/>
            </p:cNvPicPr>
            <p:nvPr/>
          </p:nvPicPr>
          <p:blipFill>
            <a:blip r:embed="rId3"/>
            <a:srcRect/>
            <a:stretch/>
          </p:blipFill>
          <p:spPr>
            <a:xfrm>
              <a:off x="8542131" y="2133550"/>
              <a:ext cx="2515304" cy="2515304"/>
            </a:xfrm>
            <a:prstGeom prst="rect">
              <a:avLst/>
            </a:prstGeom>
          </p:spPr>
        </p:pic>
        <p:sp>
          <p:nvSpPr>
            <p:cNvPr id="4" name="Oval 3">
              <a:extLst>
                <a:ext uri="{FF2B5EF4-FFF2-40B4-BE49-F238E27FC236}">
                  <a16:creationId xmlns:a16="http://schemas.microsoft.com/office/drawing/2014/main" id="{2A42495C-56B6-1246-CF2C-03C3CCB484BD}"/>
                </a:ext>
              </a:extLst>
            </p:cNvPr>
            <p:cNvSpPr/>
            <p:nvPr/>
          </p:nvSpPr>
          <p:spPr>
            <a:xfrm>
              <a:off x="8451410" y="2048637"/>
              <a:ext cx="2683414" cy="2683412"/>
            </a:xfrm>
            <a:prstGeom prst="ellipse">
              <a:avLst/>
            </a:prstGeom>
            <a:noFill/>
            <a:ln w="12700">
              <a:solidFill>
                <a:srgbClr val="DF414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1" name="Oval 30">
            <a:extLst>
              <a:ext uri="{FF2B5EF4-FFF2-40B4-BE49-F238E27FC236}">
                <a16:creationId xmlns:a16="http://schemas.microsoft.com/office/drawing/2014/main" id="{E008EF8C-BEA7-E906-1EFB-E8D572BB9687}"/>
              </a:ext>
            </a:extLst>
          </p:cNvPr>
          <p:cNvSpPr/>
          <p:nvPr/>
        </p:nvSpPr>
        <p:spPr>
          <a:xfrm>
            <a:off x="6451135" y="1778783"/>
            <a:ext cx="1160454" cy="11604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adge Follow with solid fill">
            <a:extLst>
              <a:ext uri="{FF2B5EF4-FFF2-40B4-BE49-F238E27FC236}">
                <a16:creationId xmlns:a16="http://schemas.microsoft.com/office/drawing/2014/main" id="{F6EE74C6-A4B8-C902-0DD7-1FA435CB70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8289" y="2189475"/>
            <a:ext cx="456233" cy="456233"/>
          </a:xfrm>
          <a:prstGeom prst="rect">
            <a:avLst/>
          </a:prstGeom>
        </p:spPr>
      </p:pic>
      <p:grpSp>
        <p:nvGrpSpPr>
          <p:cNvPr id="18" name="Group 17">
            <a:extLst>
              <a:ext uri="{FF2B5EF4-FFF2-40B4-BE49-F238E27FC236}">
                <a16:creationId xmlns:a16="http://schemas.microsoft.com/office/drawing/2014/main" id="{02EE3F19-0FEB-8955-ECE9-79CDF556C3D6}"/>
              </a:ext>
            </a:extLst>
          </p:cNvPr>
          <p:cNvGrpSpPr/>
          <p:nvPr/>
        </p:nvGrpSpPr>
        <p:grpSpPr>
          <a:xfrm>
            <a:off x="5730454" y="2231991"/>
            <a:ext cx="357187" cy="357187"/>
            <a:chOff x="5299709" y="2194874"/>
            <a:chExt cx="481965" cy="481965"/>
          </a:xfrm>
        </p:grpSpPr>
        <p:sp>
          <p:nvSpPr>
            <p:cNvPr id="14" name="Oval 13">
              <a:extLst>
                <a:ext uri="{FF2B5EF4-FFF2-40B4-BE49-F238E27FC236}">
                  <a16:creationId xmlns:a16="http://schemas.microsoft.com/office/drawing/2014/main" id="{CD622CB9-64E1-C43C-2964-E96085104253}"/>
                </a:ext>
              </a:extLst>
            </p:cNvPr>
            <p:cNvSpPr/>
            <p:nvPr/>
          </p:nvSpPr>
          <p:spPr>
            <a:xfrm>
              <a:off x="5299709" y="2194874"/>
              <a:ext cx="481965" cy="4819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4833E0F-BEBA-8622-F08A-DE41A62F1CE9}"/>
                </a:ext>
              </a:extLst>
            </p:cNvPr>
            <p:cNvGrpSpPr/>
            <p:nvPr/>
          </p:nvGrpSpPr>
          <p:grpSpPr>
            <a:xfrm>
              <a:off x="5424486" y="2366838"/>
              <a:ext cx="232410" cy="138037"/>
              <a:chOff x="5431155" y="2340768"/>
              <a:chExt cx="232410" cy="138037"/>
            </a:xfrm>
          </p:grpSpPr>
          <p:sp>
            <p:nvSpPr>
              <p:cNvPr id="15" name="Rectangle 14">
                <a:extLst>
                  <a:ext uri="{FF2B5EF4-FFF2-40B4-BE49-F238E27FC236}">
                    <a16:creationId xmlns:a16="http://schemas.microsoft.com/office/drawing/2014/main" id="{319DEA05-6EB5-C010-36D4-1A5013BFC265}"/>
                  </a:ext>
                </a:extLst>
              </p:cNvPr>
              <p:cNvSpPr/>
              <p:nvPr/>
            </p:nvSpPr>
            <p:spPr>
              <a:xfrm>
                <a:off x="5431155" y="2340768"/>
                <a:ext cx="232410" cy="485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EF60EE-62BE-2CF6-AEE9-CB662963D437}"/>
                  </a:ext>
                </a:extLst>
              </p:cNvPr>
              <p:cNvSpPr/>
              <p:nvPr/>
            </p:nvSpPr>
            <p:spPr>
              <a:xfrm>
                <a:off x="5431155" y="2430303"/>
                <a:ext cx="232410" cy="485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Picture 23" descr="A computer screen with coins and folders&#10;&#10;Description automatically generated">
            <a:extLst>
              <a:ext uri="{FF2B5EF4-FFF2-40B4-BE49-F238E27FC236}">
                <a16:creationId xmlns:a16="http://schemas.microsoft.com/office/drawing/2014/main" id="{C51212F7-364E-5E6E-2F90-9554CE69B6E6}"/>
              </a:ext>
            </a:extLst>
          </p:cNvPr>
          <p:cNvPicPr>
            <a:picLocks noChangeAspect="1"/>
          </p:cNvPicPr>
          <p:nvPr/>
        </p:nvPicPr>
        <p:blipFill>
          <a:blip r:embed="rId6"/>
          <a:stretch>
            <a:fillRect/>
          </a:stretch>
        </p:blipFill>
        <p:spPr>
          <a:xfrm>
            <a:off x="6546539" y="1943557"/>
            <a:ext cx="908386" cy="777559"/>
          </a:xfrm>
          <a:prstGeom prst="rect">
            <a:avLst/>
          </a:prstGeom>
        </p:spPr>
      </p:pic>
      <p:sp>
        <p:nvSpPr>
          <p:cNvPr id="25" name="TextBox 24">
            <a:extLst>
              <a:ext uri="{FF2B5EF4-FFF2-40B4-BE49-F238E27FC236}">
                <a16:creationId xmlns:a16="http://schemas.microsoft.com/office/drawing/2014/main" id="{111E58AC-B7FF-B7BE-F859-2FB283EA5F4D}"/>
              </a:ext>
            </a:extLst>
          </p:cNvPr>
          <p:cNvSpPr txBox="1"/>
          <p:nvPr/>
        </p:nvSpPr>
        <p:spPr bwMode="auto">
          <a:xfrm>
            <a:off x="7454925" y="2207444"/>
            <a:ext cx="1148080" cy="26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ctr" eaLnBrk="1" hangingPunct="1">
              <a:buClr>
                <a:srgbClr val="000000"/>
              </a:buClr>
            </a:pPr>
            <a:r>
              <a:rPr lang="pl-PL" sz="1200" b="1" kern="0">
                <a:solidFill>
                  <a:schemeClr val="tx1"/>
                </a:solidFill>
                <a:latin typeface="Trebuchet MS" panose="020B0603020202020204" pitchFamily="34" charset="0"/>
                <a:ea typeface="ＭＳ Ｐゴシック" panose="020B0600070205080204" pitchFamily="34" charset="-128"/>
                <a:cs typeface="Arial" panose="020B0604020202020204" pitchFamily="34" charset="0"/>
                <a:rtl val="0"/>
              </a:rPr>
              <a:t>PROFIT</a:t>
            </a:r>
            <a:endParaRPr lang="en-US" sz="1200" b="1" kern="0" err="1">
              <a:solidFill>
                <a:schemeClr val="tx1"/>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
        <p:nvSpPr>
          <p:cNvPr id="27" name="TextBox 26">
            <a:extLst>
              <a:ext uri="{FF2B5EF4-FFF2-40B4-BE49-F238E27FC236}">
                <a16:creationId xmlns:a16="http://schemas.microsoft.com/office/drawing/2014/main" id="{8E6FEF86-3332-1A44-3D2B-71B007B1C78A}"/>
              </a:ext>
            </a:extLst>
          </p:cNvPr>
          <p:cNvSpPr txBox="1"/>
          <p:nvPr/>
        </p:nvSpPr>
        <p:spPr bwMode="auto">
          <a:xfrm>
            <a:off x="7514022" y="3599131"/>
            <a:ext cx="1432560" cy="26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ctr">
              <a:buClr>
                <a:srgbClr val="000000"/>
              </a:buClr>
            </a:pPr>
            <a:r>
              <a:rPr lang="pl-PL" sz="1200" b="1" kern="0">
                <a:solidFill>
                  <a:schemeClr val="tx1"/>
                </a:solidFill>
                <a:latin typeface="Trebuchet MS" panose="020B0603020202020204" pitchFamily="34" charset="0"/>
                <a:cs typeface="Arial" panose="020B0604020202020204" pitchFamily="34" charset="0"/>
                <a:rtl val="0"/>
              </a:rPr>
              <a:t>SATISFACTION</a:t>
            </a:r>
            <a:endParaRPr lang="en-US" sz="1200" b="1" kern="0" err="1">
              <a:solidFill>
                <a:schemeClr val="tx1"/>
              </a:solidFill>
              <a:latin typeface="Trebuchet MS" panose="020B0603020202020204" pitchFamily="34" charset="0"/>
              <a:cs typeface="Arial" panose="020B0604020202020204" pitchFamily="34" charset="0"/>
              <a:rtl val="0"/>
            </a:endParaRPr>
          </a:p>
        </p:txBody>
      </p:sp>
      <p:sp>
        <p:nvSpPr>
          <p:cNvPr id="30" name="TextBox 29">
            <a:extLst>
              <a:ext uri="{FF2B5EF4-FFF2-40B4-BE49-F238E27FC236}">
                <a16:creationId xmlns:a16="http://schemas.microsoft.com/office/drawing/2014/main" id="{429B7FB5-1021-5CD9-CD66-452BB47C8768}"/>
              </a:ext>
            </a:extLst>
          </p:cNvPr>
          <p:cNvSpPr txBox="1"/>
          <p:nvPr/>
        </p:nvSpPr>
        <p:spPr bwMode="auto">
          <a:xfrm>
            <a:off x="7566685" y="861528"/>
            <a:ext cx="1148080" cy="26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ctr" eaLnBrk="1" hangingPunct="1">
              <a:buClr>
                <a:srgbClr val="000000"/>
              </a:buClr>
            </a:pPr>
            <a:r>
              <a:rPr lang="pl-PL" sz="1200" b="1" kern="0">
                <a:solidFill>
                  <a:schemeClr val="tx1"/>
                </a:solidFill>
                <a:latin typeface="Trebuchet MS"/>
                <a:ea typeface="ＭＳ Ｐゴシック"/>
                <a:cs typeface="Arial"/>
              </a:rPr>
              <a:t>EFFICIENCY</a:t>
            </a:r>
            <a:endParaRPr lang="en-US" sz="1200" b="1" kern="0" err="1">
              <a:solidFill>
                <a:schemeClr val="tx1"/>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
        <p:nvSpPr>
          <p:cNvPr id="32" name="Oval 31">
            <a:extLst>
              <a:ext uri="{FF2B5EF4-FFF2-40B4-BE49-F238E27FC236}">
                <a16:creationId xmlns:a16="http://schemas.microsoft.com/office/drawing/2014/main" id="{64C49BF2-4A63-A1A0-6BD4-A59DDF09095E}"/>
              </a:ext>
            </a:extLst>
          </p:cNvPr>
          <p:cNvSpPr/>
          <p:nvPr/>
        </p:nvSpPr>
        <p:spPr>
          <a:xfrm>
            <a:off x="6451135" y="438944"/>
            <a:ext cx="1160454" cy="11604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D4A2C1A-5443-91C4-C77F-8CE4F6E28ECD}"/>
              </a:ext>
            </a:extLst>
          </p:cNvPr>
          <p:cNvSpPr/>
          <p:nvPr/>
        </p:nvSpPr>
        <p:spPr>
          <a:xfrm>
            <a:off x="6451135" y="3118621"/>
            <a:ext cx="1160454" cy="11604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0D4A10B4-EB8A-27AE-4E63-CEF8C104C52B}"/>
              </a:ext>
            </a:extLst>
          </p:cNvPr>
          <p:cNvPicPr>
            <a:picLocks noChangeAspect="1"/>
          </p:cNvPicPr>
          <p:nvPr/>
        </p:nvPicPr>
        <p:blipFill>
          <a:blip r:embed="rId7"/>
          <a:srcRect/>
          <a:stretch/>
        </p:blipFill>
        <p:spPr>
          <a:xfrm>
            <a:off x="6618212" y="3291190"/>
            <a:ext cx="883233" cy="777559"/>
          </a:xfrm>
          <a:prstGeom prst="rect">
            <a:avLst/>
          </a:prstGeom>
        </p:spPr>
      </p:pic>
      <p:grpSp>
        <p:nvGrpSpPr>
          <p:cNvPr id="36" name="Group 35">
            <a:extLst>
              <a:ext uri="{FF2B5EF4-FFF2-40B4-BE49-F238E27FC236}">
                <a16:creationId xmlns:a16="http://schemas.microsoft.com/office/drawing/2014/main" id="{812ED74D-212A-FDC5-1399-E049083FE5A1}"/>
              </a:ext>
            </a:extLst>
          </p:cNvPr>
          <p:cNvGrpSpPr/>
          <p:nvPr/>
        </p:nvGrpSpPr>
        <p:grpSpPr>
          <a:xfrm>
            <a:off x="594681" y="1440872"/>
            <a:ext cx="2255279" cy="2059911"/>
            <a:chOff x="8451410" y="2048637"/>
            <a:chExt cx="2937915" cy="2683412"/>
          </a:xfrm>
        </p:grpSpPr>
        <p:pic>
          <p:nvPicPr>
            <p:cNvPr id="37" name="Picture 36">
              <a:extLst>
                <a:ext uri="{FF2B5EF4-FFF2-40B4-BE49-F238E27FC236}">
                  <a16:creationId xmlns:a16="http://schemas.microsoft.com/office/drawing/2014/main" id="{A34ADCD2-9500-9EF8-9373-D31200A9B565}"/>
                </a:ext>
              </a:extLst>
            </p:cNvPr>
            <p:cNvPicPr>
              <a:picLocks noChangeAspect="1"/>
            </p:cNvPicPr>
            <p:nvPr/>
          </p:nvPicPr>
          <p:blipFill>
            <a:blip r:embed="rId8"/>
            <a:srcRect/>
            <a:stretch/>
          </p:blipFill>
          <p:spPr>
            <a:xfrm>
              <a:off x="8542133" y="2132110"/>
              <a:ext cx="2847192" cy="2512832"/>
            </a:xfrm>
            <a:prstGeom prst="rect">
              <a:avLst/>
            </a:prstGeom>
          </p:spPr>
        </p:pic>
        <p:sp>
          <p:nvSpPr>
            <p:cNvPr id="38" name="Oval 37">
              <a:extLst>
                <a:ext uri="{FF2B5EF4-FFF2-40B4-BE49-F238E27FC236}">
                  <a16:creationId xmlns:a16="http://schemas.microsoft.com/office/drawing/2014/main" id="{32CE4232-DEF8-538A-5E24-B2871FFB8EF5}"/>
                </a:ext>
              </a:extLst>
            </p:cNvPr>
            <p:cNvSpPr/>
            <p:nvPr/>
          </p:nvSpPr>
          <p:spPr>
            <a:xfrm>
              <a:off x="8451410" y="2048637"/>
              <a:ext cx="2683414" cy="2683412"/>
            </a:xfrm>
            <a:prstGeom prst="ellipse">
              <a:avLst/>
            </a:prstGeom>
            <a:noFill/>
            <a:ln w="12700">
              <a:solidFill>
                <a:srgbClr val="DF414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41" name="Picture 40">
            <a:extLst>
              <a:ext uri="{FF2B5EF4-FFF2-40B4-BE49-F238E27FC236}">
                <a16:creationId xmlns:a16="http://schemas.microsoft.com/office/drawing/2014/main" id="{1603A25D-9257-C148-9DDB-6B1F6A0C5B9E}"/>
              </a:ext>
            </a:extLst>
          </p:cNvPr>
          <p:cNvPicPr>
            <a:picLocks noChangeAspect="1"/>
          </p:cNvPicPr>
          <p:nvPr/>
        </p:nvPicPr>
        <p:blipFill>
          <a:blip r:embed="rId9"/>
          <a:srcRect/>
          <a:stretch/>
        </p:blipFill>
        <p:spPr>
          <a:xfrm>
            <a:off x="6488817" y="536065"/>
            <a:ext cx="1025205" cy="941744"/>
          </a:xfrm>
          <a:prstGeom prst="rect">
            <a:avLst/>
          </a:prstGeom>
        </p:spPr>
      </p:pic>
    </p:spTree>
    <p:extLst>
      <p:ext uri="{BB962C8B-B14F-4D97-AF65-F5344CB8AC3E}">
        <p14:creationId xmlns:p14="http://schemas.microsoft.com/office/powerpoint/2010/main" val="353172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240F84-22FF-E4BB-94A1-B5096567F197}"/>
              </a:ext>
            </a:extLst>
          </p:cNvPr>
          <p:cNvSpPr>
            <a:spLocks noGrp="1"/>
          </p:cNvSpPr>
          <p:nvPr>
            <p:ph type="body" sz="quarter" idx="12"/>
          </p:nvPr>
        </p:nvSpPr>
        <p:spPr/>
        <p:txBody>
          <a:bodyPr/>
          <a:lstStyle/>
          <a:p>
            <a:r>
              <a:rPr lang="en-US" dirty="0"/>
              <a:t>What That Means</a:t>
            </a:r>
          </a:p>
        </p:txBody>
      </p:sp>
      <p:sp>
        <p:nvSpPr>
          <p:cNvPr id="3" name="Text Placeholder 2">
            <a:extLst>
              <a:ext uri="{FF2B5EF4-FFF2-40B4-BE49-F238E27FC236}">
                <a16:creationId xmlns:a16="http://schemas.microsoft.com/office/drawing/2014/main" id="{83085C7D-1082-85E1-E977-FC4697FC43C6}"/>
              </a:ext>
            </a:extLst>
          </p:cNvPr>
          <p:cNvSpPr>
            <a:spLocks noGrp="1"/>
          </p:cNvSpPr>
          <p:nvPr>
            <p:ph type="body" sz="quarter" idx="13"/>
          </p:nvPr>
        </p:nvSpPr>
        <p:spPr>
          <a:xfrm>
            <a:off x="594683" y="1077754"/>
            <a:ext cx="8259757" cy="1643063"/>
          </a:xfrm>
        </p:spPr>
        <p:txBody>
          <a:bodyPr/>
          <a:lstStyle/>
          <a:p>
            <a:pPr>
              <a:lnSpc>
                <a:spcPct val="100000"/>
              </a:lnSpc>
            </a:pPr>
            <a:r>
              <a:rPr lang="en-US" sz="1800" dirty="0"/>
              <a:t>Investing more into G2 to make you more efficient </a:t>
            </a:r>
          </a:p>
          <a:p>
            <a:pPr>
              <a:lnSpc>
                <a:spcPct val="100000"/>
              </a:lnSpc>
            </a:pPr>
            <a:endParaRPr lang="en-US" sz="1800" dirty="0"/>
          </a:p>
          <a:p>
            <a:pPr>
              <a:lnSpc>
                <a:spcPct val="100000"/>
              </a:lnSpc>
            </a:pPr>
            <a:r>
              <a:rPr lang="en-US" sz="1800" dirty="0"/>
              <a:t>Focus on automating repetitive tasks </a:t>
            </a:r>
          </a:p>
          <a:p>
            <a:pPr>
              <a:lnSpc>
                <a:spcPct val="100000"/>
              </a:lnSpc>
            </a:pPr>
            <a:endParaRPr lang="en-US" sz="1800" dirty="0"/>
          </a:p>
          <a:p>
            <a:pPr>
              <a:lnSpc>
                <a:spcPct val="100000"/>
              </a:lnSpc>
            </a:pPr>
            <a:r>
              <a:rPr lang="en-US" sz="1800" dirty="0"/>
              <a:t>Working with OEMs and Suppliers </a:t>
            </a:r>
          </a:p>
          <a:p>
            <a:pPr>
              <a:lnSpc>
                <a:spcPct val="100000"/>
              </a:lnSpc>
            </a:pPr>
            <a:endParaRPr lang="en-US" sz="1800" dirty="0"/>
          </a:p>
          <a:p>
            <a:pPr>
              <a:lnSpc>
                <a:spcPct val="100000"/>
              </a:lnSpc>
            </a:pPr>
            <a:r>
              <a:rPr lang="en-US" sz="1800" dirty="0"/>
              <a:t>Dealership insights at your fingertips </a:t>
            </a:r>
          </a:p>
          <a:p>
            <a:pPr>
              <a:lnSpc>
                <a:spcPct val="100000"/>
              </a:lnSpc>
            </a:pPr>
            <a:endParaRPr lang="en-US" sz="1800" dirty="0"/>
          </a:p>
          <a:p>
            <a:pPr>
              <a:lnSpc>
                <a:spcPct val="100000"/>
              </a:lnSpc>
            </a:pPr>
            <a:r>
              <a:rPr lang="en-US" sz="1800" dirty="0"/>
              <a:t>Using advanced technology where it makes sense </a:t>
            </a:r>
          </a:p>
        </p:txBody>
      </p:sp>
    </p:spTree>
    <p:extLst>
      <p:ext uri="{BB962C8B-B14F-4D97-AF65-F5344CB8AC3E}">
        <p14:creationId xmlns:p14="http://schemas.microsoft.com/office/powerpoint/2010/main" val="59822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4">
            <a:extLst>
              <a:ext uri="{FF2B5EF4-FFF2-40B4-BE49-F238E27FC236}">
                <a16:creationId xmlns:a16="http://schemas.microsoft.com/office/drawing/2014/main" id="{DB19D510-C648-47D6-A464-33B4C62E2D35}"/>
              </a:ext>
            </a:extLst>
          </p:cNvPr>
          <p:cNvSpPr/>
          <p:nvPr/>
        </p:nvSpPr>
        <p:spPr>
          <a:xfrm>
            <a:off x="0" y="1191537"/>
            <a:ext cx="9144000" cy="3951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3429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6858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0287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3716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17145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0574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24003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27432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a:lstStyle>
          <a:p>
            <a:endParaRPr lang="en-US" sz="2400" b="1">
              <a:latin typeface="Trebuchet MS" panose="020B0603020202020204" pitchFamily="34" charset="0"/>
            </a:endParaRPr>
          </a:p>
        </p:txBody>
      </p:sp>
      <p:sp>
        <p:nvSpPr>
          <p:cNvPr id="31746" name="TextBox 7"/>
          <p:cNvSpPr txBox="1">
            <a:spLocks noChangeArrowheads="1"/>
          </p:cNvSpPr>
          <p:nvPr/>
        </p:nvSpPr>
        <p:spPr bwMode="auto">
          <a:xfrm>
            <a:off x="385817" y="1883242"/>
            <a:ext cx="4989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3429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6858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0287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371600" algn="l" rtl="0" fontAlgn="base">
              <a:spcBef>
                <a:spcPct val="0"/>
              </a:spcBef>
              <a:spcAft>
                <a:spcPct val="0"/>
              </a:spcAft>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17145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0574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24003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2743200" algn="l" defTabSz="685800" rtl="0" eaLnBrk="1" latinLnBrk="0" hangingPunct="1">
              <a:defRPr sz="105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a:lstStyle>
          <a:p>
            <a:r>
              <a:rPr lang="en-US" sz="3000" b="1">
                <a:solidFill>
                  <a:schemeClr val="bg1"/>
                </a:solidFill>
                <a:latin typeface="Trebuchet MS"/>
                <a:ea typeface="ＭＳ Ｐゴシック"/>
              </a:rPr>
              <a:t>Exploring the Open Road Ahead</a:t>
            </a:r>
            <a:endParaRPr lang="en-US" sz="3000" b="1">
              <a:solidFill>
                <a:schemeClr val="bg1"/>
              </a:solidFill>
              <a:latin typeface="Trebuchet MS"/>
            </a:endParaRPr>
          </a:p>
        </p:txBody>
      </p:sp>
      <p:pic>
        <p:nvPicPr>
          <p:cNvPr id="6" name="Graphic 5">
            <a:extLst>
              <a:ext uri="{FF2B5EF4-FFF2-40B4-BE49-F238E27FC236}">
                <a16:creationId xmlns:a16="http://schemas.microsoft.com/office/drawing/2014/main" id="{C52A6E09-83E6-4203-8797-126864164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243"/>
          <a:stretch/>
        </p:blipFill>
        <p:spPr>
          <a:xfrm>
            <a:off x="58503" y="2222236"/>
            <a:ext cx="8883335" cy="2921264"/>
          </a:xfrm>
          <a:prstGeom prst="rect">
            <a:avLst/>
          </a:prstGeom>
        </p:spPr>
      </p:pic>
      <p:sp>
        <p:nvSpPr>
          <p:cNvPr id="2" name="TextBox 1">
            <a:extLst>
              <a:ext uri="{FF2B5EF4-FFF2-40B4-BE49-F238E27FC236}">
                <a16:creationId xmlns:a16="http://schemas.microsoft.com/office/drawing/2014/main" id="{E6BF2982-9379-530C-CC9C-32820A397491}"/>
              </a:ext>
            </a:extLst>
          </p:cNvPr>
          <p:cNvSpPr txBox="1"/>
          <p:nvPr/>
        </p:nvSpPr>
        <p:spPr bwMode="auto">
          <a:xfrm>
            <a:off x="384341" y="3168165"/>
            <a:ext cx="3470776" cy="67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25" tIns="91425" rIns="91425" bIns="91425" numCol="1" spcCol="0" rtlCol="0" fromWordArt="0" anchor="ctr" anchorCtr="0" forceAA="0" compatLnSpc="1">
            <a:prstTxWarp prst="textNoShape">
              <a:avLst/>
            </a:prstTxWarp>
            <a:spAutoFit/>
          </a:bodyPr>
          <a:lstStyle/>
          <a:p>
            <a:pPr>
              <a:buClr>
                <a:srgbClr val="000000"/>
              </a:buClr>
            </a:pPr>
            <a:r>
              <a:rPr lang="en-US" sz="1600" kern="0">
                <a:solidFill>
                  <a:schemeClr val="bg1"/>
                </a:solidFill>
                <a:latin typeface="Trebuchet MS"/>
                <a:ea typeface="ＭＳ Ｐゴシック"/>
                <a:cs typeface="Arial"/>
              </a:rPr>
              <a:t>Josie </a:t>
            </a:r>
            <a:r>
              <a:rPr lang="en-US" sz="1600" kern="0" err="1">
                <a:solidFill>
                  <a:schemeClr val="bg1"/>
                </a:solidFill>
                <a:latin typeface="Trebuchet MS"/>
                <a:ea typeface="ＭＳ Ｐゴシック"/>
                <a:cs typeface="Arial"/>
              </a:rPr>
              <a:t>Prosdocimo</a:t>
            </a:r>
            <a:endParaRPr lang="en-US" sz="1600" kern="0">
              <a:solidFill>
                <a:schemeClr val="bg1"/>
              </a:solidFill>
              <a:latin typeface="Trebuchet MS"/>
              <a:ea typeface="ＭＳ Ｐゴシック"/>
              <a:cs typeface="Arial"/>
            </a:endParaRPr>
          </a:p>
          <a:p>
            <a:r>
              <a:rPr lang="en-US" sz="1600" kern="0">
                <a:solidFill>
                  <a:schemeClr val="bg1"/>
                </a:solidFill>
                <a:latin typeface="Trebuchet MS"/>
                <a:ea typeface="ＭＳ Ｐゴシック"/>
                <a:cs typeface="Arial"/>
              </a:rPr>
              <a:t>Director Of Product</a:t>
            </a:r>
            <a:endParaRPr lang="en-US" sz="1600" kern="0">
              <a:solidFill>
                <a:schemeClr val="bg1"/>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413836995"/>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FC52-7CDF-E5E9-8F86-B946D1EF785C}"/>
              </a:ext>
            </a:extLst>
          </p:cNvPr>
          <p:cNvSpPr>
            <a:spLocks noGrp="1"/>
          </p:cNvSpPr>
          <p:nvPr>
            <p:ph type="body" sz="quarter" idx="12"/>
          </p:nvPr>
        </p:nvSpPr>
        <p:spPr/>
        <p:txBody>
          <a:bodyPr/>
          <a:lstStyle/>
          <a:p>
            <a:r>
              <a:rPr lang="en-US">
                <a:latin typeface="Trebuchet MS"/>
                <a:ea typeface="ＭＳ Ｐゴシック"/>
              </a:rPr>
              <a:t>Product Mission</a:t>
            </a:r>
            <a:endParaRPr lang="en-US"/>
          </a:p>
        </p:txBody>
      </p:sp>
      <p:pic>
        <p:nvPicPr>
          <p:cNvPr id="5" name="Picture 4" descr="A computer with various objects around it&#10;&#10;Description automatically generated">
            <a:extLst>
              <a:ext uri="{FF2B5EF4-FFF2-40B4-BE49-F238E27FC236}">
                <a16:creationId xmlns:a16="http://schemas.microsoft.com/office/drawing/2014/main" id="{02345330-3D6C-723A-CB59-9C3AD62D2762}"/>
              </a:ext>
            </a:extLst>
          </p:cNvPr>
          <p:cNvPicPr>
            <a:picLocks noChangeAspect="1"/>
          </p:cNvPicPr>
          <p:nvPr/>
        </p:nvPicPr>
        <p:blipFill>
          <a:blip r:embed="rId2"/>
          <a:stretch>
            <a:fillRect/>
          </a:stretch>
        </p:blipFill>
        <p:spPr>
          <a:xfrm>
            <a:off x="4530501" y="1360236"/>
            <a:ext cx="3851499" cy="2423027"/>
          </a:xfrm>
          <a:prstGeom prst="rect">
            <a:avLst/>
          </a:prstGeom>
        </p:spPr>
      </p:pic>
      <p:sp>
        <p:nvSpPr>
          <p:cNvPr id="3" name="TextBox 2">
            <a:extLst>
              <a:ext uri="{FF2B5EF4-FFF2-40B4-BE49-F238E27FC236}">
                <a16:creationId xmlns:a16="http://schemas.microsoft.com/office/drawing/2014/main" id="{59B2CC85-3B07-F3A7-98CB-91FFF2090399}"/>
              </a:ext>
            </a:extLst>
          </p:cNvPr>
          <p:cNvSpPr txBox="1"/>
          <p:nvPr/>
        </p:nvSpPr>
        <p:spPr bwMode="auto">
          <a:xfrm>
            <a:off x="955140" y="1237502"/>
            <a:ext cx="3381930" cy="24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1200" kern="0" dirty="0">
                <a:solidFill>
                  <a:srgbClr val="3C3938"/>
                </a:solidFill>
                <a:latin typeface="Trebuchet MS" panose="020B0603020202020204" pitchFamily="34" charset="0"/>
                <a:cs typeface="Arial" panose="020B0604020202020204" pitchFamily="34" charset="0"/>
                <a:rtl val="0"/>
              </a:rPr>
              <a:t>As the DMS leader in the RV and Marine Industry, we are the ecosystem that manages the most complex aspects of dealership operations.</a:t>
            </a:r>
          </a:p>
          <a:p>
            <a:pPr algn="l" eaLnBrk="1" hangingPunct="1">
              <a:buClr>
                <a:srgbClr val="000000"/>
              </a:buClr>
            </a:pPr>
            <a:endParaRPr lang="en-US" sz="12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a:p>
            <a:pPr algn="l" eaLnBrk="1" hangingPunct="1">
              <a:buClr>
                <a:srgbClr val="000000"/>
              </a:buClr>
            </a:pPr>
            <a:r>
              <a:rPr lang="en-US" sz="1200" kern="0" dirty="0">
                <a:solidFill>
                  <a:srgbClr val="3C3938"/>
                </a:solidFill>
                <a:latin typeface="Trebuchet MS" panose="020B0603020202020204" pitchFamily="34" charset="0"/>
                <a:cs typeface="Arial" panose="020B0604020202020204" pitchFamily="34" charset="0"/>
                <a:rtl val="0"/>
              </a:rPr>
              <a:t>Our goal is to provide the necessary connection points to allow our dealers to integrate all points of their business seamlessly.</a:t>
            </a:r>
          </a:p>
          <a:p>
            <a:pPr algn="l" eaLnBrk="1" hangingPunct="1">
              <a:buClr>
                <a:srgbClr val="000000"/>
              </a:buClr>
            </a:pPr>
            <a:endParaRPr lang="en-US" sz="12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a:p>
            <a:pPr algn="l" eaLnBrk="1" hangingPunct="1">
              <a:buClr>
                <a:srgbClr val="000000"/>
              </a:buClr>
            </a:pPr>
            <a:r>
              <a:rPr lang="en-US" sz="1200" kern="0" dirty="0">
                <a:solidFill>
                  <a:srgbClr val="3C3938"/>
                </a:solidFill>
                <a:latin typeface="Trebuchet MS" panose="020B0603020202020204" pitchFamily="34" charset="0"/>
                <a:cs typeface="Arial" panose="020B0604020202020204" pitchFamily="34" charset="0"/>
                <a:rtl val="0"/>
              </a:rPr>
              <a:t>Help dealers to empower their teams to make better decisions, improve efficiencies and ultimately maximize profitability.</a:t>
            </a:r>
            <a:endParaRPr lang="en-US" sz="12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Tree>
    <p:extLst>
      <p:ext uri="{BB962C8B-B14F-4D97-AF65-F5344CB8AC3E}">
        <p14:creationId xmlns:p14="http://schemas.microsoft.com/office/powerpoint/2010/main" val="255832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B724F-02FD-1AF3-BA6F-044AB3E40B82}"/>
              </a:ext>
            </a:extLst>
          </p:cNvPr>
          <p:cNvSpPr>
            <a:spLocks noGrp="1"/>
          </p:cNvSpPr>
          <p:nvPr>
            <p:ph type="body" sz="quarter" idx="12"/>
          </p:nvPr>
        </p:nvSpPr>
        <p:spPr/>
        <p:txBody>
          <a:bodyPr/>
          <a:lstStyle/>
          <a:p>
            <a:r>
              <a:rPr lang="en-US">
                <a:latin typeface="Trebuchet MS"/>
                <a:ea typeface="ＭＳ Ｐゴシック"/>
              </a:rPr>
              <a:t>Focus On Your Business</a:t>
            </a:r>
            <a:endParaRPr lang="en-US"/>
          </a:p>
        </p:txBody>
      </p:sp>
      <p:sp>
        <p:nvSpPr>
          <p:cNvPr id="3" name="Text Placeholder 2">
            <a:extLst>
              <a:ext uri="{FF2B5EF4-FFF2-40B4-BE49-F238E27FC236}">
                <a16:creationId xmlns:a16="http://schemas.microsoft.com/office/drawing/2014/main" id="{A56CB682-AADC-3BBC-5AEE-9A616C0DE1D4}"/>
              </a:ext>
            </a:extLst>
          </p:cNvPr>
          <p:cNvSpPr>
            <a:spLocks noGrp="1"/>
          </p:cNvSpPr>
          <p:nvPr>
            <p:ph type="body" sz="quarter" idx="13"/>
          </p:nvPr>
        </p:nvSpPr>
        <p:spPr>
          <a:xfrm>
            <a:off x="594683" y="1035569"/>
            <a:ext cx="4445344" cy="3198360"/>
          </a:xfrm>
        </p:spPr>
        <p:txBody>
          <a:bodyPr/>
          <a:lstStyle/>
          <a:p>
            <a:r>
              <a:rPr lang="en-US" sz="1800">
                <a:latin typeface="Trebuchet MS"/>
                <a:ea typeface="ＭＳ Ｐゴシック"/>
              </a:rPr>
              <a:t>Understand </a:t>
            </a:r>
            <a:r>
              <a:rPr lang="en-US" sz="1800" dirty="0">
                <a:latin typeface="Trebuchet MS"/>
                <a:ea typeface="ＭＳ Ｐゴシック"/>
              </a:rPr>
              <a:t>your workflows</a:t>
            </a:r>
            <a:endParaRPr lang="en-US" sz="1800">
              <a:latin typeface="Trebuchet MS"/>
              <a:ea typeface="ＭＳ Ｐゴシック"/>
            </a:endParaRPr>
          </a:p>
          <a:p>
            <a:r>
              <a:rPr lang="en-US" sz="1800">
                <a:latin typeface="Trebuchet MS"/>
                <a:ea typeface="ＭＳ Ｐゴシック"/>
              </a:rPr>
              <a:t>Understand end-user needs</a:t>
            </a:r>
          </a:p>
          <a:p>
            <a:r>
              <a:rPr lang="en-US" sz="1800">
                <a:latin typeface="Trebuchet MS"/>
                <a:ea typeface="ＭＳ Ｐゴシック"/>
              </a:rPr>
              <a:t>Partner </a:t>
            </a:r>
            <a:r>
              <a:rPr lang="en-US" sz="1800" dirty="0">
                <a:latin typeface="Trebuchet MS"/>
                <a:ea typeface="ＭＳ Ｐゴシック"/>
              </a:rPr>
              <a:t>to create </a:t>
            </a:r>
            <a:r>
              <a:rPr lang="en-US" sz="1800">
                <a:latin typeface="Trebuchet MS"/>
                <a:ea typeface="ＭＳ Ｐゴシック"/>
              </a:rPr>
              <a:t>value focused </a:t>
            </a:r>
            <a:r>
              <a:rPr lang="en-US" sz="1800" dirty="0">
                <a:latin typeface="Trebuchet MS"/>
                <a:ea typeface="ＭＳ Ｐゴシック"/>
              </a:rPr>
              <a:t>end-to–end solutions</a:t>
            </a:r>
            <a:endParaRPr lang="en-US" sz="1800">
              <a:latin typeface="Trebuchet MS"/>
              <a:ea typeface="ＭＳ Ｐゴシック"/>
            </a:endParaRPr>
          </a:p>
          <a:p>
            <a:r>
              <a:rPr lang="en-US" sz="1800">
                <a:latin typeface="Trebuchet MS"/>
                <a:ea typeface="ＭＳ Ｐゴシック"/>
              </a:rPr>
              <a:t>Provide insights to help dealership leadership make informed decisions</a:t>
            </a:r>
            <a:endParaRPr lang="en-US" sz="1800"/>
          </a:p>
        </p:txBody>
      </p:sp>
      <p:pic>
        <p:nvPicPr>
          <p:cNvPr id="5" name="Picture 4" descr="A person standing in front of a computer&#10;&#10;Description automatically generated">
            <a:extLst>
              <a:ext uri="{FF2B5EF4-FFF2-40B4-BE49-F238E27FC236}">
                <a16:creationId xmlns:a16="http://schemas.microsoft.com/office/drawing/2014/main" id="{D127CDF5-B279-A281-02C6-AACC6E14DEBE}"/>
              </a:ext>
            </a:extLst>
          </p:cNvPr>
          <p:cNvPicPr>
            <a:picLocks noChangeAspect="1"/>
          </p:cNvPicPr>
          <p:nvPr/>
        </p:nvPicPr>
        <p:blipFill>
          <a:blip r:embed="rId3"/>
          <a:stretch>
            <a:fillRect/>
          </a:stretch>
        </p:blipFill>
        <p:spPr>
          <a:xfrm>
            <a:off x="5725533" y="1306763"/>
            <a:ext cx="2385251" cy="2476501"/>
          </a:xfrm>
          <a:prstGeom prst="rect">
            <a:avLst/>
          </a:prstGeom>
        </p:spPr>
      </p:pic>
    </p:spTree>
    <p:extLst>
      <p:ext uri="{BB962C8B-B14F-4D97-AF65-F5344CB8AC3E}">
        <p14:creationId xmlns:p14="http://schemas.microsoft.com/office/powerpoint/2010/main" val="2155800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79C858-60E2-5C1C-E1F2-408B1412664B}"/>
              </a:ext>
            </a:extLst>
          </p:cNvPr>
          <p:cNvSpPr>
            <a:spLocks noGrp="1"/>
          </p:cNvSpPr>
          <p:nvPr>
            <p:ph type="body" sz="quarter" idx="12"/>
          </p:nvPr>
        </p:nvSpPr>
        <p:spPr/>
        <p:txBody>
          <a:bodyPr/>
          <a:lstStyle/>
          <a:p>
            <a:pPr algn="ctr"/>
            <a:r>
              <a:rPr lang="en-US">
                <a:latin typeface="Trebuchet MS"/>
                <a:ea typeface="ＭＳ Ｐゴシック"/>
              </a:rPr>
              <a:t>Where We Are Investing?</a:t>
            </a:r>
            <a:endParaRPr lang="en-US"/>
          </a:p>
        </p:txBody>
      </p:sp>
      <p:pic>
        <p:nvPicPr>
          <p:cNvPr id="17" name="Graphic 16">
            <a:extLst>
              <a:ext uri="{FF2B5EF4-FFF2-40B4-BE49-F238E27FC236}">
                <a16:creationId xmlns:a16="http://schemas.microsoft.com/office/drawing/2014/main" id="{D38B9C5E-441D-24B6-00B7-678ECBDC9D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66529" y="1085352"/>
            <a:ext cx="3127720" cy="3127718"/>
          </a:xfrm>
          <a:prstGeom prst="rect">
            <a:avLst/>
          </a:prstGeom>
        </p:spPr>
      </p:pic>
      <p:sp>
        <p:nvSpPr>
          <p:cNvPr id="8" name="TextBox 7">
            <a:extLst>
              <a:ext uri="{FF2B5EF4-FFF2-40B4-BE49-F238E27FC236}">
                <a16:creationId xmlns:a16="http://schemas.microsoft.com/office/drawing/2014/main" id="{41C20734-DDD5-384E-61C5-F265D194E206}"/>
              </a:ext>
            </a:extLst>
          </p:cNvPr>
          <p:cNvSpPr txBox="1"/>
          <p:nvPr/>
        </p:nvSpPr>
        <p:spPr bwMode="auto">
          <a:xfrm>
            <a:off x="4353560" y="2492987"/>
            <a:ext cx="614207" cy="4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pl-PL" sz="2400" kern="0">
                <a:solidFill>
                  <a:schemeClr val="bg1"/>
                </a:solidFill>
                <a:latin typeface="Trebuchet MS" panose="020B0603020202020204" pitchFamily="34" charset="0"/>
                <a:ea typeface="ＭＳ Ｐゴシック" panose="020B0600070205080204" pitchFamily="34" charset="-128"/>
                <a:cs typeface="Arial" panose="020B0604020202020204" pitchFamily="34" charset="0"/>
                <a:rtl val="0"/>
              </a:rPr>
              <a:t>G2</a:t>
            </a:r>
            <a:endParaRPr lang="en-US" sz="2400" kern="0" err="1">
              <a:solidFill>
                <a:schemeClr val="bg1"/>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
        <p:nvSpPr>
          <p:cNvPr id="15" name="Oval 14">
            <a:extLst>
              <a:ext uri="{FF2B5EF4-FFF2-40B4-BE49-F238E27FC236}">
                <a16:creationId xmlns:a16="http://schemas.microsoft.com/office/drawing/2014/main" id="{27ED03F7-D9E8-194D-CC28-3B5186EF8EAD}"/>
              </a:ext>
            </a:extLst>
          </p:cNvPr>
          <p:cNvSpPr/>
          <p:nvPr/>
        </p:nvSpPr>
        <p:spPr>
          <a:xfrm>
            <a:off x="2920494" y="954678"/>
            <a:ext cx="3404106" cy="3404090"/>
          </a:xfrm>
          <a:prstGeom prst="ellipse">
            <a:avLst/>
          </a:prstGeom>
          <a:noFill/>
          <a:ln w="12700">
            <a:solidFill>
              <a:srgbClr val="DF414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Graphic 18">
            <a:extLst>
              <a:ext uri="{FF2B5EF4-FFF2-40B4-BE49-F238E27FC236}">
                <a16:creationId xmlns:a16="http://schemas.microsoft.com/office/drawing/2014/main" id="{6F7B3C9D-430C-AF88-9462-4D3EAB6AF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4247" y="1410462"/>
            <a:ext cx="225554" cy="225552"/>
          </a:xfrm>
          <a:prstGeom prst="rect">
            <a:avLst/>
          </a:prstGeom>
        </p:spPr>
      </p:pic>
      <p:pic>
        <p:nvPicPr>
          <p:cNvPr id="20" name="Graphic 19">
            <a:extLst>
              <a:ext uri="{FF2B5EF4-FFF2-40B4-BE49-F238E27FC236}">
                <a16:creationId xmlns:a16="http://schemas.microsoft.com/office/drawing/2014/main" id="{A4AE5778-9CBD-9B5B-BB87-8B4CA12FD9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0050" y="3738372"/>
            <a:ext cx="225554" cy="225552"/>
          </a:xfrm>
          <a:prstGeom prst="rect">
            <a:avLst/>
          </a:prstGeom>
        </p:spPr>
      </p:pic>
      <p:pic>
        <p:nvPicPr>
          <p:cNvPr id="21" name="Graphic 20">
            <a:extLst>
              <a:ext uri="{FF2B5EF4-FFF2-40B4-BE49-F238E27FC236}">
                <a16:creationId xmlns:a16="http://schemas.microsoft.com/office/drawing/2014/main" id="{89A6409F-9A08-8AF6-5209-F4D6F54163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9260" y="3738372"/>
            <a:ext cx="225554" cy="225552"/>
          </a:xfrm>
          <a:prstGeom prst="rect">
            <a:avLst/>
          </a:prstGeom>
        </p:spPr>
      </p:pic>
      <p:pic>
        <p:nvPicPr>
          <p:cNvPr id="22" name="Graphic 21">
            <a:extLst>
              <a:ext uri="{FF2B5EF4-FFF2-40B4-BE49-F238E27FC236}">
                <a16:creationId xmlns:a16="http://schemas.microsoft.com/office/drawing/2014/main" id="{80A95B4D-87BE-171C-9375-FDD823C357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4980" y="1326642"/>
            <a:ext cx="225554" cy="225552"/>
          </a:xfrm>
          <a:prstGeom prst="rect">
            <a:avLst/>
          </a:prstGeom>
        </p:spPr>
      </p:pic>
      <p:pic>
        <p:nvPicPr>
          <p:cNvPr id="26" name="Graphic 25">
            <a:extLst>
              <a:ext uri="{FF2B5EF4-FFF2-40B4-BE49-F238E27FC236}">
                <a16:creationId xmlns:a16="http://schemas.microsoft.com/office/drawing/2014/main" id="{1D423DA2-A4CE-4C12-3181-766D06AD78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6788" y="1078494"/>
            <a:ext cx="344360" cy="356234"/>
          </a:xfrm>
          <a:prstGeom prst="rect">
            <a:avLst/>
          </a:prstGeom>
        </p:spPr>
      </p:pic>
      <p:pic>
        <p:nvPicPr>
          <p:cNvPr id="28" name="Graphic 27">
            <a:extLst>
              <a:ext uri="{FF2B5EF4-FFF2-40B4-BE49-F238E27FC236}">
                <a16:creationId xmlns:a16="http://schemas.microsoft.com/office/drawing/2014/main" id="{94A5FEDF-87DA-1478-1D21-070DA6B22B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5743" y="1147573"/>
            <a:ext cx="263382" cy="311686"/>
          </a:xfrm>
          <a:prstGeom prst="rect">
            <a:avLst/>
          </a:prstGeom>
        </p:spPr>
      </p:pic>
      <p:pic>
        <p:nvPicPr>
          <p:cNvPr id="30" name="Graphic 29">
            <a:extLst>
              <a:ext uri="{FF2B5EF4-FFF2-40B4-BE49-F238E27FC236}">
                <a16:creationId xmlns:a16="http://schemas.microsoft.com/office/drawing/2014/main" id="{954EA969-4273-2633-300C-181FACA9A4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75603" y="3738372"/>
            <a:ext cx="340233" cy="340233"/>
          </a:xfrm>
          <a:prstGeom prst="rect">
            <a:avLst/>
          </a:prstGeom>
        </p:spPr>
      </p:pic>
      <p:pic>
        <p:nvPicPr>
          <p:cNvPr id="32" name="Graphic 31">
            <a:extLst>
              <a:ext uri="{FF2B5EF4-FFF2-40B4-BE49-F238E27FC236}">
                <a16:creationId xmlns:a16="http://schemas.microsoft.com/office/drawing/2014/main" id="{E5DC40F5-E8E5-923C-92C7-D655B58E8B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4460" y="3811524"/>
            <a:ext cx="304800" cy="304800"/>
          </a:xfrm>
          <a:prstGeom prst="rect">
            <a:avLst/>
          </a:prstGeom>
        </p:spPr>
      </p:pic>
    </p:spTree>
    <p:extLst>
      <p:ext uri="{BB962C8B-B14F-4D97-AF65-F5344CB8AC3E}">
        <p14:creationId xmlns:p14="http://schemas.microsoft.com/office/powerpoint/2010/main" val="396185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D4EA6-E767-E7F1-1F59-A29D87C7376D}"/>
              </a:ext>
            </a:extLst>
          </p:cNvPr>
          <p:cNvSpPr>
            <a:spLocks noGrp="1"/>
          </p:cNvSpPr>
          <p:nvPr>
            <p:ph type="body" sz="quarter" idx="12"/>
          </p:nvPr>
        </p:nvSpPr>
        <p:spPr/>
        <p:txBody>
          <a:bodyPr/>
          <a:lstStyle/>
          <a:p>
            <a:r>
              <a:rPr lang="en-US">
                <a:latin typeface="Trebuchet MS"/>
                <a:ea typeface="ＭＳ Ｐゴシック"/>
              </a:rPr>
              <a:t>Core DMS (G2)</a:t>
            </a:r>
            <a:endParaRPr lang="en-US"/>
          </a:p>
        </p:txBody>
      </p:sp>
      <p:pic>
        <p:nvPicPr>
          <p:cNvPr id="4" name="Picture 3" descr="A red check mark in a black square&#10;&#10;Description automatically generated">
            <a:extLst>
              <a:ext uri="{FF2B5EF4-FFF2-40B4-BE49-F238E27FC236}">
                <a16:creationId xmlns:a16="http://schemas.microsoft.com/office/drawing/2014/main" id="{00E00B9B-7031-2390-B41F-55DFFCBF1044}"/>
              </a:ext>
            </a:extLst>
          </p:cNvPr>
          <p:cNvPicPr>
            <a:picLocks noChangeAspect="1"/>
          </p:cNvPicPr>
          <p:nvPr/>
        </p:nvPicPr>
        <p:blipFill>
          <a:blip r:embed="rId2"/>
          <a:stretch>
            <a:fillRect/>
          </a:stretch>
        </p:blipFill>
        <p:spPr>
          <a:xfrm>
            <a:off x="-43447" y="1263717"/>
            <a:ext cx="9144000" cy="2034540"/>
          </a:xfrm>
          <a:prstGeom prst="rect">
            <a:avLst/>
          </a:prstGeom>
        </p:spPr>
      </p:pic>
    </p:spTree>
    <p:extLst>
      <p:ext uri="{BB962C8B-B14F-4D97-AF65-F5344CB8AC3E}">
        <p14:creationId xmlns:p14="http://schemas.microsoft.com/office/powerpoint/2010/main" val="16739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A02523-2DCC-C8E2-F562-AE5045281AD9}"/>
              </a:ext>
            </a:extLst>
          </p:cNvPr>
          <p:cNvSpPr>
            <a:spLocks noGrp="1"/>
          </p:cNvSpPr>
          <p:nvPr>
            <p:ph type="body" sz="quarter" idx="12"/>
          </p:nvPr>
        </p:nvSpPr>
        <p:spPr/>
        <p:txBody>
          <a:bodyPr/>
          <a:lstStyle/>
          <a:p>
            <a:r>
              <a:rPr lang="en-US">
                <a:latin typeface="Trebuchet MS"/>
                <a:ea typeface="ＭＳ Ｐゴシック"/>
              </a:rPr>
              <a:t>Workflow (IDS360)</a:t>
            </a:r>
            <a:endParaRPr lang="en-US"/>
          </a:p>
        </p:txBody>
      </p:sp>
      <p:pic>
        <p:nvPicPr>
          <p:cNvPr id="4" name="Picture 3" descr="A black background with red symbols and a check mark&#10;&#10;Description automatically generated">
            <a:extLst>
              <a:ext uri="{FF2B5EF4-FFF2-40B4-BE49-F238E27FC236}">
                <a16:creationId xmlns:a16="http://schemas.microsoft.com/office/drawing/2014/main" id="{4C4AE787-3EE6-570A-7750-4D049B848347}"/>
              </a:ext>
            </a:extLst>
          </p:cNvPr>
          <p:cNvPicPr>
            <a:picLocks noChangeAspect="1"/>
          </p:cNvPicPr>
          <p:nvPr/>
        </p:nvPicPr>
        <p:blipFill>
          <a:blip r:embed="rId2"/>
          <a:stretch>
            <a:fillRect/>
          </a:stretch>
        </p:blipFill>
        <p:spPr>
          <a:xfrm>
            <a:off x="1216526" y="1480276"/>
            <a:ext cx="6804528" cy="2256478"/>
          </a:xfrm>
          <a:prstGeom prst="rect">
            <a:avLst/>
          </a:prstGeom>
        </p:spPr>
      </p:pic>
    </p:spTree>
    <p:extLst>
      <p:ext uri="{BB962C8B-B14F-4D97-AF65-F5344CB8AC3E}">
        <p14:creationId xmlns:p14="http://schemas.microsoft.com/office/powerpoint/2010/main" val="4253321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10;&#10;Description automatically generated">
            <a:extLst>
              <a:ext uri="{FF2B5EF4-FFF2-40B4-BE49-F238E27FC236}">
                <a16:creationId xmlns:a16="http://schemas.microsoft.com/office/drawing/2014/main" id="{A04528B2-6D6D-373E-3208-A02D7E25DF0E}"/>
              </a:ext>
            </a:extLst>
          </p:cNvPr>
          <p:cNvPicPr>
            <a:picLocks noChangeAspect="1"/>
          </p:cNvPicPr>
          <p:nvPr/>
        </p:nvPicPr>
        <p:blipFill>
          <a:blip r:embed="rId3"/>
          <a:stretch>
            <a:fillRect/>
          </a:stretch>
        </p:blipFill>
        <p:spPr>
          <a:xfrm>
            <a:off x="63500" y="123711"/>
            <a:ext cx="8425448" cy="4007078"/>
          </a:xfrm>
          <a:prstGeom prst="rect">
            <a:avLst/>
          </a:prstGeom>
        </p:spPr>
      </p:pic>
    </p:spTree>
    <p:extLst>
      <p:ext uri="{BB962C8B-B14F-4D97-AF65-F5344CB8AC3E}">
        <p14:creationId xmlns:p14="http://schemas.microsoft.com/office/powerpoint/2010/main" val="2497116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B724F-02FD-1AF3-BA6F-044AB3E40B82}"/>
              </a:ext>
            </a:extLst>
          </p:cNvPr>
          <p:cNvSpPr>
            <a:spLocks noGrp="1"/>
          </p:cNvSpPr>
          <p:nvPr>
            <p:ph type="body" sz="quarter" idx="12"/>
          </p:nvPr>
        </p:nvSpPr>
        <p:spPr/>
        <p:txBody>
          <a:bodyPr/>
          <a:lstStyle/>
          <a:p>
            <a:r>
              <a:rPr lang="en-US">
                <a:latin typeface="Trebuchet MS"/>
                <a:ea typeface="ＭＳ Ｐゴシック"/>
              </a:rPr>
              <a:t>Conversations are Key! </a:t>
            </a:r>
            <a:endParaRPr lang="en-US"/>
          </a:p>
        </p:txBody>
      </p:sp>
      <p:sp>
        <p:nvSpPr>
          <p:cNvPr id="3" name="Text Placeholder 2">
            <a:extLst>
              <a:ext uri="{FF2B5EF4-FFF2-40B4-BE49-F238E27FC236}">
                <a16:creationId xmlns:a16="http://schemas.microsoft.com/office/drawing/2014/main" id="{A56CB682-AADC-3BBC-5AEE-9A616C0DE1D4}"/>
              </a:ext>
            </a:extLst>
          </p:cNvPr>
          <p:cNvSpPr>
            <a:spLocks noGrp="1"/>
          </p:cNvSpPr>
          <p:nvPr>
            <p:ph type="body" sz="quarter" idx="13"/>
          </p:nvPr>
        </p:nvSpPr>
        <p:spPr>
          <a:xfrm>
            <a:off x="694617" y="905545"/>
            <a:ext cx="7540483" cy="2873995"/>
          </a:xfrm>
        </p:spPr>
        <p:txBody>
          <a:bodyPr/>
          <a:lstStyle/>
          <a:p>
            <a:pPr marL="0" indent="0">
              <a:buNone/>
            </a:pPr>
            <a:r>
              <a:rPr lang="en-US" sz="1800">
                <a:latin typeface="Trebuchet MS"/>
                <a:ea typeface="ＭＳ Ｐゴシック"/>
              </a:rPr>
              <a:t>Throughout this conference and beyond, we want to hear from you</a:t>
            </a:r>
          </a:p>
          <a:p>
            <a:pPr marL="0" indent="0">
              <a:buNone/>
            </a:pPr>
            <a:endParaRPr lang="en-US" sz="1800">
              <a:latin typeface="Trebuchet MS"/>
              <a:ea typeface="ＭＳ Ｐゴシック"/>
            </a:endParaRPr>
          </a:p>
          <a:p>
            <a:pPr lvl="1">
              <a:buFont typeface="Courier New" panose="020B0604020202020204" pitchFamily="34" charset="0"/>
              <a:buChar char="o"/>
            </a:pPr>
            <a:r>
              <a:rPr lang="en-US" sz="1800">
                <a:solidFill>
                  <a:srgbClr val="1F1939"/>
                </a:solidFill>
                <a:latin typeface="Trebuchet MS"/>
                <a:ea typeface="ＭＳ Ｐゴシック"/>
              </a:rPr>
              <a:t>Share Thoughts</a:t>
            </a:r>
            <a:endParaRPr lang="en-US">
              <a:solidFill>
                <a:srgbClr val="1F1939"/>
              </a:solidFill>
              <a:ea typeface="ＭＳ Ｐゴシック" charset="0"/>
            </a:endParaRPr>
          </a:p>
          <a:p>
            <a:pPr lvl="1">
              <a:buFont typeface="Courier New" panose="020B0604020202020204" pitchFamily="34" charset="0"/>
              <a:buChar char="o"/>
            </a:pPr>
            <a:r>
              <a:rPr lang="en-US" sz="1800">
                <a:solidFill>
                  <a:srgbClr val="1F1939"/>
                </a:solidFill>
                <a:latin typeface="Trebuchet MS"/>
                <a:ea typeface="ＭＳ Ｐゴシック"/>
              </a:rPr>
              <a:t>Ask Questions</a:t>
            </a:r>
          </a:p>
          <a:p>
            <a:pPr lvl="1">
              <a:buFont typeface="Courier New" panose="020B0604020202020204" pitchFamily="34" charset="0"/>
              <a:buChar char="o"/>
            </a:pPr>
            <a:r>
              <a:rPr lang="en-US" sz="1800">
                <a:solidFill>
                  <a:srgbClr val="1F1939"/>
                </a:solidFill>
                <a:latin typeface="Trebuchet MS"/>
                <a:ea typeface="ＭＳ Ｐゴシック"/>
              </a:rPr>
              <a:t>Feedback</a:t>
            </a:r>
            <a:endParaRPr lang="en-US" sz="1800">
              <a:solidFill>
                <a:srgbClr val="1F1939"/>
              </a:solidFill>
              <a:ea typeface="ＭＳ Ｐゴシック" charset="0"/>
            </a:endParaRPr>
          </a:p>
        </p:txBody>
      </p:sp>
      <p:pic>
        <p:nvPicPr>
          <p:cNvPr id="4" name="Picture 3" descr="A group of people standing in a room&#10;&#10;Description automatically generated">
            <a:extLst>
              <a:ext uri="{FF2B5EF4-FFF2-40B4-BE49-F238E27FC236}">
                <a16:creationId xmlns:a16="http://schemas.microsoft.com/office/drawing/2014/main" id="{F2D41715-E498-D3E5-B067-AF22DB1F4354}"/>
              </a:ext>
            </a:extLst>
          </p:cNvPr>
          <p:cNvPicPr>
            <a:picLocks noChangeAspect="1"/>
          </p:cNvPicPr>
          <p:nvPr/>
        </p:nvPicPr>
        <p:blipFill>
          <a:blip r:embed="rId3"/>
          <a:stretch>
            <a:fillRect/>
          </a:stretch>
        </p:blipFill>
        <p:spPr>
          <a:xfrm>
            <a:off x="4735990" y="1730114"/>
            <a:ext cx="2635701" cy="1755099"/>
          </a:xfrm>
          <a:prstGeom prst="rect">
            <a:avLst/>
          </a:prstGeom>
        </p:spPr>
      </p:pic>
    </p:spTree>
    <p:extLst>
      <p:ext uri="{BB962C8B-B14F-4D97-AF65-F5344CB8AC3E}">
        <p14:creationId xmlns:p14="http://schemas.microsoft.com/office/powerpoint/2010/main" val="1783445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E2BE281A-D118-A8EA-2BB4-3A2E630BB944}"/>
              </a:ext>
            </a:extLst>
          </p:cNvPr>
          <p:cNvSpPr/>
          <p:nvPr/>
        </p:nvSpPr>
        <p:spPr>
          <a:xfrm>
            <a:off x="1303627" y="1389412"/>
            <a:ext cx="1269841" cy="1226610"/>
          </a:xfrm>
          <a:prstGeom prst="ellipse">
            <a:avLst/>
          </a:prstGeom>
          <a:gradFill>
            <a:gsLst>
              <a:gs pos="0">
                <a:srgbClr val="41DAD8"/>
              </a:gs>
              <a:gs pos="50000">
                <a:srgbClr val="337093"/>
              </a:gs>
              <a:gs pos="100000">
                <a:srgbClr val="25064E"/>
              </a:gs>
            </a:gsLst>
            <a:lin ang="18900000" scaled="1"/>
          </a:gradFill>
          <a:ln w="0" cap="flat">
            <a:noFill/>
            <a:prstDash val="solid"/>
            <a:miter/>
          </a:ln>
        </p:spPr>
        <p:txBody>
          <a:bodyPr rtlCol="0" anchor="ctr"/>
          <a:lstStyle/>
          <a:p>
            <a:endParaRPr lang="en-US"/>
          </a:p>
        </p:txBody>
      </p:sp>
      <p:pic>
        <p:nvPicPr>
          <p:cNvPr id="3" name="Picture Placeholder 2" descr="A person in a suit&#10;&#10;Description automatically generated">
            <a:extLst>
              <a:ext uri="{FF2B5EF4-FFF2-40B4-BE49-F238E27FC236}">
                <a16:creationId xmlns:a16="http://schemas.microsoft.com/office/drawing/2014/main" id="{C08EB9F8-7110-EC06-CC65-C8D5977AF58D}"/>
              </a:ext>
            </a:extLst>
          </p:cNvPr>
          <p:cNvPicPr>
            <a:picLocks noGrp="1" noChangeAspect="1"/>
          </p:cNvPicPr>
          <p:nvPr>
            <p:ph type="pic" idx="10"/>
          </p:nvPr>
        </p:nvPicPr>
        <p:blipFill rotWithShape="1">
          <a:blip r:embed="rId3"/>
          <a:srcRect l="-1" t="1637" r="-4016" b="31012"/>
          <a:stretch/>
        </p:blipFill>
        <p:spPr/>
      </p:pic>
      <p:sp>
        <p:nvSpPr>
          <p:cNvPr id="5" name="Text Placeholder 4">
            <a:extLst>
              <a:ext uri="{FF2B5EF4-FFF2-40B4-BE49-F238E27FC236}">
                <a16:creationId xmlns:a16="http://schemas.microsoft.com/office/drawing/2014/main" id="{0A72C322-2158-9E16-06F7-D26B848158C9}"/>
              </a:ext>
            </a:extLst>
          </p:cNvPr>
          <p:cNvSpPr>
            <a:spLocks noGrp="1"/>
          </p:cNvSpPr>
          <p:nvPr>
            <p:ph type="body" sz="quarter" idx="12"/>
          </p:nvPr>
        </p:nvSpPr>
        <p:spPr/>
        <p:txBody>
          <a:bodyPr/>
          <a:lstStyle/>
          <a:p>
            <a:r>
              <a:rPr lang="en-US"/>
              <a:t>Frank Tamburrini</a:t>
            </a:r>
          </a:p>
        </p:txBody>
      </p:sp>
      <p:sp>
        <p:nvSpPr>
          <p:cNvPr id="6" name="Text Placeholder 5">
            <a:extLst>
              <a:ext uri="{FF2B5EF4-FFF2-40B4-BE49-F238E27FC236}">
                <a16:creationId xmlns:a16="http://schemas.microsoft.com/office/drawing/2014/main" id="{54414694-674F-7A3D-5ECD-F221BDB7172B}"/>
              </a:ext>
            </a:extLst>
          </p:cNvPr>
          <p:cNvSpPr>
            <a:spLocks noGrp="1"/>
          </p:cNvSpPr>
          <p:nvPr>
            <p:ph type="body" sz="quarter" idx="13"/>
          </p:nvPr>
        </p:nvSpPr>
        <p:spPr/>
        <p:txBody>
          <a:bodyPr/>
          <a:lstStyle/>
          <a:p>
            <a:r>
              <a:rPr lang="en-US" dirty="0"/>
              <a:t>General Manager </a:t>
            </a:r>
          </a:p>
        </p:txBody>
      </p:sp>
    </p:spTree>
    <p:extLst>
      <p:ext uri="{BB962C8B-B14F-4D97-AF65-F5344CB8AC3E}">
        <p14:creationId xmlns:p14="http://schemas.microsoft.com/office/powerpoint/2010/main" val="3553597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76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2A2F6D-0209-1972-162B-7D63AF002A4D}"/>
              </a:ext>
            </a:extLst>
          </p:cNvPr>
          <p:cNvSpPr>
            <a:spLocks noGrp="1"/>
          </p:cNvSpPr>
          <p:nvPr>
            <p:ph type="body" sz="quarter" idx="12"/>
          </p:nvPr>
        </p:nvSpPr>
        <p:spPr/>
        <p:txBody>
          <a:bodyPr/>
          <a:lstStyle/>
          <a:p>
            <a:r>
              <a:rPr lang="pl-PL" err="1"/>
              <a:t>Thank</a:t>
            </a:r>
            <a:r>
              <a:rPr lang="pl-PL"/>
              <a:t> </a:t>
            </a:r>
            <a:r>
              <a:rPr lang="pl-PL" err="1"/>
              <a:t>You</a:t>
            </a:r>
            <a:r>
              <a:rPr lang="pl-PL"/>
              <a:t>!</a:t>
            </a:r>
            <a:endParaRPr lang="en-US"/>
          </a:p>
        </p:txBody>
      </p:sp>
    </p:spTree>
    <p:extLst>
      <p:ext uri="{BB962C8B-B14F-4D97-AF65-F5344CB8AC3E}">
        <p14:creationId xmlns:p14="http://schemas.microsoft.com/office/powerpoint/2010/main" val="240349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AE6534-4B2A-9076-EA01-D093DEBA89A4}"/>
              </a:ext>
            </a:extLst>
          </p:cNvPr>
          <p:cNvSpPr>
            <a:spLocks noGrp="1"/>
          </p:cNvSpPr>
          <p:nvPr>
            <p:ph type="body" sz="quarter" idx="12"/>
          </p:nvPr>
        </p:nvSpPr>
        <p:spPr/>
        <p:txBody>
          <a:bodyPr/>
          <a:lstStyle/>
          <a:p>
            <a:r>
              <a:rPr lang="en-US" dirty="0"/>
              <a:t>25+ Year Customers </a:t>
            </a:r>
          </a:p>
        </p:txBody>
      </p:sp>
      <p:pic>
        <p:nvPicPr>
          <p:cNvPr id="1026" name="Picture 2" descr="Trailside RV Kansas City logo">
            <a:extLst>
              <a:ext uri="{FF2B5EF4-FFF2-40B4-BE49-F238E27FC236}">
                <a16:creationId xmlns:a16="http://schemas.microsoft.com/office/drawing/2014/main" id="{60FBD8B3-4AEE-66A9-BD3F-9B28C2797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697" y="1123330"/>
            <a:ext cx="1319834" cy="1032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9914B4-4018-6C21-B68B-80887B0E9759}"/>
              </a:ext>
            </a:extLst>
          </p:cNvPr>
          <p:cNvSpPr txBox="1"/>
          <p:nvPr/>
        </p:nvSpPr>
        <p:spPr bwMode="auto">
          <a:xfrm>
            <a:off x="1121050" y="2312504"/>
            <a:ext cx="1444487" cy="2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32 Years</a:t>
            </a:r>
          </a:p>
        </p:txBody>
      </p:sp>
      <p:pic>
        <p:nvPicPr>
          <p:cNvPr id="1028" name="Picture 4" descr="Leisure Time Sales">
            <a:extLst>
              <a:ext uri="{FF2B5EF4-FFF2-40B4-BE49-F238E27FC236}">
                <a16:creationId xmlns:a16="http://schemas.microsoft.com/office/drawing/2014/main" id="{B03EC4E0-1948-7935-05C6-7C45CA258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158" y="1241149"/>
            <a:ext cx="1634366" cy="9147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F6C113-51AE-E4AE-A763-F47261C31841}"/>
              </a:ext>
            </a:extLst>
          </p:cNvPr>
          <p:cNvSpPr txBox="1"/>
          <p:nvPr/>
        </p:nvSpPr>
        <p:spPr bwMode="auto">
          <a:xfrm>
            <a:off x="3766097" y="2312504"/>
            <a:ext cx="1444487" cy="2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30 Years</a:t>
            </a:r>
          </a:p>
        </p:txBody>
      </p:sp>
      <p:pic>
        <p:nvPicPr>
          <p:cNvPr id="1030" name="Picture 6" descr="Rocky Mountain RV">
            <a:extLst>
              <a:ext uri="{FF2B5EF4-FFF2-40B4-BE49-F238E27FC236}">
                <a16:creationId xmlns:a16="http://schemas.microsoft.com/office/drawing/2014/main" id="{4E1BF041-BDA1-F182-7011-9839A044E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4416" y="1179540"/>
            <a:ext cx="2151590" cy="866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A7345F-29CD-09E2-D7C4-ECF19E02895C}"/>
              </a:ext>
            </a:extLst>
          </p:cNvPr>
          <p:cNvSpPr txBox="1"/>
          <p:nvPr/>
        </p:nvSpPr>
        <p:spPr bwMode="auto">
          <a:xfrm>
            <a:off x="6469540" y="2312504"/>
            <a:ext cx="1444487" cy="2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29 Years</a:t>
            </a:r>
          </a:p>
        </p:txBody>
      </p:sp>
      <p:pic>
        <p:nvPicPr>
          <p:cNvPr id="1034" name="Picture 10" descr="RV Station Group">
            <a:extLst>
              <a:ext uri="{FF2B5EF4-FFF2-40B4-BE49-F238E27FC236}">
                <a16:creationId xmlns:a16="http://schemas.microsoft.com/office/drawing/2014/main" id="{0BB6C28F-DB1F-5499-A4E6-41A029DF45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781" y="3156604"/>
            <a:ext cx="1614280" cy="7371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B67179-3F3B-498A-C7FC-235536DA2371}"/>
              </a:ext>
            </a:extLst>
          </p:cNvPr>
          <p:cNvSpPr txBox="1"/>
          <p:nvPr/>
        </p:nvSpPr>
        <p:spPr bwMode="auto">
          <a:xfrm>
            <a:off x="1319832" y="4030523"/>
            <a:ext cx="1444487" cy="2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28 Years</a:t>
            </a:r>
          </a:p>
        </p:txBody>
      </p:sp>
      <p:pic>
        <p:nvPicPr>
          <p:cNvPr id="1036" name="Picture 12" descr="GARV Logo">
            <a:extLst>
              <a:ext uri="{FF2B5EF4-FFF2-40B4-BE49-F238E27FC236}">
                <a16:creationId xmlns:a16="http://schemas.microsoft.com/office/drawing/2014/main" id="{B1E0253A-9C68-1E8E-350A-296BEAA5C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3046" y="3189232"/>
            <a:ext cx="1772478" cy="704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82047C-ABC7-A138-7D2B-932B87B6D9AD}"/>
              </a:ext>
            </a:extLst>
          </p:cNvPr>
          <p:cNvSpPr txBox="1"/>
          <p:nvPr/>
        </p:nvSpPr>
        <p:spPr bwMode="auto">
          <a:xfrm>
            <a:off x="3671158" y="4022860"/>
            <a:ext cx="1444487" cy="2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27 Years</a:t>
            </a:r>
          </a:p>
        </p:txBody>
      </p:sp>
      <p:pic>
        <p:nvPicPr>
          <p:cNvPr id="1038" name="Picture 14" descr="MarineMax logo">
            <a:extLst>
              <a:ext uri="{FF2B5EF4-FFF2-40B4-BE49-F238E27FC236}">
                <a16:creationId xmlns:a16="http://schemas.microsoft.com/office/drawing/2014/main" id="{2716EE0B-C030-DCAD-B130-D85A239E21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1509" y="3249176"/>
            <a:ext cx="1839249" cy="466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B234CB-9772-F07F-FADB-331B32C6DCCB}"/>
              </a:ext>
            </a:extLst>
          </p:cNvPr>
          <p:cNvSpPr txBox="1"/>
          <p:nvPr/>
        </p:nvSpPr>
        <p:spPr bwMode="auto">
          <a:xfrm>
            <a:off x="6367967" y="4008571"/>
            <a:ext cx="1444487" cy="2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4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26 Years</a:t>
            </a:r>
          </a:p>
        </p:txBody>
      </p:sp>
    </p:spTree>
    <p:extLst>
      <p:ext uri="{BB962C8B-B14F-4D97-AF65-F5344CB8AC3E}">
        <p14:creationId xmlns:p14="http://schemas.microsoft.com/office/powerpoint/2010/main" val="24500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9F8B3-53B4-AC4D-DB32-F3CB3765372F}"/>
              </a:ext>
            </a:extLst>
          </p:cNvPr>
          <p:cNvSpPr>
            <a:spLocks noGrp="1"/>
          </p:cNvSpPr>
          <p:nvPr>
            <p:ph type="body" sz="quarter" idx="12"/>
          </p:nvPr>
        </p:nvSpPr>
        <p:spPr/>
        <p:txBody>
          <a:bodyPr/>
          <a:lstStyle/>
          <a:p>
            <a:r>
              <a:rPr lang="en-US" dirty="0"/>
              <a:t>Getting The Most From Your DMS</a:t>
            </a:r>
          </a:p>
        </p:txBody>
      </p:sp>
      <p:pic>
        <p:nvPicPr>
          <p:cNvPr id="4" name="Picture 6" descr="The Tip of the Iceberg - Positive Moves Wellbeing | Blog">
            <a:extLst>
              <a:ext uri="{FF2B5EF4-FFF2-40B4-BE49-F238E27FC236}">
                <a16:creationId xmlns:a16="http://schemas.microsoft.com/office/drawing/2014/main" id="{6C81B202-605F-3A2E-AD24-93601E1AC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843" y="1103917"/>
            <a:ext cx="5932947" cy="3322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D3FEFC-3571-5882-075A-72DFA218D082}"/>
              </a:ext>
            </a:extLst>
          </p:cNvPr>
          <p:cNvPicPr>
            <a:picLocks noChangeAspect="1"/>
          </p:cNvPicPr>
          <p:nvPr/>
        </p:nvPicPr>
        <p:blipFill>
          <a:blip r:embed="rId4"/>
          <a:stretch>
            <a:fillRect/>
          </a:stretch>
        </p:blipFill>
        <p:spPr>
          <a:xfrm>
            <a:off x="5171612" y="1180052"/>
            <a:ext cx="636939" cy="717521"/>
          </a:xfrm>
          <a:prstGeom prst="rect">
            <a:avLst/>
          </a:prstGeom>
        </p:spPr>
      </p:pic>
      <p:pic>
        <p:nvPicPr>
          <p:cNvPr id="6" name="Picture 5">
            <a:extLst>
              <a:ext uri="{FF2B5EF4-FFF2-40B4-BE49-F238E27FC236}">
                <a16:creationId xmlns:a16="http://schemas.microsoft.com/office/drawing/2014/main" id="{E3D9FCAF-CB5F-E8A1-1775-6932BA747DEB}"/>
              </a:ext>
            </a:extLst>
          </p:cNvPr>
          <p:cNvPicPr>
            <a:picLocks noChangeAspect="1"/>
          </p:cNvPicPr>
          <p:nvPr/>
        </p:nvPicPr>
        <p:blipFill>
          <a:blip r:embed="rId5"/>
          <a:stretch>
            <a:fillRect/>
          </a:stretch>
        </p:blipFill>
        <p:spPr>
          <a:xfrm>
            <a:off x="4122113" y="2659373"/>
            <a:ext cx="674549" cy="794712"/>
          </a:xfrm>
          <a:prstGeom prst="rect">
            <a:avLst/>
          </a:prstGeom>
        </p:spPr>
      </p:pic>
    </p:spTree>
    <p:extLst>
      <p:ext uri="{BB962C8B-B14F-4D97-AF65-F5344CB8AC3E}">
        <p14:creationId xmlns:p14="http://schemas.microsoft.com/office/powerpoint/2010/main" val="1018340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E5BBD5-B19C-B611-DED8-94A7F8B53A2D}"/>
              </a:ext>
            </a:extLst>
          </p:cNvPr>
          <p:cNvSpPr>
            <a:spLocks noGrp="1"/>
          </p:cNvSpPr>
          <p:nvPr>
            <p:ph type="body" sz="quarter" idx="12"/>
          </p:nvPr>
        </p:nvSpPr>
        <p:spPr/>
        <p:txBody>
          <a:bodyPr/>
          <a:lstStyle/>
          <a:p>
            <a:r>
              <a:rPr lang="en-US" dirty="0"/>
              <a:t>Getting The Most Out of The Event</a:t>
            </a:r>
          </a:p>
        </p:txBody>
      </p:sp>
      <p:sp>
        <p:nvSpPr>
          <p:cNvPr id="3" name="Text Placeholder 2">
            <a:extLst>
              <a:ext uri="{FF2B5EF4-FFF2-40B4-BE49-F238E27FC236}">
                <a16:creationId xmlns:a16="http://schemas.microsoft.com/office/drawing/2014/main" id="{412FB770-174E-7256-6D4E-E8E5473877CE}"/>
              </a:ext>
            </a:extLst>
          </p:cNvPr>
          <p:cNvSpPr>
            <a:spLocks noGrp="1"/>
          </p:cNvSpPr>
          <p:nvPr>
            <p:ph type="body" sz="quarter" idx="13"/>
          </p:nvPr>
        </p:nvSpPr>
        <p:spPr>
          <a:xfrm>
            <a:off x="594683" y="1081907"/>
            <a:ext cx="8227770" cy="1643063"/>
          </a:xfrm>
        </p:spPr>
        <p:txBody>
          <a:bodyPr/>
          <a:lstStyle/>
          <a:p>
            <a:pPr>
              <a:lnSpc>
                <a:spcPct val="100000"/>
              </a:lnSpc>
            </a:pPr>
            <a:r>
              <a:rPr lang="en-US" sz="2000" dirty="0"/>
              <a:t>Ask lots of questions</a:t>
            </a:r>
          </a:p>
          <a:p>
            <a:pPr>
              <a:lnSpc>
                <a:spcPct val="100000"/>
              </a:lnSpc>
            </a:pPr>
            <a:endParaRPr lang="en-US" sz="2000" dirty="0"/>
          </a:p>
          <a:p>
            <a:pPr>
              <a:lnSpc>
                <a:spcPct val="100000"/>
              </a:lnSpc>
            </a:pPr>
            <a:r>
              <a:rPr lang="en-US" sz="2000" dirty="0"/>
              <a:t>Use the IDS Lab </a:t>
            </a:r>
          </a:p>
          <a:p>
            <a:pPr>
              <a:lnSpc>
                <a:spcPct val="100000"/>
              </a:lnSpc>
            </a:pPr>
            <a:endParaRPr lang="en-US" sz="2000" dirty="0"/>
          </a:p>
          <a:p>
            <a:pPr>
              <a:lnSpc>
                <a:spcPct val="100000"/>
              </a:lnSpc>
            </a:pPr>
            <a:r>
              <a:rPr lang="en-US" sz="2000" dirty="0"/>
              <a:t>Talk to your peers </a:t>
            </a:r>
          </a:p>
          <a:p>
            <a:pPr>
              <a:lnSpc>
                <a:spcPct val="100000"/>
              </a:lnSpc>
            </a:pPr>
            <a:endParaRPr lang="en-US" sz="2000" dirty="0"/>
          </a:p>
          <a:p>
            <a:pPr>
              <a:lnSpc>
                <a:spcPct val="100000"/>
              </a:lnSpc>
            </a:pPr>
            <a:r>
              <a:rPr lang="en-US" sz="2000" dirty="0"/>
              <a:t>Pick 1 thing and immediately implement it when you get back</a:t>
            </a:r>
          </a:p>
          <a:p>
            <a:endParaRPr lang="en-US" dirty="0"/>
          </a:p>
          <a:p>
            <a:endParaRPr lang="en-US" dirty="0"/>
          </a:p>
        </p:txBody>
      </p:sp>
      <p:pic>
        <p:nvPicPr>
          <p:cNvPr id="2052" name="Picture 4" descr="14,800+ Golden Nugget Stock Photos, Pictures &amp; Royalty-Free Images - iStock  | Golden nugget hotel, Golden nugget tangerine, Golden nugget atlantic city">
            <a:extLst>
              <a:ext uri="{FF2B5EF4-FFF2-40B4-BE49-F238E27FC236}">
                <a16:creationId xmlns:a16="http://schemas.microsoft.com/office/drawing/2014/main" id="{F7DBE298-4C23-6AEE-5DB5-8ABE08644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812" y="3283385"/>
            <a:ext cx="1745500" cy="116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12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122A91-91BD-1A5A-2137-B2D0EC466D17}"/>
              </a:ext>
            </a:extLst>
          </p:cNvPr>
          <p:cNvSpPr>
            <a:spLocks noGrp="1"/>
          </p:cNvSpPr>
          <p:nvPr>
            <p:ph type="body" sz="quarter" idx="12"/>
          </p:nvPr>
        </p:nvSpPr>
        <p:spPr/>
        <p:txBody>
          <a:bodyPr/>
          <a:lstStyle/>
          <a:p>
            <a:r>
              <a:rPr lang="en-US"/>
              <a:t>Where is IDS Going</a:t>
            </a:r>
            <a:r>
              <a:rPr lang="pl-PL"/>
              <a:t>?</a:t>
            </a:r>
            <a:endParaRPr lang="en-US"/>
          </a:p>
        </p:txBody>
      </p:sp>
      <p:pic>
        <p:nvPicPr>
          <p:cNvPr id="4" name="Graphic 3" hidden="1">
            <a:extLst>
              <a:ext uri="{FF2B5EF4-FFF2-40B4-BE49-F238E27FC236}">
                <a16:creationId xmlns:a16="http://schemas.microsoft.com/office/drawing/2014/main" id="{E39F6556-EDD9-C2B5-7D06-2B433086DA4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243"/>
          <a:stretch/>
        </p:blipFill>
        <p:spPr>
          <a:xfrm>
            <a:off x="-50030" y="1571727"/>
            <a:ext cx="8860536" cy="2913767"/>
          </a:xfrm>
          <a:prstGeom prst="rect">
            <a:avLst/>
          </a:prstGeom>
        </p:spPr>
      </p:pic>
      <p:pic>
        <p:nvPicPr>
          <p:cNvPr id="11" name="Picture 10">
            <a:extLst>
              <a:ext uri="{FF2B5EF4-FFF2-40B4-BE49-F238E27FC236}">
                <a16:creationId xmlns:a16="http://schemas.microsoft.com/office/drawing/2014/main" id="{FDDB4580-BC26-B6B1-AB71-2417809C2310}"/>
              </a:ext>
            </a:extLst>
          </p:cNvPr>
          <p:cNvPicPr>
            <a:picLocks noChangeAspect="1"/>
          </p:cNvPicPr>
          <p:nvPr/>
        </p:nvPicPr>
        <p:blipFill rotWithShape="1">
          <a:blip r:embed="rId5"/>
          <a:srcRect l="22536" t="-507" r="-572" b="8674"/>
          <a:stretch/>
        </p:blipFill>
        <p:spPr>
          <a:xfrm>
            <a:off x="-1" y="999794"/>
            <a:ext cx="9034273" cy="3617103"/>
          </a:xfrm>
          <a:prstGeom prst="rect">
            <a:avLst/>
          </a:prstGeom>
        </p:spPr>
      </p:pic>
    </p:spTree>
    <p:extLst>
      <p:ext uri="{BB962C8B-B14F-4D97-AF65-F5344CB8AC3E}">
        <p14:creationId xmlns:p14="http://schemas.microsoft.com/office/powerpoint/2010/main" val="304098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nleashing the Unknown: Fears Behind Artificial General Intelligence (AGI)">
            <a:extLst>
              <a:ext uri="{FF2B5EF4-FFF2-40B4-BE49-F238E27FC236}">
                <a16:creationId xmlns:a16="http://schemas.microsoft.com/office/drawing/2014/main" id="{B154AF27-7ACE-0322-2D48-1AB0753E31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08" b="10579"/>
          <a:stretch/>
        </p:blipFill>
        <p:spPr bwMode="auto">
          <a:xfrm>
            <a:off x="1" y="0"/>
            <a:ext cx="9144000" cy="4499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7560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FC4044F8-3BFA-AB2F-E95D-A7F80B6F35B7}"/>
              </a:ext>
            </a:extLst>
          </p:cNvPr>
          <p:cNvSpPr>
            <a:spLocks noGrp="1"/>
          </p:cNvSpPr>
          <p:nvPr>
            <p:ph type="body" sz="quarter" idx="12"/>
          </p:nvPr>
        </p:nvSpPr>
        <p:spPr>
          <a:xfrm>
            <a:off x="594683" y="344148"/>
            <a:ext cx="5940229" cy="568180"/>
          </a:xfrm>
        </p:spPr>
        <p:txBody>
          <a:bodyPr/>
          <a:lstStyle/>
          <a:p>
            <a:r>
              <a:rPr lang="pl-PL" dirty="0"/>
              <a:t>North Star</a:t>
            </a:r>
            <a:endParaRPr lang="en-US" dirty="0"/>
          </a:p>
        </p:txBody>
      </p:sp>
      <p:sp>
        <p:nvSpPr>
          <p:cNvPr id="6" name="Text Placeholder 2">
            <a:extLst>
              <a:ext uri="{FF2B5EF4-FFF2-40B4-BE49-F238E27FC236}">
                <a16:creationId xmlns:a16="http://schemas.microsoft.com/office/drawing/2014/main" id="{6A007DEC-A937-376F-8462-E9E95D425876}"/>
              </a:ext>
            </a:extLst>
          </p:cNvPr>
          <p:cNvSpPr>
            <a:spLocks noGrp="1"/>
          </p:cNvSpPr>
          <p:nvPr>
            <p:ph type="body" sz="quarter" idx="13"/>
          </p:nvPr>
        </p:nvSpPr>
        <p:spPr>
          <a:xfrm>
            <a:off x="594683" y="912328"/>
            <a:ext cx="5489125" cy="1643063"/>
          </a:xfrm>
        </p:spPr>
        <p:txBody>
          <a:bodyPr/>
          <a:lstStyle/>
          <a:p>
            <a:pPr marL="0" indent="0">
              <a:buNone/>
            </a:pPr>
            <a:r>
              <a:rPr lang="en-US" sz="1200" dirty="0">
                <a:latin typeface="Trebuchet MS"/>
                <a:ea typeface="ＭＳ Ｐゴシック"/>
              </a:rPr>
              <a:t>Company</a:t>
            </a:r>
            <a:r>
              <a:rPr lang="pl-PL" sz="1200" dirty="0">
                <a:latin typeface="Trebuchet MS"/>
                <a:ea typeface="ＭＳ Ｐゴシック"/>
              </a:rPr>
              <a:t> </a:t>
            </a:r>
            <a:r>
              <a:rPr lang="pl-PL" sz="1200" b="1" dirty="0">
                <a:solidFill>
                  <a:schemeClr val="accent2"/>
                </a:solidFill>
                <a:latin typeface="Trebuchet MS"/>
                <a:ea typeface="ＭＳ Ｐゴシック"/>
              </a:rPr>
              <a:t>North Star </a:t>
            </a:r>
            <a:r>
              <a:rPr lang="en-US" sz="1200" b="1" dirty="0">
                <a:solidFill>
                  <a:schemeClr val="accent2"/>
                </a:solidFill>
                <a:latin typeface="Trebuchet MS"/>
                <a:ea typeface="ＭＳ Ｐゴシック"/>
              </a:rPr>
              <a:t>– </a:t>
            </a:r>
            <a:r>
              <a:rPr lang="en-US" sz="1200" dirty="0">
                <a:latin typeface="Trebuchet MS"/>
                <a:ea typeface="ＭＳ Ｐゴシック"/>
              </a:rPr>
              <a:t>Most </a:t>
            </a:r>
            <a:r>
              <a:rPr lang="pl-PL" sz="1200" dirty="0">
                <a:latin typeface="Trebuchet MS"/>
                <a:ea typeface="ＭＳ Ｐゴシック"/>
              </a:rPr>
              <a:t>accurately captures the </a:t>
            </a:r>
            <a:r>
              <a:rPr lang="pl-PL" sz="1200" b="1" u="sng" dirty="0">
                <a:latin typeface="Trebuchet MS"/>
                <a:ea typeface="ＭＳ Ｐゴシック"/>
              </a:rPr>
              <a:t>core value</a:t>
            </a:r>
            <a:r>
              <a:rPr lang="en-US" sz="1200" b="1" u="sng" dirty="0">
                <a:latin typeface="Trebuchet MS"/>
                <a:ea typeface="ＭＳ Ｐゴシック"/>
              </a:rPr>
              <a:t>s</a:t>
            </a:r>
            <a:r>
              <a:rPr lang="pl-PL" sz="1200" b="1" dirty="0">
                <a:latin typeface="Trebuchet MS"/>
                <a:ea typeface="ＭＳ Ｐゴシック"/>
              </a:rPr>
              <a:t> </a:t>
            </a:r>
            <a:r>
              <a:rPr lang="pl-PL" sz="1200" dirty="0">
                <a:latin typeface="Trebuchet MS"/>
                <a:ea typeface="ＭＳ Ｐゴシック"/>
              </a:rPr>
              <a:t>you create for your customers.</a:t>
            </a:r>
            <a:endParaRPr lang="en-US" sz="1200" dirty="0">
              <a:latin typeface="Trebuchet MS"/>
              <a:ea typeface="ＭＳ Ｐゴシック"/>
            </a:endParaRPr>
          </a:p>
        </p:txBody>
      </p:sp>
      <p:pic>
        <p:nvPicPr>
          <p:cNvPr id="8" name="Graphic 7">
            <a:extLst>
              <a:ext uri="{FF2B5EF4-FFF2-40B4-BE49-F238E27FC236}">
                <a16:creationId xmlns:a16="http://schemas.microsoft.com/office/drawing/2014/main" id="{454D3908-15BD-24F8-8650-79296B6155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4251" y="656747"/>
            <a:ext cx="1164590" cy="1166482"/>
          </a:xfrm>
          <a:prstGeom prst="rect">
            <a:avLst/>
          </a:prstGeom>
        </p:spPr>
      </p:pic>
      <p:pic>
        <p:nvPicPr>
          <p:cNvPr id="11" name="Graphic 10">
            <a:extLst>
              <a:ext uri="{FF2B5EF4-FFF2-40B4-BE49-F238E27FC236}">
                <a16:creationId xmlns:a16="http://schemas.microsoft.com/office/drawing/2014/main" id="{A2A9F7F4-6E9F-008A-4692-BD6B7BF3F483}"/>
              </a:ext>
            </a:extLst>
          </p:cNvPr>
          <p:cNvPicPr>
            <a:picLocks noChangeAspect="1"/>
          </p:cNvPicPr>
          <p:nvPr/>
        </p:nvPicPr>
        <p:blipFill>
          <a:blip r:embed="rId5"/>
          <a:srcRect/>
          <a:stretch/>
        </p:blipFill>
        <p:spPr>
          <a:xfrm>
            <a:off x="1067121" y="1322216"/>
            <a:ext cx="6324280" cy="2987828"/>
          </a:xfrm>
          <a:prstGeom prst="rect">
            <a:avLst/>
          </a:prstGeom>
        </p:spPr>
      </p:pic>
    </p:spTree>
    <p:extLst>
      <p:ext uri="{BB962C8B-B14F-4D97-AF65-F5344CB8AC3E}">
        <p14:creationId xmlns:p14="http://schemas.microsoft.com/office/powerpoint/2010/main" val="1472203071"/>
      </p:ext>
    </p:extLst>
  </p:cSld>
  <p:clrMapOvr>
    <a:masterClrMapping/>
  </p:clrMapOvr>
</p:sld>
</file>

<file path=ppt/theme/theme1.xml><?xml version="1.0" encoding="utf-8"?>
<a:theme xmlns:a="http://schemas.openxmlformats.org/drawingml/2006/main" name="Office Theme">
  <a:themeElements>
    <a:clrScheme name="IDS 2024 UC">
      <a:dk1>
        <a:srgbClr val="DF4145"/>
      </a:dk1>
      <a:lt1>
        <a:srgbClr val="FFFFFF"/>
      </a:lt1>
      <a:dk2>
        <a:srgbClr val="1F1939"/>
      </a:dk2>
      <a:lt2>
        <a:srgbClr val="FBF9F5"/>
      </a:lt2>
      <a:accent1>
        <a:srgbClr val="DF4145"/>
      </a:accent1>
      <a:accent2>
        <a:srgbClr val="1F1939"/>
      </a:accent2>
      <a:accent3>
        <a:srgbClr val="92D050"/>
      </a:accent3>
      <a:accent4>
        <a:srgbClr val="42DFDB"/>
      </a:accent4>
      <a:accent5>
        <a:srgbClr val="7F7F7F"/>
      </a:accent5>
      <a:accent6>
        <a:srgbClr val="796ABD"/>
      </a:accent6>
      <a:hlink>
        <a:srgbClr val="DF4145"/>
      </a:hlink>
      <a:folHlink>
        <a:srgbClr val="42DF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25" tIns="91425" rIns="91425" bIns="91425" numCol="1" rtlCol="0" anchor="ctr" anchorCtr="0" compatLnSpc="1">
        <a:prstTxWarp prst="textNoShape">
          <a:avLst/>
        </a:prstTxWarp>
        <a:noAutofit/>
      </a:bodyPr>
      <a:lstStyle>
        <a:defPPr algn="l" eaLnBrk="1" hangingPunct="1">
          <a:buClr>
            <a:srgbClr val="000000"/>
          </a:buClr>
          <a:defRPr sz="2400" kern="0" dirty="0" err="1" smtClean="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6A5EDF0D9DDA44AE35F35C51912FF7" ma:contentTypeVersion="16" ma:contentTypeDescription="Create a new document." ma:contentTypeScope="" ma:versionID="bfee86698a68351464811ba2e493ec62">
  <xsd:schema xmlns:xsd="http://www.w3.org/2001/XMLSchema" xmlns:xs="http://www.w3.org/2001/XMLSchema" xmlns:p="http://schemas.microsoft.com/office/2006/metadata/properties" xmlns:ns3="68723767-baed-4849-ad46-8b90164c1239" xmlns:ns4="6c44530f-f337-4849-9b1a-ba936adc553d" targetNamespace="http://schemas.microsoft.com/office/2006/metadata/properties" ma:root="true" ma:fieldsID="cd5323630ab8c254181c5fe0306c8ba5" ns3:_="" ns4:_="">
    <xsd:import namespace="68723767-baed-4849-ad46-8b90164c1239"/>
    <xsd:import namespace="6c44530f-f337-4849-9b1a-ba936adc553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element ref="ns3:_activity" minOccurs="0"/>
                <xsd:element ref="ns3:MediaServiceSearchProperties" minOccurs="0"/>
                <xsd:element ref="ns3:MediaServiceAutoTags" minOccurs="0"/>
                <xsd:element ref="ns3:MediaServiceObjectDetectorVersions"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723767-baed-4849-ad46-8b90164c1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AutoTags" ma:index="19" nillable="true" ma:displayName="Tags" ma:internalName="MediaServiceAutoTags"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44530f-f337-4849-9b1a-ba936adc55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8723767-baed-4849-ad46-8b90164c1239" xsi:nil="true"/>
  </documentManagement>
</p:properties>
</file>

<file path=customXml/itemProps1.xml><?xml version="1.0" encoding="utf-8"?>
<ds:datastoreItem xmlns:ds="http://schemas.openxmlformats.org/officeDocument/2006/customXml" ds:itemID="{1FB567ED-4DF2-4C88-B386-4C22CD658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723767-baed-4849-ad46-8b90164c1239"/>
    <ds:schemaRef ds:uri="6c44530f-f337-4849-9b1a-ba936adc55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E2982A-930D-486D-BB60-6626F71FFDFE}">
  <ds:schemaRefs>
    <ds:schemaRef ds:uri="http://schemas.microsoft.com/sharepoint/v3/contenttype/forms"/>
  </ds:schemaRefs>
</ds:datastoreItem>
</file>

<file path=customXml/itemProps3.xml><?xml version="1.0" encoding="utf-8"?>
<ds:datastoreItem xmlns:ds="http://schemas.openxmlformats.org/officeDocument/2006/customXml" ds:itemID="{0B72AECD-8363-49EB-AB8A-3B72B582395D}">
  <ds:schemaRefs>
    <ds:schemaRef ds:uri="6c44530f-f337-4849-9b1a-ba936adc553d"/>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68723767-baed-4849-ad46-8b90164c1239"/>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f65d02be-9231-4769-9120-8d7f799652db}" enabled="0" method="" siteId="{f65d02be-9231-4769-9120-8d7f799652db}" removed="1"/>
</clbl:labelList>
</file>

<file path=docProps/app.xml><?xml version="1.0" encoding="utf-8"?>
<Properties xmlns="http://schemas.openxmlformats.org/officeDocument/2006/extended-properties" xmlns:vt="http://schemas.openxmlformats.org/officeDocument/2006/docPropsVTypes">
  <Template/>
  <TotalTime>132</TotalTime>
  <Words>415</Words>
  <Application>Microsoft Office PowerPoint</Application>
  <PresentationFormat>On-screen Show (16:9)</PresentationFormat>
  <Paragraphs>80</Paragraphs>
  <Slides>20</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Courier New</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Johnson</dc:creator>
  <cp:lastModifiedBy>Josie Prosdocimo</cp:lastModifiedBy>
  <cp:revision>2</cp:revision>
  <dcterms:modified xsi:type="dcterms:W3CDTF">2024-02-08T03:17:37Z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0x010100396A5EDF0D9DDA44AE35F35C51912FF7</vt:lpwstr>
  </property>
</Properties>
</file>